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7" r:id="rId10"/>
    <p:sldId id="278" r:id="rId11"/>
    <p:sldId id="279" r:id="rId12"/>
    <p:sldId id="280" r:id="rId13"/>
    <p:sldId id="275" r:id="rId14"/>
    <p:sldId id="276" r:id="rId15"/>
    <p:sldId id="269" r:id="rId16"/>
    <p:sldId id="27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11/02/2019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11 DE FEBRERO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21%</a:t>
            </a:r>
          </a:p>
          <a:p>
            <a:r>
              <a:rPr lang="es-CO" b="1" dirty="0"/>
              <a:t>AVANCES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SE VALIDARON LOS REQUERIMIENTOS DE LA HERRAMIENTA PARA EL REGISTRO DE LAS CALIFICACIONES Y EL REPORTEADOR.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SE AVANZÓ EN LA NORMALIZACIÓN DE LOS CONTRATISTAS DE LA BASE DE DATOS.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SE AVANZÓ EN EL DISEÑO DE LA HERRAMIENTA PARA EL REGISTRO DE CALIFICACIONES.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2411855"/>
            <a:ext cx="11253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PRÓXIMOS HITOS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ELABORAR MAQUETA DE LA HERRAMIENTA DE REGISTRO CALIFICACIONES-&gt; PLAZO 06 MAR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ELABORAR MAQUETA DE LA HERRAMIENTA REGISTRO CONTRATISTAS-&gt; PLAZO 27 MAY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ELABORAR MAQUETA DE REPORTEADOR -&gt; PLAZO 04 MAR 2019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703073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46FF42-6579-4313-8039-1C34FDAA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2" y="4072405"/>
            <a:ext cx="6180951" cy="26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6. SISTEMA DE INDICADORES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18833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59%</a:t>
            </a:r>
          </a:p>
          <a:p>
            <a:r>
              <a:rPr lang="es-CO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INICIÓ EL PROCESO DE DISEÑO Y PUESTA EN MARCHA DE LA METODOLOGÍA PARA LA ACTUALIZACIÓN MENSUAL DE LOS INDICADORES.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INICIÓ EL PROCESO DE AJUSTE DEL REPORTE ACTUAL DE ACUERDO CON LAS SUGERENCIAS DE LOS SOCIOS.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3" y="1975248"/>
            <a:ext cx="11253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DEFINIR METODOLOGÍA PARA LA RECOLECCIÓN Y REPORTEO MENSUAL DE LOS INDICADORES – FECHA LÍMITE MIÉRCOLES 13 DE FEBRERO.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PONER EN MARCHA METODOLOGÍA PARA LA RECOLECCIÓN Y REPORTEO MENSUAL DE LOS INDICADORES -FECHA LÍMITE INICIO MIÉRCOLES 13 DE FEBRERO.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7ECDEB9-9F3A-4EF1-8A9B-99D7EBE5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4195569"/>
            <a:ext cx="8505866" cy="201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6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93%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AJUSTARON LOS EJERCICIOS Y PRESENTACIÓN DE ACUERDO CON LAS SUGERENCIAS DEL EQUIPO DE ANALÍTICA Y DE NUESTROS ASESORES EXTERNOS.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PRESENTAR A LA ALTA GERENCIA(PANEL DE EXPERTOS) Y CORREGIR/AJUSTAR EN CASO DE SER NECESARIO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PRESENTAR A LA JUNTA DE SOCIOS.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76596" y="3698513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CCC8D2-538C-4D93-841D-A8C50984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6" y="4271906"/>
            <a:ext cx="5619404" cy="21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r>
              <a:rPr lang="es-CO" b="1" dirty="0"/>
              <a:t>INDICADORES DE GESTIÓN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REALIZÓ LA COMUNICACIÓN MENSUAL PARA NOTIPAYC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INSTALÓ SOFTWARE PARA LA GESTIÓN DE LAS CONTRASEÑAS</a:t>
            </a:r>
          </a:p>
          <a:p>
            <a:pPr algn="just"/>
            <a:endParaRPr lang="es-CO" dirty="0"/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38206"/>
              </p:ext>
            </p:extLst>
          </p:nvPr>
        </p:nvGraphicFramePr>
        <p:xfrm>
          <a:off x="280986" y="1801120"/>
          <a:ext cx="11630027" cy="4099560"/>
        </p:xfrm>
        <a:graphic>
          <a:graphicData uri="http://schemas.openxmlformats.org/drawingml/2006/table">
            <a:tbl>
              <a:tblPr/>
              <a:tblGrid>
                <a:gridCol w="7314068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451964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561668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 (FASE 1 ANÁLISIS INFOR.)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30.6%</a:t>
            </a:r>
          </a:p>
          <a:p>
            <a:r>
              <a:rPr lang="es-CO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AVANZÓ FINALIZANDO EL WIREFRAME (MAQUETA FUNCIONAL) PARA LAS FUNCIONALIDADES RELACIONADAS CON LA GESTIÓN DE PRESUPUESTOS Y DE PROGRAMA DE OBRA, Y DE IMPORTACIÓN DE PROGRAMAS Y PRESUPUESTOS.</a:t>
            </a:r>
          </a:p>
          <a:p>
            <a:r>
              <a:rPr lang="es-CO" b="1" dirty="0"/>
              <a:t>ENTREGABLES DISEÑO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WIREFRAME (MAQUETA)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67932" y="4600378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7BE7E85-19C9-4376-82B3-D0BB48C4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71" y="1734577"/>
            <a:ext cx="5348113" cy="21715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74252F-9AD6-4D92-ADC5-A1FA0097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7" y="5037002"/>
            <a:ext cx="3549290" cy="15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257214"/>
            <a:ext cx="11718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ESTIMADO:47%</a:t>
            </a:r>
          </a:p>
          <a:p>
            <a:r>
              <a:rPr lang="es-CO" b="1" dirty="0"/>
              <a:t>ETAPA ACTUAL -&gt; CONSOLIDACIÓN Y DEPURACIÓN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FINALIZÓ EL CARGUE DE LAS VARIABLES EXÓGENAS EN LA BASE DE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AVANZÓ EN EL REGISTRO DE PRESUPUESTOS ANTIGUOS EN LA BASE DE DATOS (PENDIENTES 45 CASOS ATÍPICOS).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INICIÓ EL PROCESO DE DEFINICIÓN DE LAS REGLAS DE VALIDACIÓN PARA LA DEPURACIÓN DE LA MISMA.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54078" y="2776975"/>
            <a:ext cx="298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ACTIVIDADES ETAPA ACTUAL: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5592964" y="2756592"/>
            <a:ext cx="40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ETAPAS FASE 1: ANÁLISIS INFORMACIÓN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97FB2E5-ECDF-4730-980E-F54D1A9A976A}"/>
              </a:ext>
            </a:extLst>
          </p:cNvPr>
          <p:cNvSpPr/>
          <p:nvPr/>
        </p:nvSpPr>
        <p:spPr>
          <a:xfrm>
            <a:off x="254078" y="1816546"/>
            <a:ext cx="8201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FECHA PARA ETAPA CONSOLIDACIÓN SEGÚN CRONOGRAMA (47%): </a:t>
            </a:r>
            <a:r>
              <a:rPr lang="es-CO" b="1" dirty="0">
                <a:solidFill>
                  <a:srgbClr val="FF0000"/>
                </a:solidFill>
              </a:rPr>
              <a:t>11 </a:t>
            </a:r>
            <a:r>
              <a:rPr lang="es-CO" b="1" dirty="0" err="1">
                <a:solidFill>
                  <a:srgbClr val="FF0000"/>
                </a:solidFill>
              </a:rPr>
              <a:t>may</a:t>
            </a:r>
            <a:r>
              <a:rPr lang="es-CO" b="1" dirty="0">
                <a:solidFill>
                  <a:srgbClr val="FF0000"/>
                </a:solidFill>
              </a:rPr>
              <a:t> 2019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83FE14F-4AED-4295-A29F-35E0BF5451A3}"/>
              </a:ext>
            </a:extLst>
          </p:cNvPr>
          <p:cNvSpPr/>
          <p:nvPr/>
        </p:nvSpPr>
        <p:spPr>
          <a:xfrm>
            <a:off x="254078" y="2259895"/>
            <a:ext cx="8201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FECHA PARA ETAPA ANÁLISIS SEGÚN CRONOGRAMA (1%): </a:t>
            </a:r>
            <a:r>
              <a:rPr lang="es-CO" b="1" dirty="0">
                <a:solidFill>
                  <a:srgbClr val="FF0000"/>
                </a:solidFill>
              </a:rPr>
              <a:t>13 </a:t>
            </a:r>
            <a:r>
              <a:rPr lang="es-CO" b="1" dirty="0" err="1">
                <a:solidFill>
                  <a:srgbClr val="FF0000"/>
                </a:solidFill>
              </a:rPr>
              <a:t>sep</a:t>
            </a:r>
            <a:r>
              <a:rPr lang="es-CO" b="1" dirty="0">
                <a:solidFill>
                  <a:srgbClr val="FF0000"/>
                </a:solidFill>
              </a:rPr>
              <a:t> 2019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52282CA-9D9B-4E1D-81D1-51D14089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8" y="3428999"/>
            <a:ext cx="4982937" cy="23097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F262B6-15A7-418A-915D-8D122B97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14" y="3408627"/>
            <a:ext cx="5969532" cy="264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213802"/>
            <a:ext cx="1125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46%</a:t>
            </a:r>
          </a:p>
          <a:p>
            <a:r>
              <a:rPr lang="es-CO" b="1" dirty="0"/>
              <a:t>AVANCES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DURANTE ESTA SEMANA NO SE TUVO NINGÚN AVANCE, SIN EMBARGO, SE PACTÓ UNA REUNIÓN PARA REALIZAR SEGUIMIENTO A LAS PRUEBAS.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2938066"/>
            <a:ext cx="1031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(76%)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605457"/>
            <a:ext cx="11253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CONTINUAR CON PRUEBAS INDEFINIDAMENTE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LAS 5 ACCIONES DE MEJORA IDENTIFICADAS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LOS FORMATOS RESTANTES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ACA6A8-ADAC-41AC-8224-CB3F17B1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3429000"/>
            <a:ext cx="8107209" cy="23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16990</TotalTime>
  <Words>735</Words>
  <Application>Microsoft Office PowerPoint</Application>
  <PresentationFormat>Panorámica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669</cp:revision>
  <dcterms:created xsi:type="dcterms:W3CDTF">2018-06-13T17:56:08Z</dcterms:created>
  <dcterms:modified xsi:type="dcterms:W3CDTF">2019-02-11T14:45:18Z</dcterms:modified>
</cp:coreProperties>
</file>