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0" r:id="rId3"/>
    <p:sldId id="274" r:id="rId4"/>
    <p:sldId id="260" r:id="rId5"/>
    <p:sldId id="261" r:id="rId6"/>
    <p:sldId id="271" r:id="rId7"/>
    <p:sldId id="272" r:id="rId8"/>
    <p:sldId id="277" r:id="rId9"/>
    <p:sldId id="278" r:id="rId10"/>
    <p:sldId id="288" r:id="rId11"/>
    <p:sldId id="289" r:id="rId12"/>
    <p:sldId id="269" r:id="rId13"/>
    <p:sldId id="302" r:id="rId14"/>
    <p:sldId id="303" r:id="rId15"/>
    <p:sldId id="291" r:id="rId16"/>
    <p:sldId id="270" r:id="rId17"/>
    <p:sldId id="292" r:id="rId18"/>
    <p:sldId id="293" r:id="rId19"/>
    <p:sldId id="296" r:id="rId20"/>
    <p:sldId id="298" r:id="rId21"/>
    <p:sldId id="300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12/06/2019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12 DE JUNIO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83.26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OBTUVO LA PRIMERA VERSIÓN DEL ANÁLISIS DE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PRESENTÓ AL ÁREA DE SISTEMAS Y SE PACTARON AJUSTES EN EL ANÁLISIS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PROYECTÓ EL CORREO SOLICITANDO LA COTIZACIÓN DE ACUERDO CON EL ANÁLISIS REALIZADO (HAY QUE AJUSTARLA DE ACUERDO CON LOS AJUSTES PACTADOS)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AJUSTAR EL ANÁLISIS DE INFORMACIÓN Y ENVIAR CORREO A PSL SOLICITANDO LA COTIZACIÓN.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12435" y="2747821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BFB8AC-B857-4361-AACC-9A87A9D2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3270937"/>
            <a:ext cx="11066998" cy="262736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89190FB-C564-4907-B6B8-B367371D4225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0AC33D-0D0E-49F9-8349-EBF2FE516A04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OTRAS ACTIVIDADES/PROCEDIMIENTOS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ANALÍTICA-TECNOLOGÍA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47074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PRIMER COMITÉ TECNOLOGÍA-ANALÍTICA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CONTROL DE PRESUPUESTOS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TOMO UNA PRIMERA DECISIÓN (ENTRE ANALÍTICA, TECNOLOGÍA Y ADMON.FIN) SOBRE EL SOFTWARE DE CONTROL DE PRESUPUESTOS QUE ESTA PENDIENTE DE CONCERTAR CON EL ÁREA TÉCNICA.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REUNIÓN ANALÍTICA TECNOLOGÍA 31-05-2019</a:t>
            </a:r>
          </a:p>
          <a:p>
            <a:pPr algn="just"/>
            <a:r>
              <a:rPr lang="es-CO" b="1" dirty="0"/>
              <a:t>COMRPOMISOS CUMPLIDOS: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PRESENTARON LOS RESULTADOS DE ANÁLISIS DEL DIAGNÓSTICO DE PSL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AVANZÓ EN LA CONTEXTUALIZACIÓN PARA LA ELABORACIÓN DE UN PLAN ESTRATÉGICO.</a:t>
            </a:r>
          </a:p>
        </p:txBody>
      </p:sp>
    </p:spTree>
    <p:extLst>
      <p:ext uri="{BB962C8B-B14F-4D97-AF65-F5344CB8AC3E}">
        <p14:creationId xmlns:p14="http://schemas.microsoft.com/office/powerpoint/2010/main" val="344928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ATENCIÓN DE REQUERIMIENTOS, SOPORTE Y MANTENIMIENTO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7839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SEGUNDA VERSIÓN SOFTWARE FACTURACIÓN (1 REQUERIMIENTOS ATENDIDOS).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IMPLEMENTÓ UNA CORRECCIÓN DE ERRORES SOBRE EL SOFTWARE Y ESTA PENDIENTE DE CIERRE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SOPORTE SOFTWARE FACTURACIÓN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REALIZÓ ACOMPAÑAMIENTO PARA EL CARGUE, VALIDACIÓN Y GENERACIÓN DE LAS FACTURAS.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ENCUESTA PERCEPCIÓN  GESTIÓN HUMANA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IMPLEMENTÓ UNA ENCUESTA DE PERCEPCIÓN PARA GESTIÓN HUMANA SOBRE GOOGLE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REPORTE ADOR DE INDICADORES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CORRIGIÓ LA FUNCIONALIDAD DEL MULTIPLICADOR POR SERVICIO PUES SE IDENTIFICARON PROBLEMAS SOBRE LA MISMA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CARGÓ LA INFORMACIÓN DEL INDICADOR COM004 DE COMERCIAL PUES NO ESTABA LOS VALORES PARA ENERO Y MARZO.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CARGÓ POR PRIMERA VEZ LA INFORMACIÓN DEL FACTOR MULTIPLICADOR PLANEADO EN EL REPORTE DE INDICADORES.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BRINDÓ SOPORTE AL SR. ALONSO PEREZ PARA INDICARLE COMO APLICAR FILTROS DE EXCLUSIÓN SOBRE POWER BI Y PRESENTAR LAS NUEVAS FUNCIONALIDADES SOLICITADAS.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REQUERIMIENTOS INFORMACIÓN ÁREA COMERCIAL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GENERÓ LISTADO DE INGRESOS POR CENTRO DE COSTOS ASOCIADOS AL CONCEPTO “PRESUPUESTOS”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PROYECCIONES DE INGRESOS OPERACIONALES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VOLVIERON A PRESENTAR LOS RESULTADOS DE LAS PROYECCIONES FINANCIERAS AL ÁREA FINANCIERA Y SE PACTARON AJUSTES SOBRE LA PROYECCIÓN REALIZADA.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REALIZARON LOS AJUSTES PACTADOS DURANTE LA REUNIÓN.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MEJORAMIENTO DE LA UNIDAD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4527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r>
              <a:rPr lang="es-CO" sz="2400" b="1" dirty="0"/>
              <a:t>SITIO CALIDAD UNIDAD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SE PUSO EN MARCHA EL SITIO DE PROCESOS DE LA UNIDAD Y SE ENCUENTRA EN PROCESO DE AJUSTES.</a:t>
            </a:r>
          </a:p>
          <a:p>
            <a:endParaRPr lang="es-CO" sz="2400" b="1" dirty="0"/>
          </a:p>
          <a:p>
            <a:r>
              <a:rPr lang="es-CO" sz="2400" b="1" dirty="0"/>
              <a:t>PROCEDIMIENTO DE ATENCIÓN DE REQUERIMIENTOS, SOPORTE Y MANTENIMIENTO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AJUSTÓ EL PROCEDIMIENTO Y SE PUSO A PRUEBAS</a:t>
            </a:r>
          </a:p>
          <a:p>
            <a:pPr algn="just"/>
            <a:endParaRPr lang="es-CO" dirty="0"/>
          </a:p>
          <a:p>
            <a:r>
              <a:rPr lang="es-CO" sz="2400" b="1" dirty="0"/>
              <a:t>PROCEDIMIENTO DE PROYECCIÓN DE VARIABLES DE NEGOCIO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AJUSTARON LOS FLUJOGRAMAS DEL PROCEDIMIENTO.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sz="2400" b="1" dirty="0"/>
              <a:t>MONITOREO Y SEGUIMIENTO UNIDAD</a:t>
            </a:r>
            <a:endParaRPr lang="es-CO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GENERARON LAS PIMERAS PRUEBAS DE REPORTES DE TAREAS ASIGNADAS A PARTIR DEL SOFTWARE TRELLO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algn="just"/>
            <a:r>
              <a:rPr lang="es-CO" sz="2400" b="1" dirty="0"/>
              <a:t>REPOSITORIO ARCHIVO 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CARGARON 8 DE LOS 11 PROYECTOS EN EL REPOSITORIO COMPARTIDO.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8123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DE CONOCIMIENTO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18895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PROYECTOS</a:t>
            </a:r>
          </a:p>
        </p:txBody>
      </p:sp>
    </p:spTree>
    <p:extLst>
      <p:ext uri="{BB962C8B-B14F-4D97-AF65-F5344CB8AC3E}">
        <p14:creationId xmlns:p14="http://schemas.microsoft.com/office/powerpoint/2010/main" val="371989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HUMANA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6822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HSEQ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384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720" y="-23044"/>
            <a:ext cx="488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41235"/>
              </p:ext>
            </p:extLst>
          </p:nvPr>
        </p:nvGraphicFramePr>
        <p:xfrm>
          <a:off x="519285" y="461419"/>
          <a:ext cx="11153430" cy="5225415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72.31%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dirty="0"/>
                        <a:t>71.65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14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497368" y="5723742"/>
            <a:ext cx="11153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00"/>
                </a:solidFill>
                <a:latin typeface="Calibri" panose="020F0502020204030204" pitchFamily="34" charset="0"/>
              </a:rPr>
              <a:t>*Se estableció como fecha para tener los planes estratégicos el día 30 de junio del 2019.</a:t>
            </a:r>
            <a:endParaRPr lang="es-CO" sz="1200" dirty="0"/>
          </a:p>
          <a:p>
            <a:r>
              <a:rPr lang="es-CO" sz="1200" dirty="0"/>
              <a:t>***El proyecto no se planificó en su fase inicial, y por lo tanto, no tiene una fecha de finalización</a:t>
            </a:r>
          </a:p>
          <a:p>
            <a:r>
              <a:rPr lang="es-CO" sz="1200" dirty="0"/>
              <a:t>**Se encuentra en su fase de concepción</a:t>
            </a:r>
          </a:p>
          <a:p>
            <a:r>
              <a:rPr lang="es-CO" sz="1200" dirty="0"/>
              <a:t>****Se corrió la fecha de finalización de la etapa de análisis dado que estaba para finalizar ayer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149153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187626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5499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AVANCE ESTIMADO: 33.15%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SE FINALIZÓ EL PERIODO DE PRUEBAS Y POR LO TANTO SE ORGANIZÓ EL ACCESO LOCAL A REVIT PARA PODER CONTINUAR CON EL PROCESO DE ARTICULACIÓN.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SE AVANZÓ EN EL PROCESO DE ARTICULACIÓN APRENDIENDO A UTILIZAR 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6096000" y="186606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7422603" y="187311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6370889" y="179618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7711740" y="178147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5" y="3721039"/>
            <a:ext cx="11480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OBTENER PROTOTIPO FUNCIONAL DE ENVÍO/RECEPCIÓN DE INFORMACIÓN HACIA REVIT/NAVISWORKS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C0A7BE-D052-4E39-B8CC-742D65AC9135}"/>
              </a:ext>
            </a:extLst>
          </p:cNvPr>
          <p:cNvSpPr/>
          <p:nvPr/>
        </p:nvSpPr>
        <p:spPr>
          <a:xfrm>
            <a:off x="323675" y="1503779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/>
              <a:t>ETAPA DISEÑO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9B7304-5392-443E-8658-B94CBE1B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0" y="1985430"/>
            <a:ext cx="5276087" cy="16994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890222-2355-4088-812E-EA0793C5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4" y="4947853"/>
            <a:ext cx="11300289" cy="15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60230"/>
            <a:ext cx="1171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ESTIMADO:59.47%</a:t>
            </a:r>
          </a:p>
          <a:p>
            <a:r>
              <a:rPr lang="es-CO" sz="1600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APLICACIÓN DEL 80% DE LAS REGLAS DE VALIDACIÓN.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294627" y="1224970"/>
            <a:ext cx="7795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ESTADO ETAPA ACTUAL -&gt; FECHA FIN SEGÚN CRONOGRAMA:20/06/2019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638435-76A2-4284-9D48-D5B6D694E1D0}"/>
              </a:ext>
            </a:extLst>
          </p:cNvPr>
          <p:cNvSpPr/>
          <p:nvPr/>
        </p:nvSpPr>
        <p:spPr>
          <a:xfrm>
            <a:off x="323354" y="4090918"/>
            <a:ext cx="401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POR ETAPAS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29CE831-AF75-4063-B479-DBCD6C17E821}"/>
              </a:ext>
            </a:extLst>
          </p:cNvPr>
          <p:cNvSpPr txBox="1"/>
          <p:nvPr/>
        </p:nvSpPr>
        <p:spPr>
          <a:xfrm>
            <a:off x="6412760" y="405886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F54D11-0834-442E-BC31-9A070097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8" y="1623290"/>
            <a:ext cx="5315328" cy="23548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470346-DBC3-45CF-96CC-C760DAD2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7" y="4429472"/>
            <a:ext cx="11300494" cy="2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</a:t>
            </a:r>
            <a:r>
              <a:rPr lang="es-CO" sz="1400" b="1" dirty="0">
                <a:latin typeface="Calibri" panose="020F0502020204030204" pitchFamily="34" charset="0"/>
              </a:rPr>
              <a:t>72.31</a:t>
            </a:r>
            <a:r>
              <a:rPr lang="es-CO" sz="1400" b="1" dirty="0"/>
              <a:t>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IMPLEMENTARON 5 MEJORAS, CORRIGIERON 2 ERRORES Y SE ATENDIÓ UN REQUERIMIENTO DE INFORMACIÓN COMO PARTE DE LA ETAPA DE AJUSTES. ESTO IMPLICA QUE EL 85% DEL TOTAL DE MEJORAS Y CORRECCIONES IDENTIFICADAS (58 DE 68 EN TOTAL) HAN SIDO IMPLEMENTADAS.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29144" y="2670656"/>
            <a:ext cx="11253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CONTINUAR CON LA REALIZACIÓN DE PRUEBAS E IMPLEMENTAR LAS MEJORAS/CORRECCIONES IDENTIFICADAS.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AJUSTAR EL DISEÑO DE LA HERRAMIENTA PARA REGISTRO EXTERNO DE CONTRATISTAS DE ACUERDO CON LA REUNIÓN REALIZADA CON MAURICIO.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29145" y="3668574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66267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986F4D-F3AE-436E-8DE2-D5FD55B9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8" y="4102200"/>
            <a:ext cx="11140787" cy="25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20709</TotalTime>
  <Words>1108</Words>
  <Application>Microsoft Office PowerPoint</Application>
  <PresentationFormat>Panorámica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1361</cp:revision>
  <dcterms:created xsi:type="dcterms:W3CDTF">2018-06-13T17:56:08Z</dcterms:created>
  <dcterms:modified xsi:type="dcterms:W3CDTF">2019-06-12T18:12:02Z</dcterms:modified>
</cp:coreProperties>
</file>