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65" r:id="rId6"/>
    <p:sldId id="266" r:id="rId7"/>
    <p:sldId id="277" r:id="rId8"/>
    <p:sldId id="278" r:id="rId9"/>
    <p:sldId id="284" r:id="rId10"/>
    <p:sldId id="286" r:id="rId11"/>
    <p:sldId id="288" r:id="rId12"/>
    <p:sldId id="289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13 DE MAYO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18653" y="3259723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18653" y="285569"/>
            <a:ext cx="11253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59.78%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PROYECCIÓN DE FFIE GRUPO 7, COSTO DE VENTA, LA UTILIDAD BRUTA, EL FLUJO DE CAJA, EL EBITDA Y LA UTILIDAD ANTES DE IMPUESTOS.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RELACIONAMIENTO DE LA SATISFACCIÓN DEL CLIENTE CON DISTINTAS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RELACIONAMIENTO DE LAS HABILIDADES PSICOTÉCNICAS CON EL DESEMPEÑO DE LOS PROYECTOS Y EL RETORNOD 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INICIARON  LOS EJERCICIOS DE ESTABLECIMIENTO DE RELACIONES ENTRE EL GASTO DE VENTA Y LA CANTIDAD DE NEGOCIOS, DE ESTABLECIMIENTO DE ECONOMÍAS DE ESCALA Y DE LAS NECESIDADES DE FUERZA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LA SESIÓN DE METAS ESTRATÉGICAS Y SE AVANZÓ EN LA DEFINICIÓN DEL MARCO CONCEPTUAL, LOS OBJETIVOS Y LOS LÍDERES PARA GRUPOS RESPONSABLES DE DEFINIR LAS ACCIONES CONCRETAS PARA CADA META.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4746C4-66B1-4EDE-A44A-B80BBCD0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771664"/>
            <a:ext cx="11354689" cy="26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dirty="0">
                <a:solidFill>
                  <a:srgbClr val="000000"/>
                </a:solidFill>
                <a:latin typeface="Calibri" panose="020F0502020204030204" pitchFamily="34" charset="0"/>
              </a:rPr>
              <a:t>47.24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TUVO NINGÚN AVANCE DURANTE ESTA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CONTINUAR MESAS DE TRABAJO CON USUARIOS FUNCIONALES.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40144" y="243379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860A1-39B1-4E89-9B9B-BC55389A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0" y="2944196"/>
            <a:ext cx="11331252" cy="26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SOLUCIÓN DE INCIDENTES Y REQUERIMIENTOS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ENCONTRÓ UN INCIDENTE CON EL SOFTWARE PARA FACTURACIÓN Y SE IMPLEMENTÓ LA CORRECCIÓN.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ENCUESTA SATISFACCIÓN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IMPLEMENTARON LAS CORRECCIONES/MEJORAS SOLICITADAS POR LA GERENCIA COMERCIAL.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APOYO ÁREA DE TECNOLOGÍA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IMPLEMENTÓ LA SOLUCIÓN PROPUESTA PARA EL INCIDENTE ENCONTRADO CON EL SOFTWARE DE PRESUPUESTOS. FUNCIONÓ Y SE DOCUMENTÓ.</a:t>
            </a:r>
          </a:p>
          <a:p>
            <a:endParaRPr lang="es-CO" dirty="0"/>
          </a:p>
          <a:p>
            <a:r>
              <a:rPr lang="es-CO" b="1" dirty="0"/>
              <a:t>SOFTWARE FACTURACIÓN V2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IMPLEMENTARON 3 DE LAS 22 MEJORAS IDENTIFICADAS.</a:t>
            </a:r>
          </a:p>
          <a:p>
            <a:pPr lvl="0"/>
            <a:endParaRPr lang="es-CO" dirty="0"/>
          </a:p>
          <a:p>
            <a:pPr lvl="0"/>
            <a:r>
              <a:rPr lang="es-CO" b="1" dirty="0"/>
              <a:t>INDICADORES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SOLICITARON LOS INDICADORES Y SE ACTUALIZARON LOS QUE FUERON ENVIADOS.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b="1" dirty="0"/>
              <a:t>MEJORAMIENTO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DADA LA TENDENCIA HACIA EL ATRASO EN LOS PROYECTOS DE LA UNIDAD SE ESTABLECIÓ LA NECESIDAD PROCEDIMENTALIZAR CIERTAS TAREAS DE LA UNIDAD. YA SE DEFINIERON RESPONSABLES AL INTERIOR DEL EQUIPO Y SE INICIARÁ LA IMPLEMENTACIÓN UNA VEZ TERMINEMOS EL EJERCICIO DE REPLANIFICACIÓN TRIMESTRAL.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284" y="-9189"/>
            <a:ext cx="711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23665"/>
              </p:ext>
            </p:extLst>
          </p:nvPr>
        </p:nvGraphicFramePr>
        <p:xfrm>
          <a:off x="519285" y="530694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79162"/>
            <a:ext cx="11153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/>
              <a:t>***El proyecto no se planificó en su fase inicial, y por lo tanto, no tiene una fecha de finalización</a:t>
            </a:r>
          </a:p>
          <a:p>
            <a:r>
              <a:rPr lang="es-CO" sz="1400" dirty="0"/>
              <a:t>**Se encuentra en su fase de concepción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54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32.94%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NO SE TUVO NINGÚN AVANCE DURANTE ESTA SEMANA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8318DC-A68E-4378-B13B-C6137199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" y="1849837"/>
            <a:ext cx="5342811" cy="1720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AE0548-8C77-480E-BC1A-AF522DEF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" y="4983995"/>
            <a:ext cx="11480398" cy="1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2976" y="213802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48.95%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IMPLEMENTACIÓN DEL ROL ADMINISTRADOR DELEGADO Y CON ESTO SE FINALIZARON LOS AJUSTES SOBRE LOS 44 FORMATOS ESTÁNDAR.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302976" y="3422977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(84%)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302976" y="2343031"/>
            <a:ext cx="112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FORMATOS DE REVISIÓN NO ESTÁNDAR (10 FORMATOS EJ: CAISSON)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246949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8A1210-C116-4DD7-86FC-1795E83C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0" y="3792308"/>
            <a:ext cx="11294624" cy="24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dirty="0">
                <a:latin typeface="Calibri" panose="020F0502020204030204" pitchFamily="34" charset="0"/>
              </a:rPr>
              <a:t>69.90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FINALIZÓ LA PRIMERA VERSIÓN DEL FLUJO DE USO Y LA MAQUETA PARA EL REGISTRO EXTERNO DE LOS CONTRATISTAS. SE ENCUETRAN PENDIENTES DE REVISIÓN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IMPLEMENTARON 5 CORRECCIONES/MEJORAS.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5" y="2017137"/>
            <a:ext cx="11253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REVISAR, AJUSTAR Y PRESENTAR LA MAQUETA Y FLUJO DE USO DEL REGISTRO EXTERNO.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146847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187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5BF9D-9CA4-4157-B319-21FBED8F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7" y="4051776"/>
            <a:ext cx="10020137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19548</TotalTime>
  <Words>964</Words>
  <Application>Microsoft Office PowerPoint</Application>
  <PresentationFormat>Panorámica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1251</cp:revision>
  <dcterms:created xsi:type="dcterms:W3CDTF">2018-06-13T17:56:08Z</dcterms:created>
  <dcterms:modified xsi:type="dcterms:W3CDTF">2019-05-13T20:56:45Z</dcterms:modified>
</cp:coreProperties>
</file>