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65" r:id="rId6"/>
    <p:sldId id="266" r:id="rId7"/>
    <p:sldId id="277" r:id="rId8"/>
    <p:sldId id="278" r:id="rId9"/>
    <p:sldId id="284" r:id="rId10"/>
    <p:sldId id="286" r:id="rId11"/>
    <p:sldId id="288" r:id="rId12"/>
    <p:sldId id="289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13 DE MAYO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18653" y="3259723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506932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1EFFE3-688F-4BD4-A1EE-D4BDA4D89154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BA3D1A-84C1-47E5-B269-DEB17FA3C1DE}"/>
              </a:ext>
            </a:extLst>
          </p:cNvPr>
          <p:cNvSpPr txBox="1"/>
          <p:nvPr/>
        </p:nvSpPr>
        <p:spPr>
          <a:xfrm>
            <a:off x="6985364" y="653464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C8B169-ECC4-4DA6-8AD7-DFDDDE36C5A2}"/>
              </a:ext>
            </a:extLst>
          </p:cNvPr>
          <p:cNvSpPr txBox="1"/>
          <p:nvPr/>
        </p:nvSpPr>
        <p:spPr>
          <a:xfrm>
            <a:off x="418653" y="285569"/>
            <a:ext cx="11253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59.78%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PROYECCIÓN DE FFIE GRUPO 7, COSTO DE VENTA, LA UTILIDAD BRUTA, EL FLUJO DE CAJA, EL EBITDA Y LA UTILIDAD ANTES DE IMPUESTOS.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EJERCICIO DE RELACIONAMIENTO DE LA SATISFACCIÓN DEL CLIENTE CON DISTINTAS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EJERCICIO DE RELACIONAMIENTO DE LAS HABILIDADES PSICOTÉCNICAS CON EL DESEMPEÑO DE LOS PROYECTOS Y EL RETORNOD E LOS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INICIARON  LOS EJERCICIOS DE ESTABLECIMIENTO DE RELACIONES ENTRE EL GASTO DE VENTA Y LA CANTIDAD DE NEGOCIOS, DE ESTABLECIMIENTO DE ECONOMÍAS DE ESCALA Y DE LAS NECESIDADES DE FUERZA DE VENTA.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REALIZÓ LA SESIÓN DE METAS ESTRATÉGICAS Y SE AVANZÓ EN LA DEFINICIÓN DEL MARCO CONCEPTUAL, LOS OBJETIVOS Y LOS LÍDERES PARA GRUPOS RESPONSABLES DE DEFINIR LAS ACCIONES CONCRETAS PARA CADA META.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4746C4-66B1-4EDE-A44A-B80BBCD0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771664"/>
            <a:ext cx="11354689" cy="26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7156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3270" y="408303"/>
            <a:ext cx="1125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dirty="0">
                <a:solidFill>
                  <a:srgbClr val="000000"/>
                </a:solidFill>
                <a:latin typeface="Calibri" panose="020F0502020204030204" pitchFamily="34" charset="0"/>
              </a:rPr>
              <a:t>47.24</a:t>
            </a:r>
            <a:r>
              <a:rPr lang="es-CO" sz="1600" b="1" dirty="0"/>
              <a:t>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NO SE TUVO NINGÚN AVANCE DURANTE ESTA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CONTINUAR MESAS DE TRABAJO CON USUARIOS FUNCIONALES.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340144" y="2433798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458304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B1C33E-6FBB-498E-B771-1DB17969CD50}"/>
              </a:ext>
            </a:extLst>
          </p:cNvPr>
          <p:cNvSpPr/>
          <p:nvPr/>
        </p:nvSpPr>
        <p:spPr>
          <a:xfrm>
            <a:off x="450980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C860A1-39B1-4E89-9B9B-BC55389A1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0" y="2944196"/>
            <a:ext cx="11331252" cy="26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5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algn="just"/>
            <a:r>
              <a:rPr lang="es-CO" b="1" dirty="0"/>
              <a:t>SOLUCIÓN DE INCIDENTES Y REQUERIMIENTOS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ENCONTRÓ UN INCIDENTE CON EL SOFTWARE PARA FACTURACIÓN Y SE IMPLEMENTÓ LA CORRECCIÓN.</a:t>
            </a:r>
          </a:p>
          <a:p>
            <a:pPr algn="just"/>
            <a:endParaRPr lang="es-CO" b="1" dirty="0"/>
          </a:p>
          <a:p>
            <a:pPr algn="just"/>
            <a:r>
              <a:rPr lang="es-CO" b="1" dirty="0"/>
              <a:t>ENCUESTA SATISFACCIÓN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IMPLEMENTARON LAS CORRECCIONES/MEJORAS SOLICITADAS POR LA GERENCIA COMERCIAL.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APOYO ÁREA DE TECNOLOGÍA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IMPLEMENTÓ LA SOLUCIÓN PROPUESTA PARA EL INCIDENTE ENCONTRADO CON EL SOFTWARE DE PRESUPUESTOS. FUNCIONÓ Y SE DOCUMENTÓ.</a:t>
            </a:r>
          </a:p>
          <a:p>
            <a:endParaRPr lang="es-CO" dirty="0"/>
          </a:p>
          <a:p>
            <a:r>
              <a:rPr lang="es-CO" b="1" dirty="0"/>
              <a:t>SOFTWARE FACTURACIÓN V2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SE IMPLEMENTARON 3 DE LAS 22 MEJORAS IDENTIFICADAS.</a:t>
            </a:r>
          </a:p>
          <a:p>
            <a:pPr lvl="0"/>
            <a:endParaRPr lang="es-CO" dirty="0"/>
          </a:p>
          <a:p>
            <a:pPr lvl="0"/>
            <a:r>
              <a:rPr lang="es-CO" b="1" dirty="0"/>
              <a:t>INDICADORES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SOLICITARON LOS INDICADORES Y SE ACTUALIZARON LOS QUE FUERON ENVIADOS.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algn="just"/>
            <a:r>
              <a:rPr lang="es-CO" b="1" dirty="0"/>
              <a:t>MEJORAMIENTO UNIDAD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DADA LA TENDENCIA HACIA EL ATRASO EN LOS PROYECTOS DE LA UNIDAD SE ESTABLECIÓ LA NECESIDAD PROCEDIMENTALIZAR CIERTAS TAREAS DE LA UNIDAD. YA SE DEFINIERON RESPONSABLES AL INTERIOR DEL EQUIPO Y SE INICIARÁ </a:t>
            </a:r>
            <a:r>
              <a:rPr lang="es-CO"/>
              <a:t>LA IMPLEMENTACIÓN </a:t>
            </a:r>
            <a:r>
              <a:rPr lang="es-CO" dirty="0"/>
              <a:t>UNA VEZ TERMINEMOS EL EJERCICIO DE REPLANIFICACIÓN TRIMESTRAL.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9284" y="-9189"/>
            <a:ext cx="711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72"/>
              </p:ext>
            </p:extLst>
          </p:nvPr>
        </p:nvGraphicFramePr>
        <p:xfrm>
          <a:off x="519285" y="530694"/>
          <a:ext cx="11153430" cy="5225415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43398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70.97%</a:t>
                      </a:r>
                      <a:endParaRPr lang="es-CO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-8.15%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25/06/2019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0274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014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620745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65401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550871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56238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632270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56239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620745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550871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497368" y="5779162"/>
            <a:ext cx="11153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CO" sz="1400" dirty="0"/>
              <a:t>Dada la naturaleza del ejercicio de planificación no se establecieron fechas esperadas de finalización, y por lo tanto, no se incluye el avance esperado</a:t>
            </a:r>
          </a:p>
          <a:p>
            <a:r>
              <a:rPr lang="es-CO" sz="1400" dirty="0"/>
              <a:t>***El proyecto no se planificó en su fase inicial, y por lo tanto, no tiene una fecha de finalización</a:t>
            </a:r>
          </a:p>
          <a:p>
            <a:r>
              <a:rPr lang="es-CO" sz="1400" dirty="0"/>
              <a:t>**Se encuentra en su fase de concepción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32F002-9506-46BD-B80F-C6397FB74091}"/>
              </a:ext>
            </a:extLst>
          </p:cNvPr>
          <p:cNvSpPr/>
          <p:nvPr/>
        </p:nvSpPr>
        <p:spPr>
          <a:xfrm>
            <a:off x="1491538" y="66113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157F07-CA96-40DD-B575-14FA403AB8AF}"/>
              </a:ext>
            </a:extLst>
          </p:cNvPr>
          <p:cNvSpPr txBox="1"/>
          <p:nvPr/>
        </p:nvSpPr>
        <p:spPr>
          <a:xfrm>
            <a:off x="1876269" y="6515469"/>
            <a:ext cx="27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Reprogramado parcialmente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549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AVANCE ESTIMADO: 32.94%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NO SE TUVO NINGÚN AVANCE DURANTE ESTA SEMANA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57852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6096000" y="186606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7422603" y="187311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6370889" y="179618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7711740" y="178147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A156BA-E112-4860-9ACC-67BDDAF2DEAE}"/>
              </a:ext>
            </a:extLst>
          </p:cNvPr>
          <p:cNvSpPr/>
          <p:nvPr/>
        </p:nvSpPr>
        <p:spPr>
          <a:xfrm>
            <a:off x="323675" y="3721039"/>
            <a:ext cx="11480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OBTENER PROTOTIPO FUNCIONAL DE ENVÍO/RECEPCIÓN DE INFORMACIÓN HACIA REVIT/NAVISWORKS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C0A7BE-D052-4E39-B8CC-742D65AC9135}"/>
              </a:ext>
            </a:extLst>
          </p:cNvPr>
          <p:cNvSpPr/>
          <p:nvPr/>
        </p:nvSpPr>
        <p:spPr>
          <a:xfrm>
            <a:off x="323675" y="1503779"/>
            <a:ext cx="156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b="1" dirty="0"/>
              <a:t>ETAPA DISEÑO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8318DC-A68E-4378-B13B-C6137199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1" y="1849837"/>
            <a:ext cx="5342811" cy="17209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AE0548-8C77-480E-BC1A-AF522DEF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1" y="4983995"/>
            <a:ext cx="11480398" cy="16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2976" y="213802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48.95%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LA IMPLEMENTACIÓN DEL ROL ADMINISTRADOR DELEGADO Y CON ESTO SE FINALIZARON LOS AJUSTES SOBRE LOS 44 FORMATOS ESTÁNDAR.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302976" y="3422977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(84%)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302976" y="2343031"/>
            <a:ext cx="1125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FORMATOS DE REVISIÓN NO ESTÁNDAR (10 FORMATOS EJ: CAISSON)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5916FD-A53F-4877-838E-1C0EAA04897E}"/>
              </a:ext>
            </a:extLst>
          </p:cNvPr>
          <p:cNvSpPr txBox="1"/>
          <p:nvPr/>
        </p:nvSpPr>
        <p:spPr>
          <a:xfrm>
            <a:off x="246949" y="6314275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8A1210-C116-4DD7-86FC-1795E83C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0" y="3792308"/>
            <a:ext cx="11294624" cy="24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195005"/>
            <a:ext cx="11253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AVANCE ESTIMADO:</a:t>
            </a:r>
            <a:r>
              <a:rPr lang="es-CO" sz="1400" dirty="0">
                <a:latin typeface="Calibri" panose="020F0502020204030204" pitchFamily="34" charset="0"/>
              </a:rPr>
              <a:t>69.90</a:t>
            </a:r>
            <a:r>
              <a:rPr lang="es-CO" sz="1400" b="1" dirty="0"/>
              <a:t>%</a:t>
            </a:r>
          </a:p>
          <a:p>
            <a:r>
              <a:rPr lang="es-CO" sz="14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FINALIZÓ LA PRIMERA VERSIÓN DEL FLUJO DE USO Y LA MAQUETA PARA EL REGISTRO EXTERNO DE LOS CONTRATISTAS. SE ENCUETRAN PENDIENTES DE REVISIÓN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IMPLEMENTARON 5 CORRECCIONES/MEJORAS.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29145" y="2017137"/>
            <a:ext cx="112535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CONTINUAR CON LA REALIZACIÓN DE PRUEBAS E IMPLEMENTAR LAS MEJORAS/CORRECCIONES IDENTIFICADAS.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REVISAR, AJUSTAR Y PRESENTAR LA MAQUETA Y FLUJO DE USO DEL REGISTRO EXTERNO.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29145" y="3146847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3187932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75BF9D-9CA4-4157-B319-21FBED8F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7" y="4051776"/>
            <a:ext cx="10020137" cy="2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10. RE-PLANIFICACIÓN TRIMESTRAL DE NEGOCIO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0335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19195</TotalTime>
  <Words>965</Words>
  <Application>Microsoft Office PowerPoint</Application>
  <PresentationFormat>Panorámica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1250</cp:revision>
  <dcterms:created xsi:type="dcterms:W3CDTF">2018-06-13T17:56:08Z</dcterms:created>
  <dcterms:modified xsi:type="dcterms:W3CDTF">2019-05-13T15:04:18Z</dcterms:modified>
</cp:coreProperties>
</file>