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14 DE ENERO DE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INCLUYERON NUEVOS REQUERIMIENTOS EN EL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 SEMANA DE DARÁ INICIO FORMAL AL PROYECTO.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6F1C4E-3C22-465B-ABB0-D778B94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7" y="4100408"/>
            <a:ext cx="5790837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60%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REUNIÓN CON SANTIAGO ARRUBLA Y SE PACTARON AJUSTES Y MEJORAS EN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CONSTRUCCIÓN DE LOS CATÁLOGOS DE DURACIÓN Y TIPO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IMPLEMENTÓ MACRO PARA SIMULAR LA LLEGADA DE NUEVAS OPORTUNDIDADES Y SE INICIÓ LA IMPLEMENTACIÓN DEL PROGRAMA PARA PROYECTAR LOS VALORES DADAS LAS CONDICIONES CONTRACTUALES.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EJERCICIOS DE ANÁLISIS PARA LA DETERMINAR EL RIESGO PARA DISTINTAS VARIABLES ALEATORIAS. TAMBIÉN SE REALIZARON EJERCICIOS DE REGRESIÓN POR EJEMPLO PARA DETERMINAR POSIBLES FACTORES QUE IMPACTAN EL FACTOR MULTUPLICADOR.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DEFINIERON LOS EXPERTOS PARA DETERMINAR LAS PROBABILIDADES Y VALORES PARA LOS OTRO SÍ.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813430"/>
            <a:ext cx="11253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ENVIAR FORMATOS A COORDINADORES PARA DETERMINAR LAS PROBABILIDADES DE APARICIÓN DE OTRO SÍ CON SUS VALORES Y DURACIONES.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409679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02CA3F-FBD7-4912-A8AB-7A6BFE5A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4" y="4469600"/>
            <a:ext cx="5307397" cy="19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 APOYÓ EN LA REALIZACIÓN DE ENTREVISTAS PARA EL CANDIDATO A DIRECTOR DE TECNOLOGÍA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79018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F2A50-18C9-41FD-9E23-714774FD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52" y="1764924"/>
            <a:ext cx="5655302" cy="22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ESTIMADO:40%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FINALIZARON LAS PRUEBAS SOBRE LA MACRO Y SE DETERMINO LA NECESIDAD DE UNIFICAR LOS NOMBRES DE LAS HOJAS DE LOS ARCHIVOS EXCEL.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AJUSTÓ LA MACRO DE ACUERDO CON LAS PRUEBAS.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UNIFICARON DE LAS HOJAS DE LOS ARCHIVOS EXCEL.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A539B-C3C8-4439-AFD2-5CCC1B30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" y="3016738"/>
            <a:ext cx="5657336" cy="2542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E3FA8E-87D3-4A1E-B6BF-47C9C73A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6" y="3024162"/>
            <a:ext cx="5219998" cy="24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44%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EL PROCESO DE DISEÑO PARA LOS FORMATOS RESTANTES.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(72%)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E9F48-05AD-46DB-B4BB-F9AAB9C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3412482"/>
            <a:ext cx="7828551" cy="23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16707</TotalTime>
  <Words>598</Words>
  <Application>Microsoft Office PowerPoint</Application>
  <PresentationFormat>Panorámica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</cp:lastModifiedBy>
  <cp:revision>538</cp:revision>
  <dcterms:created xsi:type="dcterms:W3CDTF">2018-06-13T17:56:08Z</dcterms:created>
  <dcterms:modified xsi:type="dcterms:W3CDTF">2019-01-14T13:24:47Z</dcterms:modified>
</cp:coreProperties>
</file>