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5" r:id="rId10"/>
    <p:sldId id="276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20/12/2018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10 DE DICIEMBRE DE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22%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CONCIBIÓ EL PROYECTO Y SE PRESENTÓ AL AREA FINANCIERA.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ANÁLISIS DE INFORMACIÓN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RECOLECCIÓN DE INFORMACIÓN. VALIDARLA Y AJUSTARLA.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EL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CONFORMAR EL PANEL DE EXPERTOS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1" y="3264654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FF5BC3-D909-47E2-80B7-08A7CBCC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3" y="3805881"/>
            <a:ext cx="6812721" cy="2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NO SE OBTUVO NINGÚN AVANCE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24004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FINALIZARON LOS FLUJOS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WIREFRAME (MAQUETA) DE LA APLICACIÓN.</a:t>
            </a:r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8EF4F2-EC0D-43A1-B7E1-41571F5F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1820342"/>
            <a:ext cx="5655302" cy="22962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ESTIMADO:32%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DISEÑÓ LA BASE DE DATOS PARA EL ANÁLISIS DE PRECIOS MEDIANTE LA ELABORACIÓN DEL DIAGRAMA ENTIDAD RELACIÓN Y EL DICCIONARIO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EL PROCESO DE DESARROLLO DE UN PROGRAMA PARA CONSOLIDAR LOS PRESUPUESTOS SOBRE EXCEL.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37F42-4540-42A3-90F0-01C420BE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" y="3236342"/>
            <a:ext cx="5990022" cy="26914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C7B2BD-C976-4D04-AF98-887E7F32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91" y="3236342"/>
            <a:ext cx="4968289" cy="230291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37%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DOCUMENTÓ LA APLICACIÓN PARA PODER REALIZAR LAS PRUEBAS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PARAMETRIZARON </a:t>
            </a:r>
            <a:r>
              <a:rPr lang="es-CO" b="1" dirty="0"/>
              <a:t>40 DE LOS 55 </a:t>
            </a:r>
            <a:r>
              <a:rPr lang="es-CO" dirty="0"/>
              <a:t>FORMATOS IDENTIFICADOS PARA LA ETAPA DE LOS FORMATOS DE REVISIÓN DE OBRA EJECUTADA.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(55%)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45BF47-EFD5-42D5-B58C-89204165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3407919"/>
            <a:ext cx="8264851" cy="24330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LAS PRUEBAS EN CAMPO HASTA 1 DE ENERO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PRESENTAR A HSEQ PARA EXPLORAR LA POSIBILIDAD DE GENERALIZAR LOS 15 FORMATOS RESTANTES PARA MANTENER LA ESTRUCTURA ACTUAL</a:t>
            </a:r>
          </a:p>
        </p:txBody>
      </p:sp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16589</TotalTime>
  <Words>492</Words>
  <Application>Microsoft Office PowerPoint</Application>
  <PresentationFormat>Panorámica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480</cp:revision>
  <dcterms:created xsi:type="dcterms:W3CDTF">2018-06-13T17:56:08Z</dcterms:created>
  <dcterms:modified xsi:type="dcterms:W3CDTF">2018-12-20T22:54:39Z</dcterms:modified>
</cp:coreProperties>
</file>