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C6E0B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imeparra.sharepoint.com/sites/CINECOLOMBIA-18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</a:t>
            </a:r>
            <a:r>
              <a:rPr lang="es-ES" sz="7200" dirty="0" smtClean="0"/>
              <a:t> INTEGRACIÓN FACTURACIÓN</a:t>
            </a:r>
            <a:r>
              <a:rPr lang="es-ES" sz="7200" dirty="0"/>
              <a:t>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01707" y="65352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4917524" y="6486454"/>
            <a:ext cx="261908" cy="2269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18770" y="654845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76596" y="64653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En avance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179641" y="645642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Pruebas</a:t>
            </a:r>
            <a:endParaRPr lang="es-CO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807907" y="645682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Finalizada</a:t>
            </a:r>
            <a:endParaRPr lang="es-CO" sz="1400" dirty="0"/>
          </a:p>
        </p:txBody>
      </p:sp>
      <p:sp>
        <p:nvSpPr>
          <p:cNvPr id="26" name="Rectángulo 25"/>
          <p:cNvSpPr/>
          <p:nvPr/>
        </p:nvSpPr>
        <p:spPr>
          <a:xfrm>
            <a:off x="7216052" y="6469936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7429252" y="6424885"/>
            <a:ext cx="3202957" cy="31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Desvío cronograma inicial</a:t>
            </a:r>
            <a:endParaRPr lang="es-CO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947219" y="6473797"/>
            <a:ext cx="282388" cy="2420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345265" y="6416741"/>
            <a:ext cx="171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Iteración 2 finalizada</a:t>
            </a:r>
            <a:endParaRPr lang="es-CO" sz="1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0247"/>
              </p:ext>
            </p:extLst>
          </p:nvPr>
        </p:nvGraphicFramePr>
        <p:xfrm>
          <a:off x="188261" y="188258"/>
          <a:ext cx="11873745" cy="6189824"/>
        </p:xfrm>
        <a:graphic>
          <a:graphicData uri="http://schemas.openxmlformats.org/drawingml/2006/table">
            <a:tbl>
              <a:tblPr/>
              <a:tblGrid>
                <a:gridCol w="2518584"/>
                <a:gridCol w="2521471"/>
                <a:gridCol w="184850"/>
                <a:gridCol w="184850"/>
                <a:gridCol w="184850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3924"/>
              </a:tblGrid>
              <a:tr h="13221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6067483" y="6483714"/>
            <a:ext cx="261908" cy="226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329600" y="645368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Ajustes</a:t>
            </a:r>
            <a:endParaRPr lang="es-CO" sz="1400" dirty="0"/>
          </a:p>
        </p:txBody>
      </p:sp>
      <p:sp>
        <p:nvSpPr>
          <p:cNvPr id="24" name="Rectángulo 23"/>
          <p:cNvSpPr/>
          <p:nvPr/>
        </p:nvSpPr>
        <p:spPr>
          <a:xfrm>
            <a:off x="3212063" y="6478940"/>
            <a:ext cx="261908" cy="22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474180" y="6448906"/>
            <a:ext cx="141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Programado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AVANCES</a:t>
            </a:r>
          </a:p>
          <a:p>
            <a:pPr algn="just"/>
            <a:endParaRPr lang="es-CO" b="1" dirty="0"/>
          </a:p>
          <a:p>
            <a:pPr algn="just"/>
            <a:r>
              <a:rPr lang="es-CO" b="1" dirty="0" smtClean="0"/>
              <a:t>AVANCE ESTIMADO: </a:t>
            </a:r>
            <a:r>
              <a:rPr lang="es-CO" b="1" dirty="0" smtClean="0"/>
              <a:t>79</a:t>
            </a:r>
            <a:r>
              <a:rPr lang="es-CO" b="1" dirty="0" smtClean="0"/>
              <a:t>%</a:t>
            </a:r>
            <a:endParaRPr lang="es-CO" b="1" dirty="0" smtClean="0"/>
          </a:p>
          <a:p>
            <a:pPr algn="just"/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PROCESAMIENTO VALOR A FACTURAR: </a:t>
            </a:r>
            <a:r>
              <a:rPr lang="es-CO" dirty="0" smtClean="0"/>
              <a:t>SE CONTINUÓ EL PROCESO DE VALIDACIÓN DE LAS ECUACIONES DE FACTURACIÓN. EN EL SENTIDO DE LO ANTERIOR, SE VALIRARON 7 PROYECTOS.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MÓDULO “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PRIORIZACIÓN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, REVISIÓN DE FACTURA Y EMISIÓN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FACTURA”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FINALIZÓ LA IMPLEMENTACIÓN DEL MÓDULO CON LA INTEGRACIÓN CON PSL. ADICIONALMENTE SE REALIZARON PRUEBAS INTERNAS Y LAS CORRECCIONES RESPECTIVAS DE ACUERDO CON LAS PRUEBAS INTERNAS.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REPORTES FINANCIEROS ALTA DIRECCIÓN: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SE IMPLEMENTÓ UNA PRIMERA VERSIÓN DEL REPORTE EN TIEMPO REAL “DETALLE ESTADO DE RESULTADOS MENSUAL” SOBRE LA HERRAMIENTA POWER BI.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AUDITORÍA BASE DE DATOS SIPE: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INICIÓ EL PROCESO DE AUDITORÍA A LA BASE DE DATOS DE SIPE.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3568" y="4231697"/>
            <a:ext cx="11425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CUELLOS DE BOTELLA O </a:t>
            </a:r>
            <a:r>
              <a:rPr lang="es-CO" b="1" dirty="0" smtClean="0"/>
              <a:t>RETOS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INTEGRACIÓN </a:t>
            </a:r>
            <a:r>
              <a:rPr lang="es-CO" b="1" dirty="0" smtClean="0"/>
              <a:t>NOOVA: </a:t>
            </a:r>
            <a:r>
              <a:rPr lang="es-CO" dirty="0" smtClean="0"/>
              <a:t>ESTAMOS PENDIENTES DEL USUARIO Y CONTRASEÑA PARA ACCEDER A EL WEB SERVICE DE </a:t>
            </a:r>
            <a:r>
              <a:rPr lang="es-CO" dirty="0" smtClean="0"/>
              <a:t>NOOVA. DE ACUERDO CON EL EQUIPO DE NOOVA ESTA INFORMACIÓN SERÁ ENTREGADA EL DÍA DE LA ENTREGA FORMAL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VALIDACIÓN DE LA INFORMACIÓN: </a:t>
            </a:r>
            <a:r>
              <a:rPr lang="es-CO" dirty="0" smtClean="0"/>
              <a:t>DURANTE LA VALIDACIÓN DE LAS FACTURAS SE DETECTÓ QUE LA PROPUESTA IDENTIFICADA COMO ÚLTIMA NO ES LA ÚLTIMA, Y POR LO TANTO, SE RECURRIÓ A LA INFORMACÍÓN CONSIGNADA EN LOS CUADROS DE CONTROL DE PROYECTOS PARA LAS PRUEBAS DE VALIDACIÓN DE FACTURAS Y EL CARGUE INICIAL DE LA INFORMACIÓN.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</a:t>
            </a:r>
            <a:r>
              <a:rPr lang="es-CO" b="1" dirty="0" smtClean="0"/>
              <a:t>7%</a:t>
            </a:r>
            <a:endParaRPr lang="es-CO" b="1" dirty="0" smtClean="0"/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INICIÓ EL PROCESO DE AVERIGUACIÓN DEL IMPACTO EN TIEMPOS Y COSTOS SI SE ADQUIEREN LICENCIAS DE PROJECT SERVER PARA LA IMPLEMENTACIÓN MEDIANTE: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INSTALACIÓN Y PUESTA EN MARCHA DE PROJECT ONLINE DE PRUEBAS PARA DETERMINAR LA FACTIBILIDAD Y FACILIDAD DE LA IMPLEMENTACIÓN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CONTACTO CON PROVEEDORES PARA DETERMINAR LOS COSTOS REALES.</a:t>
            </a:r>
          </a:p>
          <a:p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ACTUALIZAR PRESENTACIÓN CON LA ALTERNATIVA DE PROJECT SERVER.</a:t>
            </a:r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</a:t>
            </a:r>
            <a:r>
              <a:rPr lang="es-ES" sz="7200" dirty="0"/>
              <a:t>4</a:t>
            </a:r>
            <a:r>
              <a:rPr lang="es-ES" sz="7200" dirty="0" smtClean="0"/>
              <a:t>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</a:t>
            </a:r>
            <a:r>
              <a:rPr lang="es-CO" b="1" dirty="0" smtClean="0"/>
              <a:t>2%</a:t>
            </a:r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REALIZÓ CAPACITACIÓN INICIAL DE LAS HERRAMIENTAS EN LÍNEA DE OFFICE 365 AL COORDINADOR BIM DE LA OBRA.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CREÓ UN SITIO DE SHAREPOINT DE PRUEBAS PARA LA GESTIÓN DE LOS FORMULARIOS </a:t>
            </a:r>
            <a:r>
              <a:rPr lang="es-CO" u="sng" dirty="0">
                <a:hlinkClick r:id="rId2"/>
              </a:rPr>
              <a:t>https://</a:t>
            </a:r>
            <a:r>
              <a:rPr lang="es-CO" u="sng" dirty="0" smtClean="0">
                <a:hlinkClick r:id="rId2"/>
              </a:rPr>
              <a:t>jaimeparra.sharepoint.com/sites/CINECOLOMBIA-1826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REALIZARON DOCUMENTOS CON INSTRUCCIONES PARA LA CREACIÓN Y PERSONALIZACIÓN DE FORMULARIOS SOBRE LAS HERRAMIENTAS DE SHAREPOINT 365.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REALIZAR SEGUIMIENTO AL AVANCE Y LOS RETOS ENCONTRADOS POR EL COORDINADOR BIM.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13574</TotalTime>
  <Words>636</Words>
  <Application>Microsoft Office PowerPoint</Application>
  <PresentationFormat>Panorámica</PresentationFormat>
  <Paragraphs>562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 Milic</cp:lastModifiedBy>
  <cp:revision>213</cp:revision>
  <dcterms:created xsi:type="dcterms:W3CDTF">2018-06-13T17:56:08Z</dcterms:created>
  <dcterms:modified xsi:type="dcterms:W3CDTF">2018-09-17T15:04:05Z</dcterms:modified>
</cp:coreProperties>
</file>