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73" r:id="rId4"/>
    <p:sldId id="257" r:id="rId5"/>
    <p:sldId id="260" r:id="rId6"/>
    <p:sldId id="261" r:id="rId7"/>
    <p:sldId id="271" r:id="rId8"/>
    <p:sldId id="272" r:id="rId9"/>
    <p:sldId id="265" r:id="rId10"/>
    <p:sldId id="266" r:id="rId11"/>
    <p:sldId id="275" r:id="rId12"/>
    <p:sldId id="276" r:id="rId13"/>
    <p:sldId id="277" r:id="rId14"/>
    <p:sldId id="278" r:id="rId15"/>
    <p:sldId id="269" r:id="rId16"/>
    <p:sldId id="27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65911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19 NOV 2018</a:t>
            </a:r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17%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FINALIZÓ LA IMPLEMENTACIÓN DEL FORMATO INTR046, INTR045 SOLICITUD GENÉRICA Y SE AVANZÓ EN LA IMPLEMENTACIÓN DEL FORMATO INTRR045 EXCAVACIONES.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TIENE PLANIFICADO INICIAR PRUEBAS EN CAMPO EL DÍA 19 DE NOV DE 2018.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1951672"/>
            <a:ext cx="80236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IMPLEMENTACIÓN REVISIÓN DE OBRA (7%)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INTR001 CONTROL PLANOS -&gt;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INTR046 SOLICITUD INICIO - &gt;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INTR045 EXCAVACIONES -&gt;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INTR045 GENÉRICO 100% -&gt; GENÉRICO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197A9B-9780-4248-A4FA-4A8773F1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40" y="4007374"/>
            <a:ext cx="7813951" cy="24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5%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OBTUVO NINGÚN AVANCE ESTA SEMANA. SE DEBE FINALIZAR LA FORMULACIÓN DEL PROYECTO ESTA SEMANA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1951672"/>
            <a:ext cx="1125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ETAPA DE CONCEPCIÓN PARA ESTIAMAR COSTOS Y TIEMPOS DEL PROYECTO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174738-E34E-4B16-B97B-FBD6C3CC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7" y="4392468"/>
            <a:ext cx="4581485" cy="19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6. SISTEMA DE INDICADORES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18833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42%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RECOLECTARON DISTINTAS FUENTES DE INFORMACIÓN DE LAS ÁREAS PARA LA GESTIÓN FINANCIERA, GESTIÓN HUMANA Y GESTIÓN COMERCIAL.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DISEÑO Y PUSO EN MARCHA UNA BASE DE DATOS PARA LA CONSOLIDACIÓN Y REGISTRO DE LA INFORMACIÓN.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3" y="2141666"/>
            <a:ext cx="11253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LA RECOLECCIÓN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VALIDAR LA ESTRUCTURA DEL REPORTEADOR CON LA ALTA DIRECCIÓN.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ESTABLECER LA METODOLOGÍA PARA EL REGISTRO PERMANENTE DE LOS INDICADORES.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8155A03-553E-4526-B458-375B1B85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7" y="4100400"/>
            <a:ext cx="7709081" cy="22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6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ESTRATÉGICAS / TÁCTICAS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CONSECUCIÓN DE RECURSOS TECNOLÓGICOS Y FINANCIEROS PARA EL DESARROLLO: </a:t>
            </a:r>
            <a:r>
              <a:rPr lang="es-ES" dirty="0"/>
              <a:t>SE IDENTIFICÓ UNA CONVOCATORIA A QUE SE DEBERÍA EXPLORAR - &gt; </a:t>
            </a:r>
            <a:r>
              <a:rPr lang="es-ES" dirty="0">
                <a:hlinkClick r:id="rId2"/>
              </a:rPr>
              <a:t>http://www.colciencias.gov.co/node/3654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SERVIDOR PARA ALOJAR APLICACIÓN DE FACTURACIÓN: </a:t>
            </a:r>
            <a:r>
              <a:rPr lang="es-ES" dirty="0"/>
              <a:t>DE ACUERDO CON LOS TIEMPOS ESTABLECIDOS PARA LA FACTURACIÓN, SE DEFINIERON LAS CARACTERÍSTICAS Y MODO DE OPERACIÓN DEL SERVIDOR PARA ALOJAR LA APLICACIÓN (5 – 25 DE CADA MES -&gt; SERVIDOR DE TRÁFICO LIVIANO. 25 AL 5 DE CADA MES -&gt; SERVIDOR DE TRÁFICO PESADO)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MEJORAS FACTURACIÓN:</a:t>
            </a:r>
            <a:r>
              <a:rPr lang="es-ES" dirty="0"/>
              <a:t> SE INCLUYÓ LA FUNCIONALIDAD DE ENVÍO DE COMENTARIOS A PSL, ASÍ COMO LA POSIBILIDAD DE ENVÍO DE LA FACTURA A LA VERSIÓN PRODUCTIVA DE PSL O A LA DE PRUEBAS (ESTABA PLANIFICADO SOLO PARA LA VERSIÓN PRODUCTIVO).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APOYO COMERCIAL : </a:t>
            </a:r>
            <a:r>
              <a:rPr lang="es-ES" dirty="0"/>
              <a:t>SE APOYÓ AL ÁREA COMERCIAL CON LA REDACCIÓN DE ALTERNATIVAS DE PROPUESTA DE VALOR DE PAYC DESDE EL PUNTO DE VISTA DE LA UNIDAD.</a:t>
            </a:r>
            <a:endParaRPr lang="es-ES" b="1" dirty="0"/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SERVICIO DE SERVIDOR PARA ALOJAR APLICACIÓN FACTURACIÓN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CON VISIO,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PLANIFICACIÓN FINANCIERA: PLANTEAR FRENTES DE ACCIÓN PARA LA PLANIFICACIÓN FINANCIERA.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60212"/>
              </p:ext>
            </p:extLst>
          </p:nvPr>
        </p:nvGraphicFramePr>
        <p:xfrm>
          <a:off x="938645" y="3087673"/>
          <a:ext cx="10314710" cy="2992755"/>
        </p:xfrm>
        <a:graphic>
          <a:graphicData uri="http://schemas.openxmlformats.org/drawingml/2006/table">
            <a:tbl>
              <a:tblPr/>
              <a:tblGrid>
                <a:gridCol w="8223889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2090821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 INTEGRACIÓN FACTURACIÓN,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09074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159244"/>
            <a:ext cx="11718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CIERRE -&gt; 100%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SE REALIZÓ PRESENTACIÓN Y REUNIÓN DE CIERRE EN LA CUAL SE PACTARON LAS RESPONSABILIDADES DE CADA ÁREA CON RESPECTO AL APLICATIVO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36621" y="1313395"/>
            <a:ext cx="11718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REALIZAR ENCUESTA DE SATISFACCIÓN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CONTINUAR CON APOYO PLANIFICACIÓN FINANCIERA</a:t>
            </a:r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b="1" dirty="0"/>
          </a:p>
          <a:p>
            <a:r>
              <a:rPr lang="es-CO" b="1" dirty="0"/>
              <a:t>AVANCE ESTIMADO: 13%</a:t>
            </a:r>
          </a:p>
          <a:p>
            <a:r>
              <a:rPr lang="es-CO" b="1" dirty="0"/>
              <a:t>ETAPA ACTUAL -&gt; DISEÑO (INICIO 1 DE NOVIEMBRE 2018 – FIN 13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CONTINUÓ EL PROCESO DE DISEÑO DEL MODELO DE DATOS. ESTA SEMANA SE DEBE FINALIZAR EL DISEÑO DEL MODELO DE DATOS.</a:t>
            </a:r>
          </a:p>
          <a:p>
            <a:endParaRPr lang="es-CO" b="1" dirty="0"/>
          </a:p>
          <a:p>
            <a:r>
              <a:rPr lang="es-CO" b="1" dirty="0"/>
              <a:t>ENTREGABLES DISEÑO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DISEÑO DE MODELO DE DATOS Y DE FLUJO DE USO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752776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ED7D5FB-472A-42AC-86FD-27C1A22F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71" y="2112580"/>
            <a:ext cx="6119116" cy="19710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8F1471-C9BE-424C-A9C4-587056336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71" y="4969462"/>
            <a:ext cx="3915770" cy="16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63248"/>
            <a:ext cx="1171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15%</a:t>
            </a:r>
          </a:p>
          <a:p>
            <a:endParaRPr lang="es-CO" b="1" dirty="0"/>
          </a:p>
          <a:p>
            <a:r>
              <a:rPr lang="es-CO" b="1" dirty="0"/>
              <a:t>ETAPA ACTUAL -&gt; RECOLECCIÓN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FINALIZÓ EL PROCESO DE INGENIERÍA A LA INVERSA SOBRE LA BASE DE DATOS DEL SOFTWARE DE PRESUPUESTOS.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8" y="4666103"/>
            <a:ext cx="2168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83833" y="1647860"/>
            <a:ext cx="47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ENTREGABLES RECOLECCIÓN DE INFORMACIÓN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04B770-7254-4F64-9759-A6620685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236" y="4965838"/>
            <a:ext cx="5602509" cy="18128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6E8B224-8E72-4A54-B508-4190D9F1F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36" y="2005116"/>
            <a:ext cx="7292190" cy="273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15800</TotalTime>
  <Words>700</Words>
  <Application>Microsoft Office PowerPoint</Application>
  <PresentationFormat>Panorámica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386</cp:revision>
  <dcterms:created xsi:type="dcterms:W3CDTF">2018-06-13T17:56:08Z</dcterms:created>
  <dcterms:modified xsi:type="dcterms:W3CDTF">2018-11-19T17:09:01Z</dcterms:modified>
</cp:coreProperties>
</file>