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0" r:id="rId4"/>
    <p:sldId id="261" r:id="rId5"/>
    <p:sldId id="271" r:id="rId6"/>
    <p:sldId id="272" r:id="rId7"/>
    <p:sldId id="265" r:id="rId8"/>
    <p:sldId id="266" r:id="rId9"/>
    <p:sldId id="277" r:id="rId10"/>
    <p:sldId id="278" r:id="rId11"/>
    <p:sldId id="275" r:id="rId12"/>
    <p:sldId id="276" r:id="rId13"/>
    <p:sldId id="269" r:id="rId14"/>
    <p:sldId id="27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FF2525"/>
    <a:srgbClr val="FF4343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21/01/2019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ciencias.gov.co/node/365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21 DE ENERO DE 2019</a:t>
            </a:r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10%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REALIZÓ LA REUNIÓN DE INICIO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DEFINIERON LOS FORMATOS PARA LA NORMALIZACIÓN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1" y="1892430"/>
            <a:ext cx="11253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REALIZAR REUNIÓN DE INICIO EL DÍA 14 DE FEBRERO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2E6C06-0247-426C-AF11-8DB48033A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6" y="3923995"/>
            <a:ext cx="5308114" cy="284045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70EB364-0185-4E72-AA4E-FE92DC294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015" y="3923995"/>
            <a:ext cx="5089330" cy="20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9. PLANIFICACIÓN DE NEGOCIO 2019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4526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0" y="228107"/>
            <a:ext cx="112535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80%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LEVANTÓ LA INFORMACIÓN DEL FFIE PARA PODER PROYECTAR ESTE PROYECTO DE ACUERDO CON LA INFORMACIÓN LEVANTADA.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EL PROGRAMA PARA PROYECTAR LOS INGRESOS DADAS LAS CONDICIONES CONTRACTUALES. SE REALIZARON LAS PRIMERAS EJECUCIONES. A PARTIR DE DICHAS EJECUCIONES SE ENCONTRARON POSIBLES INCONSISTENCIAS DE INFORMACIÓN QUE ESTAN SIENDO CORREGIDAS.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EL PROGRAMA PARA PROYECTAR LOS INGRESOS DEBIDO A LOS POSIBLES NUEVOS NEGOCIOS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REALIZARON LOS EJERCICIOS PACTADOS CON SANTIAGO ARRUBLA.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LEVANTÓ LA INFORMACIÓN DE LOS EXPERTOS PARA LA PROYECCIÓN DE OTRO SÍ.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REALIZARON ALGUNOS EJERCICIOS DE REGRESIÓN ADICIONALES.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1" y="2961166"/>
            <a:ext cx="112535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PASOS A SEGUIR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VALIDARLA Y AJUSTAR LA INFOMACIÓN RECOLECTADA.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LOS EJERCICIOS DE ANÁLISIS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LA PRESENTACIÓN DE LOS RESULTADOS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0" y="4096793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3EDA8E-E18C-4E58-A500-D3A2A1422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30" y="4538716"/>
            <a:ext cx="5515215" cy="20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0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SE APOYÓ EN LA REALIZACIÓN DE ENTREVISTAS PARA EL CANDIDATO A DIRECTOR DE TECNOLOGÍA</a:t>
            </a:r>
          </a:p>
          <a:p>
            <a:pPr algn="just"/>
            <a:endParaRPr lang="es-CO" dirty="0"/>
          </a:p>
          <a:p>
            <a:pPr algn="just"/>
            <a:r>
              <a:rPr lang="es-CO" b="1" dirty="0"/>
              <a:t>PASOS A SEGUIR</a:t>
            </a:r>
          </a:p>
          <a:p>
            <a:pPr algn="just"/>
            <a:endParaRPr lang="es-ES" b="1" dirty="0"/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OTROS FRENTES DE TRABAJO: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ADQUIRIR UNA LICENCIA DE OFFICE PROJECT Y POWER BI PRO PARA LA UNIDAD.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INSTALAR SOFTWARE PARA GESTIÓN DE CONTRASEÑAS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ALTERNATIVAS DE SOFTWARE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LA CONVOCATORIA IDENTIFICADA -&gt; </a:t>
            </a:r>
            <a:r>
              <a:rPr lang="es-CO" dirty="0">
                <a:hlinkClick r:id="rId2"/>
              </a:rPr>
              <a:t>http://www.colciencias.gov.co/node/3654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4" y="137702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627096"/>
              </p:ext>
            </p:extLst>
          </p:nvPr>
        </p:nvGraphicFramePr>
        <p:xfrm>
          <a:off x="280986" y="1801120"/>
          <a:ext cx="11630027" cy="4099560"/>
        </p:xfrm>
        <a:graphic>
          <a:graphicData uri="http://schemas.openxmlformats.org/drawingml/2006/table">
            <a:tbl>
              <a:tblPr/>
              <a:tblGrid>
                <a:gridCol w="7314068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451964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561668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277947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250701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52376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535287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465413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523762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29%</a:t>
            </a:r>
          </a:p>
          <a:p>
            <a:r>
              <a:rPr lang="es-CO" b="1" dirty="0"/>
              <a:t>ETAPA ACTUAL -&gt; DISEÑO (INICIO 1 DE NOVIEMBRE 2018 – FIN 10 DE JUNIO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DURANTE ESTA SEMANA NO SE TUVO NINGÚN AVANCE</a:t>
            </a:r>
          </a:p>
          <a:p>
            <a:endParaRPr lang="es-CO" dirty="0"/>
          </a:p>
          <a:p>
            <a:r>
              <a:rPr lang="es-CO" b="1" dirty="0"/>
              <a:t>ENTREGABLES DISEÑO -&gt;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FIN CRONOGRAMA -&gt; 10 JUN 2019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b="1" dirty="0"/>
          </a:p>
          <a:p>
            <a:endParaRPr lang="es-CO" b="1" dirty="0"/>
          </a:p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WIREFRAME (MAQUETA)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974451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1AFED8-BA66-47FF-86D2-8BFAF401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68" y="5244153"/>
            <a:ext cx="3462875" cy="14761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5F2A50-18C9-41FD-9E23-714774FD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052" y="1764924"/>
            <a:ext cx="5655302" cy="22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63248"/>
            <a:ext cx="11718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ESTIMADO:40%</a:t>
            </a:r>
          </a:p>
          <a:p>
            <a:r>
              <a:rPr lang="es-CO" b="1" dirty="0"/>
              <a:t>ETAPA ACTUAL -&gt; CONSOLIDACIÓN Y DEPURACIÓN DE INFORMACIÓN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DURANTE ESTA SEMANA NO SE TUVO NINGÚN AVANCE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018967A-E5D4-4CF1-956D-5ACEA9431F78}"/>
              </a:ext>
            </a:extLst>
          </p:cNvPr>
          <p:cNvSpPr/>
          <p:nvPr/>
        </p:nvSpPr>
        <p:spPr>
          <a:xfrm>
            <a:off x="254078" y="2583011"/>
            <a:ext cx="2980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ACTIVIDADES ETAPA ACTUAL: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431BEC0-ACAD-4483-86D6-69626E9328FE}"/>
              </a:ext>
            </a:extLst>
          </p:cNvPr>
          <p:cNvSpPr/>
          <p:nvPr/>
        </p:nvSpPr>
        <p:spPr>
          <a:xfrm>
            <a:off x="6724151" y="2647407"/>
            <a:ext cx="4035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ETAPAS FASE 1: ANÁLISIS INFORMACIÓN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3A539B-C3C8-4439-AFD2-5CCC1B30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9" y="3016738"/>
            <a:ext cx="5657336" cy="25420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E3FA8E-87D3-4A1E-B6BF-47C9C73A5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406" y="3024162"/>
            <a:ext cx="5219998" cy="24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199947"/>
            <a:ext cx="1125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44%</a:t>
            </a:r>
          </a:p>
          <a:p>
            <a:r>
              <a:rPr lang="es-CO" b="1" dirty="0"/>
              <a:t>AVANCES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DURANTE ESTA SEMANA NO SE TUVO NINGÚN AVANCE.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2" y="2938066"/>
            <a:ext cx="10315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IMPLEMENTACIÓN REVISIÓN DE OBRA (72%)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  <a:p>
            <a:pPr algn="just"/>
            <a:endParaRPr lang="es-CO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C3DBE7-AFCB-4074-B81D-253C7F8F3009}"/>
              </a:ext>
            </a:extLst>
          </p:cNvPr>
          <p:cNvSpPr/>
          <p:nvPr/>
        </p:nvSpPr>
        <p:spPr>
          <a:xfrm>
            <a:off x="469232" y="1605457"/>
            <a:ext cx="11253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CONTINUAR CON PRUEBAS INDEFINIDAMENTE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LAS 5 ACCIONES DE MEJORA IDENTIFICADAS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LOS FORMATOS RESTANTES.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66E9F48-05AD-46DB-B4BB-F9AAB9CA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3" y="3412482"/>
            <a:ext cx="7828551" cy="23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16746</TotalTime>
  <Words>541</Words>
  <Application>Microsoft Office PowerPoint</Application>
  <PresentationFormat>Panorámica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556</cp:revision>
  <dcterms:created xsi:type="dcterms:W3CDTF">2018-06-13T17:56:08Z</dcterms:created>
  <dcterms:modified xsi:type="dcterms:W3CDTF">2019-01-21T13:47:15Z</dcterms:modified>
</cp:coreProperties>
</file>