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  <p:sldId id="258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C6E0B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30838"/>
              </p:ext>
            </p:extLst>
          </p:nvPr>
        </p:nvGraphicFramePr>
        <p:xfrm>
          <a:off x="181537" y="65380"/>
          <a:ext cx="11853580" cy="6374790"/>
        </p:xfrm>
        <a:graphic>
          <a:graphicData uri="http://schemas.openxmlformats.org/drawingml/2006/table">
            <a:tbl>
              <a:tblPr/>
              <a:tblGrid>
                <a:gridCol w="1594485"/>
                <a:gridCol w="3973556"/>
                <a:gridCol w="2353762"/>
                <a:gridCol w="137581"/>
                <a:gridCol w="137581"/>
                <a:gridCol w="137581"/>
                <a:gridCol w="137581"/>
                <a:gridCol w="372555"/>
                <a:gridCol w="372555"/>
                <a:gridCol w="372555"/>
                <a:gridCol w="372555"/>
                <a:gridCol w="372555"/>
                <a:gridCol w="372555"/>
                <a:gridCol w="401013"/>
                <a:gridCol w="372555"/>
                <a:gridCol w="372555"/>
              </a:tblGrid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RESULTADOS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ajustada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Cronograma de trabajo realizado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de inicio con Gerencias Financiera y Comercial realizada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computacionales definidos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CO" sz="11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entidad relación diseñado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 de desarrollo y pruebas implementado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y formatos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datos implementado sobre motor de bases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con información cargada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realizado y documentación realizados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ángulo 17"/>
          <p:cNvSpPr/>
          <p:nvPr/>
        </p:nvSpPr>
        <p:spPr>
          <a:xfrm>
            <a:off x="40343" y="6562164"/>
            <a:ext cx="282388" cy="242047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1428992" y="6559043"/>
            <a:ext cx="282388" cy="24204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4391200" y="6575737"/>
            <a:ext cx="282388" cy="242047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318763" y="6491661"/>
            <a:ext cx="12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avance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691108" y="6502115"/>
            <a:ext cx="2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fuera de tiempo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80336" y="6493331"/>
            <a:ext cx="21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a tiempo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674504" y="6530251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6887704" y="6485200"/>
            <a:ext cx="37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Desvío semanas vs cronograma inicial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615093" y="6545723"/>
            <a:ext cx="282388" cy="242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897480" y="6461773"/>
            <a:ext cx="12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Iteraciones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AVANCES</a:t>
            </a:r>
          </a:p>
          <a:p>
            <a:pPr algn="just"/>
            <a:endParaRPr lang="es-CO" b="1" dirty="0"/>
          </a:p>
          <a:p>
            <a:pPr algn="just"/>
            <a:endParaRPr lang="es-CO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FACTURAR: </a:t>
            </a:r>
            <a:r>
              <a:rPr lang="es-CO" dirty="0" smtClean="0"/>
              <a:t>SE IMPLEMETÓ UNA PRIMERA VERSIÓN DE PRUEBAS PARA EL PROCESAMIENTO DE LAS ECUACIONES QUE DEFINEN EL VALOR A FACTURAR. SE ENCUENTRA PENDIENTE DE VERFICACIÓN Y AJUSTE.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DISEÑO E IMPLEMENTACIÓN MODELO DE DATOS: </a:t>
            </a:r>
            <a:r>
              <a:rPr lang="es-CO" dirty="0" smtClean="0"/>
              <a:t>SE DISEÑARON E IMPLEMENTARON LOS AJUSTES NECESARIOS SOBRE LA BASE DE DATOS PARA EL DESARROLLO DE LAS CORRECCIONES Y MEJORAS IDENTIFICADAS.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MÓDULO </a:t>
            </a:r>
            <a:r>
              <a:rPr lang="es-CO" b="1" dirty="0" smtClean="0"/>
              <a:t>“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CONTRATOS, MODIFICACIONES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CONTRACTUALES, CONDICIONES DE PAGO Y PROYECTOS”</a:t>
            </a:r>
            <a:r>
              <a:rPr lang="es-CO" dirty="0" smtClean="0"/>
              <a:t>: SE IMPLEMENTARON </a:t>
            </a:r>
            <a:r>
              <a:rPr lang="es-CO" dirty="0" smtClean="0"/>
              <a:t>9 </a:t>
            </a:r>
            <a:r>
              <a:rPr lang="es-CO" dirty="0" smtClean="0"/>
              <a:t>DE LAS 12 CORRECCIONES/MEJORAS IDENTIFICADAS LO QUE REPRESENTA UN </a:t>
            </a:r>
            <a:r>
              <a:rPr lang="es-CO" b="1" dirty="0" smtClean="0"/>
              <a:t>75</a:t>
            </a:r>
            <a:r>
              <a:rPr lang="es-CO" b="1" dirty="0" smtClean="0"/>
              <a:t>%</a:t>
            </a:r>
            <a:endParaRPr lang="es-CO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IMPLEMENTACIÓN MÓDULO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Y NOVEDADES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IMEPLEMENTARON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10 DE LAS CORRECCIONES/MEJORAS IDENTIFICADAS LO QUE REPRESENTA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MÓDULO “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PRIORIZACIÓN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, REVISIÓN DE FACTURA Y EMISIÓN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FACTURA”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INICIÓ LA IMPLEMENTACIÓN DE 1 DE LOS 4 FLUJOS DE TRABAJO IDENTIFICADOS Y SE ENCUENTRA EN UN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70%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SU IMPLEMENTACIÓN LO QUE IMPLICA ALREDEDOR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AVANCE EN LA IMPLEMENTACIÓN DE ESTE MÓDULO.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INTEGRACIÓN SIPE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INSTALÓ UNA VERSIÓN DE PRUEBAS DELL SOFTWARE SIPE Y SE INICIÓ EL PROCESO DE INTEGRACIÓN PARA LA EXTRACCIÓN DE LA INFORMACIÓN DE LOS COLABORADORES (ESTUDIOS Y EXPERIENCIA).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REPORTES GERENCIALES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REALIZÓ INVENTARIO INICIAL DE REPORTES PARA LAS CADA UNA DE LAS ÁREAS.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TOMA DE CONTROL CÓDIGO FUENTE POR PARTE DEL DESARROLLADOR: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ENTREGÓ EL CÓDIGO FUENTE DE LA APLICACIÓN Y SE REALIZARON SESIONES DE RESOLUCIÓN DE DUDAS PARA ASEGURAR LA TOMA DE CONTROL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EXPLORACIÓN SOFTWARE TERCEROS</a:t>
            </a:r>
            <a:r>
              <a:rPr lang="es-CO" dirty="0" smtClean="0"/>
              <a:t>: SE REALIZARON REUNIONES CON LOS PROVEEDORES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SINCO ERP: SE REALIZÓ REUNÍÓN PARA DETERMINAR LAS FUNCIONADLIDES DE SINCO. ESTAMOS PENDIETNES DE LA COTIZACIÓN.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OPUS: SE REALIZARON DOS REUNIONES CON LOS PROVEDORES DE OPUS PARA DETERMINAR LAS FUNCIONALIDADES DE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ASESORÍA SANTIAGO ARRUBLA: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CAUSAS DESVÍOS: MEDIANTE LA ASESORÍA SE IDENTIFICÓ LA NECESIDAD DE REGISTRAR, CATEGORIZAR Y ADMINSTRAR LAS CAUSAS ASOCIADAS A LOS POSIBLES DESVÍOS PRESUPUESTALES Y DE AVANCE PARA SU POSTERIOR ANÁLISIS.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REPLANIFICACIÓN: DETERMINAR LAS CONDICIONES BAJO LAS CUALES SE DEBE RE-PLANIFICAR.</a:t>
            </a:r>
            <a:endParaRPr lang="es-C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RELACIONAMIENTO ITEMS PRESUPUESTO: DADO QUE EXISTEN MULTIPLES MANERAS DE DENOMINAR LAS UNIDADES BÁSICAS PRESUPUESTALES (ITEMS) SE DEBE TENER LA MANERA DE ESTABLECER DICHAS RELACIONES.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RESTRICCIONES MODIFICACIONES: SE DEBE ESTABLECER QUIENES Y BAJO QUE CONDICIONES PUEDEN MODIFICAR LA INFORMACIÓN PRESUPUESTAL Y CONTRACTUAL.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RIESGO FRAUDE: SE PROPONE EVALUAR LA POSIBILIDAD DE INCLUIR UNA MEDIDA DE RIESGO DE FRAUDE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RENTABILIDAD: SE DEBEN TENER EN CUENTA INIDICADORES DE RENTABILIDAD A NIVEL CONTRACTUAL.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r>
              <a:rPr lang="es-CO" b="1" dirty="0" smtClean="0"/>
              <a:t>CUELLOS 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PRECIOS: LOS PROVEEDORES DE SOFTWARE NO SON TRANSPARENTES CON SU POLÍTICA DE PRECIOS Y POR LO TANTO ESTAMOS PENDIENTES DE RECIBIR LAS COTIZACIONES FINALES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PROYECTO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378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185" y="540244"/>
            <a:ext cx="11718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ENTENDIMIENTO INICIAL: </a:t>
            </a:r>
            <a:r>
              <a:rPr lang="es-CO" dirty="0" smtClean="0"/>
              <a:t>SE COMPRENDIÓ LA NECESIDAD INICIAL DEL REGISTRO DE INGRESOS Y EGRESOS DE BIENES Y PERSONAS. </a:t>
            </a:r>
            <a:r>
              <a:rPr lang="es-CO" dirty="0" smtClean="0"/>
              <a:t>ADICIONALMENTE SE LEVANTARON Y RECIBIERON LOS FORMATOS ACTUALES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DEMO GOOGLE FORMS</a:t>
            </a:r>
            <a:r>
              <a:rPr lang="es-CO" dirty="0" smtClean="0"/>
              <a:t>: SE IMPLEMENTÓ Y PRESENTÓ UN DEMO PRELIMINAR SOBRE GOOGLE FORMS PARA LOS FORMATOS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DEMO OFFICE 365: </a:t>
            </a:r>
            <a:r>
              <a:rPr lang="es-CO" dirty="0" smtClean="0"/>
              <a:t>SE </a:t>
            </a:r>
            <a:r>
              <a:rPr lang="es-CO" dirty="0"/>
              <a:t>IMPLEMENTÓ Y PRESENTÓ</a:t>
            </a:r>
            <a:r>
              <a:rPr lang="es-CO" dirty="0" smtClean="0"/>
              <a:t> UN DEMO SOBRE LAS HERRAMIENTAS DE OFFICE 365.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REQUERIMIENTOS ADICIONALES: </a:t>
            </a:r>
            <a:r>
              <a:rPr lang="es-CO" dirty="0" smtClean="0"/>
              <a:t>A PARTIR DE LOS DEMOS SE ESTBLECIÓ LA NECESIDAD/MEJORA DE INCLUIR TODOS LOS FORMATOS DE OBRA (EN GENERAL LOS DE REVISIÓN DE OBRA EJECUTADA).</a:t>
            </a:r>
            <a:r>
              <a:rPr lang="es-CO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b="1" dirty="0"/>
              <a:t>CUELLOS 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DETERMINAR EL ALCANCE DE LOS FORMATOS A IMPLEMENTAR DIGITALMENTE EN ESTE PROYECTO PILOTO.</a:t>
            </a:r>
          </a:p>
          <a:p>
            <a:pPr marL="342900" indent="-342900">
              <a:buAutoNum type="arabicPeriod"/>
            </a:pPr>
            <a:r>
              <a:rPr lang="es-CO" dirty="0" smtClean="0"/>
              <a:t>DETERMINAR LA DISPONIBILIDAD DE SOFTWARE Y HARDWARE DEL CLIENTE.</a:t>
            </a:r>
          </a:p>
        </p:txBody>
      </p:sp>
    </p:spTree>
    <p:extLst>
      <p:ext uri="{BB962C8B-B14F-4D97-AF65-F5344CB8AC3E}">
        <p14:creationId xmlns:p14="http://schemas.microsoft.com/office/powerpoint/2010/main" val="31871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002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REPOSITORIO VERSIONES APLCIACIONES DESARROLLADAS</a:t>
            </a:r>
            <a:r>
              <a:rPr lang="es-CO" dirty="0" smtClean="0"/>
              <a:t>: SE INSTALÓ, PUSO EN MARCHA Y ARTICULO CON VISUAL STUDIO UNA HERRAMIENTA PARA LA ADMINISTRACIÓN DE LAS DISTINTAS VERSIONES DE LA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HERRAMIENTA DE DISEÑO USABILIDAD: </a:t>
            </a:r>
            <a:r>
              <a:rPr lang="es-CO" dirty="0" smtClean="0"/>
              <a:t>SE INSTALÓ Y PUSO EN MARCHA LA HERRAMIENTA AXURE PARA LA MAQUETACIÓN Y PROTOTIPADO DE APLICACIONES WEB.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70647" y="2551837"/>
            <a:ext cx="1140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CUELLOS </a:t>
            </a:r>
            <a:r>
              <a:rPr lang="es-CO" b="1" dirty="0"/>
              <a:t>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DISEÑAR E IMPLEMENTAR METODOLOGÍA PARA APOYAR LA TOMA DE DECISIONES DE PRIORIZACIÓN DE INICIATIVAS DE LA UNIDAD PARA ATENDER LAS NECESIDADES DE MANETA ALINEADA CON LA PLANEACIÓN ESTRATÉGICA Y CON LA FINALIDAD DE MAXIMIZAR EL BENEFICIO PARA PAYC.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59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13307</TotalTime>
  <Words>1077</Words>
  <Application>Microsoft Office PowerPoint</Application>
  <PresentationFormat>Panorámica</PresentationFormat>
  <Paragraphs>344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174</cp:revision>
  <dcterms:created xsi:type="dcterms:W3CDTF">2018-06-13T17:56:08Z</dcterms:created>
  <dcterms:modified xsi:type="dcterms:W3CDTF">2018-08-21T15:01:39Z</dcterms:modified>
</cp:coreProperties>
</file>