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7" r:id="rId4"/>
    <p:sldId id="260" r:id="rId5"/>
    <p:sldId id="261" r:id="rId6"/>
    <p:sldId id="265" r:id="rId7"/>
    <p:sldId id="266" r:id="rId8"/>
    <p:sldId id="269" r:id="rId9"/>
    <p:sldId id="270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C65911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1. </a:t>
            </a:r>
            <a:r>
              <a:rPr lang="es-ES" sz="7200" dirty="0" smtClean="0"/>
              <a:t> INTEGRACIÓN FACTURACIÓN</a:t>
            </a:r>
            <a:r>
              <a:rPr lang="es-ES" sz="7200" dirty="0"/>
              <a:t>, NÓMINA Y CARTERA 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6479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01707" y="6535271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4917524" y="6486454"/>
            <a:ext cx="261908" cy="22690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18770" y="6548456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76596" y="6465397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En avance</a:t>
            </a:r>
            <a:endParaRPr lang="es-CO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179641" y="6456420"/>
            <a:ext cx="93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Pruebas</a:t>
            </a:r>
            <a:endParaRPr lang="es-CO" sz="14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807907" y="6456820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Finalizada</a:t>
            </a:r>
            <a:endParaRPr lang="es-CO" sz="1400" dirty="0"/>
          </a:p>
        </p:txBody>
      </p:sp>
      <p:sp>
        <p:nvSpPr>
          <p:cNvPr id="26" name="Rectángulo 25"/>
          <p:cNvSpPr/>
          <p:nvPr/>
        </p:nvSpPr>
        <p:spPr>
          <a:xfrm>
            <a:off x="7216052" y="6469936"/>
            <a:ext cx="282388" cy="242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7429252" y="6424885"/>
            <a:ext cx="3202957" cy="31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Desvío cronograma inicial</a:t>
            </a:r>
            <a:endParaRPr lang="es-CO" sz="1400" dirty="0"/>
          </a:p>
        </p:txBody>
      </p:sp>
      <p:sp>
        <p:nvSpPr>
          <p:cNvPr id="11" name="Rectángulo 10"/>
          <p:cNvSpPr/>
          <p:nvPr/>
        </p:nvSpPr>
        <p:spPr>
          <a:xfrm>
            <a:off x="9947219" y="6473797"/>
            <a:ext cx="282388" cy="2420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10345265" y="6416741"/>
            <a:ext cx="171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Iteración 2 finalizada</a:t>
            </a:r>
            <a:endParaRPr lang="es-CO" sz="14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468418"/>
              </p:ext>
            </p:extLst>
          </p:nvPr>
        </p:nvGraphicFramePr>
        <p:xfrm>
          <a:off x="188261" y="188258"/>
          <a:ext cx="11873745" cy="6230946"/>
        </p:xfrm>
        <a:graphic>
          <a:graphicData uri="http://schemas.openxmlformats.org/drawingml/2006/table">
            <a:tbl>
              <a:tblPr/>
              <a:tblGrid>
                <a:gridCol w="2518584"/>
                <a:gridCol w="2521471"/>
                <a:gridCol w="184850"/>
                <a:gridCol w="184850"/>
                <a:gridCol w="184850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3924"/>
              </a:tblGrid>
              <a:tr h="13221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ETAPA/PAQUETE DE TAREAS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JUNIO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JULIO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0492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0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0492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3798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CONCEPCIÓN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LEVANTAR REQUERIMIENTOS INICIALES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AJUSTAR REQUIERIMIENTOS INICIALES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CRONOGRAMA CON TIEMPOS Y RECURSOS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REUNIÓN DE INICIO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TRANSVERSAL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DEFINIR ARQUITECTURA COMPUTACIONAL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MODELO DE DATOS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AMBIENTE DE PRUEBAS SOBRE MÁQUINA VIRTUAL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PLAN DE LEVANTAMIENTO DE INFORMACIÓN PARA CARGUE INICIAL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TRANSVERSAL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MODELO DE DATOS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EJECUTAR PLAN DE LEVANTAMIENTO DE INFORMACIÓN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CONTRATOS, MODIFICACIONES CONTRACTUALES, CONDICIONES DE PAGO Y PROYECTOS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NÓMINA Y NOVEDADES DE NÓMINA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PRIORIZACIÓN, REVISIÓN DE FACTURA Y EMISIÓN DE FACTURA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PROYECCIÓN DE INGRESOS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CARTERA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3798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CIERRE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ELABORAR DOCUMENTACIÓN FINAL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REUNIÓN DE CIERRE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ENCUESTA DE SATISFACCIÓN Y ANÁLISIS CIERRE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6067483" y="6483714"/>
            <a:ext cx="261908" cy="226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6329600" y="6453680"/>
            <a:ext cx="93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Ajustes</a:t>
            </a:r>
            <a:endParaRPr lang="es-CO" sz="1400" dirty="0"/>
          </a:p>
        </p:txBody>
      </p:sp>
      <p:sp>
        <p:nvSpPr>
          <p:cNvPr id="24" name="Rectángulo 23"/>
          <p:cNvSpPr/>
          <p:nvPr/>
        </p:nvSpPr>
        <p:spPr>
          <a:xfrm>
            <a:off x="3212063" y="6478940"/>
            <a:ext cx="261908" cy="2269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/>
          <p:cNvSpPr txBox="1"/>
          <p:nvPr/>
        </p:nvSpPr>
        <p:spPr>
          <a:xfrm>
            <a:off x="3474180" y="6448906"/>
            <a:ext cx="1410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Programado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8960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7185" y="159244"/>
            <a:ext cx="117187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AVANCE ESTIMADO: </a:t>
            </a:r>
            <a:r>
              <a:rPr lang="es-CO" b="1" dirty="0" smtClean="0"/>
              <a:t>99%</a:t>
            </a:r>
            <a:endParaRPr lang="es-CO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/>
              <a:t>PROCESAMIENTO VALOR A FACTURAR OCTUBRE 2018: </a:t>
            </a:r>
            <a:r>
              <a:rPr lang="es-CO" dirty="0" smtClean="0"/>
              <a:t>DESPUÉS DE CORREGIR EL ASUNTO DE DECIMALES SE TIENEN </a:t>
            </a:r>
            <a:r>
              <a:rPr lang="es-CO" b="1" dirty="0" smtClean="0"/>
              <a:t>68</a:t>
            </a:r>
            <a:r>
              <a:rPr lang="es-CO" b="1" dirty="0" smtClean="0"/>
              <a:t> </a:t>
            </a:r>
            <a:r>
              <a:rPr lang="es-CO" dirty="0" smtClean="0"/>
              <a:t>CENTROS DE COSTOS VALIDADOS DE UN TOTAL DE</a:t>
            </a:r>
            <a:r>
              <a:rPr lang="es-CO" b="1" dirty="0" smtClean="0"/>
              <a:t> 68 </a:t>
            </a:r>
            <a:r>
              <a:rPr lang="es-CO" dirty="0" smtClean="0"/>
              <a:t>CENTROS DE COSTOS QUE REQUERÍAN </a:t>
            </a:r>
            <a:r>
              <a:rPr lang="es-CO" dirty="0" smtClean="0"/>
              <a:t>FACTURA DE SEPTIEMBRE </a:t>
            </a:r>
            <a:r>
              <a:rPr lang="es-CO" dirty="0" smtClean="0"/>
              <a:t>PARA OCTUBRE </a:t>
            </a:r>
            <a:r>
              <a:rPr lang="es-CO" dirty="0" smtClean="0"/>
              <a:t>(</a:t>
            </a:r>
            <a:r>
              <a:rPr lang="es-CO" b="1" dirty="0" smtClean="0"/>
              <a:t>100%</a:t>
            </a:r>
            <a:r>
              <a:rPr lang="es-CO" dirty="0" smtClean="0"/>
              <a:t>). PARA LA FACTURACIÓN DEL MES DE OCTUBRE EN NOVIEMBRE SE IDENTIFICARON 30 PROYECTOS ADICIONALES DE LOS CUALES SE HAN REGISTRADO 8 (</a:t>
            </a:r>
            <a:r>
              <a:rPr lang="es-CO" b="1" dirty="0" smtClean="0"/>
              <a:t>26%</a:t>
            </a:r>
            <a:r>
              <a:rPr lang="es-CO" dirty="0" smtClean="0"/>
              <a:t>) Y SE GERNERARON 47 DE LAS 98 FACTURAS IDENTIFICADAS (</a:t>
            </a:r>
            <a:r>
              <a:rPr lang="es-CO" b="1" dirty="0" smtClean="0"/>
              <a:t>47%</a:t>
            </a:r>
            <a:r>
              <a:rPr lang="es-CO" dirty="0" smtClean="0"/>
              <a:t>).</a:t>
            </a:r>
            <a:endParaRPr lang="es-CO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ADJUNTOS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FACTURA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SE IDENTIFICÓ LA NECESIDAD DE GENERAR ARCHIVOS DETALLE ADJUNTOS A FACTURA Y SE ENCUENTRA EN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%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 SU IMPLEMENTACIÓN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REPORTE GESTIÓN DE FACTURACIÓN Y CARTERA: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 DISEÑO E IMPLEMENTÓ EL REPORTE PARA EL SEGUIMIENTO A LA GESTIÓN DE FACTURACIÓN Y CARTERA.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AJUSTES APLICACIÓN: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 IDENTIFICARON 4 MEJORAS QUE SE IMPLEMENTARON</a:t>
            </a:r>
            <a:endParaRPr lang="es-E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27185" y="4579637"/>
            <a:ext cx="117187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/>
              <a:t>PENDIENTES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INTEGRACIÓN NOOVA -&gt;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PROYECCIÓN SIMULACIÓN Y PRIORIZACIÓN CARTERA - &gt; 50</a:t>
            </a:r>
            <a:r>
              <a:rPr lang="es-CO" b="1" dirty="0" smtClean="0"/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AJUSTAR APLICACIÓN PARA SOPORTAR LA FACTURACIÓN DE PERIODOS ANTERIORES PARA SOPORTAR LA FACTURACIÓN PENDIENTE.</a:t>
            </a:r>
            <a:r>
              <a:rPr lang="es-CO" b="1" dirty="0" smtClean="0"/>
              <a:t> </a:t>
            </a:r>
            <a:endParaRPr lang="es-CO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04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AVANCES</a:t>
            </a:r>
          </a:p>
          <a:p>
            <a:endParaRPr lang="es-CO" b="1" dirty="0"/>
          </a:p>
          <a:p>
            <a:r>
              <a:rPr lang="es-CO" b="1" dirty="0" smtClean="0"/>
              <a:t>AVANCE ESTIMADO: 8.5%</a:t>
            </a:r>
          </a:p>
          <a:p>
            <a:r>
              <a:rPr lang="es-CO" b="1" dirty="0" smtClean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 DESCARTA OPEN PROJECT DEBIDO A QUE SE IDENTIFICÓ QUE EL APRENDIZAJE NECESARIO PARA TRABAJAR EN LA ARQUITECTURA DE OPEN PROJECT NO PERMITE UNA REDUCCIÓN EN EL ESFUERZO TOTAL DE IMPLEMENTACIÓN.</a:t>
            </a:r>
            <a:endParaRPr lang="es-CO" dirty="0" smtClean="0">
              <a:solidFill>
                <a:srgbClr val="FF0000"/>
              </a:solidFill>
            </a:endParaRPr>
          </a:p>
          <a:p>
            <a:endParaRPr lang="es-CO" dirty="0" smtClean="0"/>
          </a:p>
          <a:p>
            <a:r>
              <a:rPr lang="es-CO" b="1" dirty="0" smtClean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DAR INICIO FORMAL EL 1 DE NOVIEMBRE AL PROYECTO.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</a:t>
            </a:r>
            <a:r>
              <a:rPr lang="es-ES" sz="7200" dirty="0" smtClean="0"/>
              <a:t>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64022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AVANCES</a:t>
            </a:r>
          </a:p>
          <a:p>
            <a:endParaRPr lang="es-CO" b="1" dirty="0"/>
          </a:p>
          <a:p>
            <a:r>
              <a:rPr lang="es-CO" b="1" dirty="0" smtClean="0"/>
              <a:t>AVANCE ESTIMADO: </a:t>
            </a:r>
            <a:r>
              <a:rPr lang="es-CO" b="1" dirty="0" smtClean="0"/>
              <a:t>12%</a:t>
            </a:r>
            <a:endParaRPr lang="es-CO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 REALIZARON PRUEBAS Y SE IDENTIFICÓ LA NECESIDAD DE ARTICULAR ESTE FORMATO CON EL SEGUIMIENTO A CONTRATOS Y EL FORMATO DE HOJA DE VIDA DE LOS EQUIPOS, ASÍ COMO AJUSTES DE USABILIDAD PARA EL CORRECTO FUNCIONAMIENTO EN EL EQUIPO.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 INICIÓ EL PROCESO DE DISEÑO DE LOS FORMATOS DE REVISIÓN DE OBRA EJECUTADA.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 PLANIFICÓ EL PROYECTO PARA INICIAR CON LA REVISIÓN DE OBRA.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r>
              <a:rPr lang="es-CO" b="1" dirty="0" smtClean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FINALIZAR LOS AJUSTES REQUERIDOS (HOY).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FINALIZAR EL DISEÑO DEL MODELO DE DATOS Y FLUJOS DE USO PARA LOS FORMATOS DE REVISIÓN DE OBRA EJECUTADA.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751" y="428046"/>
            <a:ext cx="4618715" cy="25818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078" y="3227293"/>
            <a:ext cx="1886845" cy="33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smtClean="0"/>
              <a:t>ESTRATÉGICAS / TÁCTICAS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AVANCES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/>
              <a:t>FUNCIONES </a:t>
            </a:r>
            <a:r>
              <a:rPr lang="es-ES" b="1" dirty="0" smtClean="0"/>
              <a:t>CARGOS UNIDAD: </a:t>
            </a:r>
            <a:r>
              <a:rPr lang="es-ES" dirty="0" smtClean="0"/>
              <a:t>SE </a:t>
            </a:r>
            <a:r>
              <a:rPr lang="es-ES" dirty="0" smtClean="0"/>
              <a:t>AJUSTARON LAS FUNCIONES DE ACUERDO CON OBJETIVOS.</a:t>
            </a:r>
            <a:endParaRPr lang="es-E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/>
              <a:t>BASE </a:t>
            </a:r>
            <a:r>
              <a:rPr lang="es-ES" b="1" dirty="0" smtClean="0"/>
              <a:t>DE DATOS CONTRATACIONES</a:t>
            </a:r>
            <a:r>
              <a:rPr lang="es-ES" dirty="0" smtClean="0"/>
              <a:t>: APROVECHANDO COYUNTURAS </a:t>
            </a:r>
            <a:r>
              <a:rPr lang="es-ES" dirty="0" smtClean="0"/>
              <a:t>SE CONTINUÓ </a:t>
            </a:r>
            <a:r>
              <a:rPr lang="es-ES" dirty="0" smtClean="0"/>
              <a:t>EL PROCESO DE IMPLEMENTAR UN DEMO RÁPIDO PARA REGISTRO DIGITAL DE LA BASE DE DATOS DE CONTRATACIONES.</a:t>
            </a:r>
          </a:p>
          <a:p>
            <a:pPr algn="just"/>
            <a:endParaRPr lang="es-CO" dirty="0" smtClean="0"/>
          </a:p>
          <a:p>
            <a:pPr algn="just"/>
            <a:r>
              <a:rPr lang="es-CO" b="1" dirty="0" smtClean="0"/>
              <a:t>PASOS A SEGUIR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DEFINIR SOFTWARE PARA OPTIMIZACIÓN MATEMÁTICA.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INSTALAR SOFTWARE PARA GESTIÓN DE CONTRASEÑAS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EVALUAR ALTERNATIVAS DE SOFTWARE PARA EL REGISTRO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INSTALAR </a:t>
            </a:r>
            <a:r>
              <a:rPr lang="es-CO" b="1" dirty="0" smtClean="0"/>
              <a:t>POWER BI VERSIÓN DE ESCRITORIO </a:t>
            </a:r>
            <a:r>
              <a:rPr lang="es-CO" dirty="0" smtClean="0"/>
              <a:t>EN PC DE MARÍA CLAUDIA Y VANESSA PARA LA VISUALIZACIÓN Y EDICIÓN DE REPORTES LOCALMENTE.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15294</TotalTime>
  <Words>682</Words>
  <Application>Microsoft Office PowerPoint</Application>
  <PresentationFormat>Panorámica</PresentationFormat>
  <Paragraphs>567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Jaime Parra Milic</cp:lastModifiedBy>
  <cp:revision>300</cp:revision>
  <dcterms:created xsi:type="dcterms:W3CDTF">2018-06-13T17:56:08Z</dcterms:created>
  <dcterms:modified xsi:type="dcterms:W3CDTF">2018-10-29T13:24:35Z</dcterms:modified>
</cp:coreProperties>
</file>