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60" r:id="rId4"/>
    <p:sldId id="261" r:id="rId5"/>
    <p:sldId id="271" r:id="rId6"/>
    <p:sldId id="272" r:id="rId7"/>
    <p:sldId id="265" r:id="rId8"/>
    <p:sldId id="266" r:id="rId9"/>
    <p:sldId id="277" r:id="rId10"/>
    <p:sldId id="278" r:id="rId11"/>
    <p:sldId id="275" r:id="rId12"/>
    <p:sldId id="276" r:id="rId13"/>
    <p:sldId id="269" r:id="rId14"/>
    <p:sldId id="270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911"/>
    <a:srgbClr val="FF2525"/>
    <a:srgbClr val="FF4343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8/01/2019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8/01/2019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8/01/2019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8/01/2019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8/01/2019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8/01/2019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8/01/2019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8/01/2019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8/01/2019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8/01/2019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8/01/2019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8/01/2019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ciencias.gov.co/node/365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24 DE DICIEMBRE DE 2018</a:t>
            </a:r>
          </a:p>
        </p:txBody>
      </p:sp>
    </p:spTree>
    <p:extLst>
      <p:ext uri="{BB962C8B-B14F-4D97-AF65-F5344CB8AC3E}">
        <p14:creationId xmlns:p14="http://schemas.microsoft.com/office/powerpoint/2010/main" val="64792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10%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INCLUYERON NUEVOS REQUERIMIENTOS EN EL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ESTA SEMANA DE DARÁ INICIO FORMAL AL PROYECTO.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1" y="1892430"/>
            <a:ext cx="11253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REALIZAR REUNIÓN DE INICIO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3578381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06F1C4E-3C22-465B-ABB0-D778B949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7" y="4100408"/>
            <a:ext cx="5790837" cy="23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9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9. PLANIFICACIÓN DE NEGOCIO 2019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4526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37%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FINALIZÓ LA CONSTRUCCIÓN DEL LOS CATÁLOGOS CON LOS VALORES DE LOS CONTRATOS CON SUS OTRO SÍ Y DE PROPUESTAS A PARTIR DE LOS FORMATOS DEL ÁREA COMERCIAL.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AVANZÓ EN EL ANÁLISIS DESCRIPTIVO DE LA INFORMACIÓN. EN PARTICULAR EN CUANTO A LOS HISTOGRAMAS E INDICADORES DE LA INFORMACIÓN FINANCIERA, DE OTRO SÍ, PROPUESTAS Y EXÓGENAS. </a:t>
            </a:r>
          </a:p>
          <a:p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1" y="2552842"/>
            <a:ext cx="11253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LA RECOLECCIÓN DE INFORMACIÓN. VALIDARLA Y AJUSTARLA.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LOS EJERCICIOS DE ANÁLISIS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CONFORMAR EL PANEL DE EXPERTOS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1" y="3874258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202485C-0A8D-4DAB-AA6E-5F33B65CF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0" y="4364677"/>
            <a:ext cx="5811355" cy="218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0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OTROS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NO SE OBTUVO NINGÚN AVANCE</a:t>
            </a:r>
          </a:p>
          <a:p>
            <a:pPr algn="just"/>
            <a:endParaRPr lang="es-CO" dirty="0"/>
          </a:p>
          <a:p>
            <a:pPr algn="just"/>
            <a:r>
              <a:rPr lang="es-CO" b="1" dirty="0"/>
              <a:t>PASOS A SEGUIR</a:t>
            </a:r>
          </a:p>
          <a:p>
            <a:pPr algn="just"/>
            <a:endParaRPr lang="es-ES" b="1" dirty="0"/>
          </a:p>
          <a:p>
            <a:pPr algn="just"/>
            <a:endParaRPr lang="es-ES" b="1" dirty="0"/>
          </a:p>
          <a:p>
            <a:pPr algn="just"/>
            <a:r>
              <a:rPr lang="es-ES" b="1" dirty="0"/>
              <a:t>OTROS FRENTES DE TRABAJO:</a:t>
            </a:r>
            <a:endParaRPr lang="es-CO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ADQUIRIR UNA LICENCIA DE OFFICE PROJECT Y POWER BI PRO PARA LA UNIDAD.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DEFINIR SOFTWARE PARA OPTIMIZACIÓN MATEMÁTICA.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INSTALAR SOFTWARE PARA GESTIÓN DE CONTRASEÑAS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ALTERNATIVAS DE SOFTWARE PARA EL REGISTRO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LA CONVOCATORIA IDENTIFICADA -&gt; </a:t>
            </a:r>
            <a:r>
              <a:rPr lang="es-CO" dirty="0">
                <a:hlinkClick r:id="rId2"/>
              </a:rPr>
              <a:t>http://www.colciencias.gov.co/node/3654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4" y="137702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04831"/>
              </p:ext>
            </p:extLst>
          </p:nvPr>
        </p:nvGraphicFramePr>
        <p:xfrm>
          <a:off x="280986" y="1801120"/>
          <a:ext cx="11630027" cy="4099560"/>
        </p:xfrm>
        <a:graphic>
          <a:graphicData uri="http://schemas.openxmlformats.org/drawingml/2006/table">
            <a:tbl>
              <a:tblPr/>
              <a:tblGrid>
                <a:gridCol w="7314068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1451964">
                  <a:extLst>
                    <a:ext uri="{9D8B030D-6E8A-4147-A177-3AD203B41FA5}">
                      <a16:colId xmlns:a16="http://schemas.microsoft.com/office/drawing/2014/main" val="1754076106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  <a:gridCol w="1561668">
                  <a:extLst>
                    <a:ext uri="{9D8B030D-6E8A-4147-A177-3AD203B41FA5}">
                      <a16:colId xmlns:a16="http://schemas.microsoft.com/office/drawing/2014/main" val="994229716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277947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9912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29893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8319994" y="6523762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859488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6205401" y="6535287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6480290" y="6465413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EDC0C-0D24-43DA-8F8E-DA61103D70DE}"/>
              </a:ext>
            </a:extLst>
          </p:cNvPr>
          <p:cNvSpPr/>
          <p:nvPr/>
        </p:nvSpPr>
        <p:spPr>
          <a:xfrm>
            <a:off x="4665684" y="6523762"/>
            <a:ext cx="302602" cy="163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F33FA2-A6B5-448B-B583-A35B29DB004E}"/>
              </a:ext>
            </a:extLst>
          </p:cNvPr>
          <p:cNvSpPr txBox="1"/>
          <p:nvPr/>
        </p:nvSpPr>
        <p:spPr>
          <a:xfrm>
            <a:off x="494057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Sin avance</a:t>
            </a:r>
          </a:p>
        </p:txBody>
      </p:sp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29%</a:t>
            </a:r>
          </a:p>
          <a:p>
            <a:r>
              <a:rPr lang="es-CO" b="1" dirty="0"/>
              <a:t>ETAPA ACTUAL -&gt; DISEÑO (INICIO 1 DE NOVIEMBRE 2018 – FIN 10 DE JUNIO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DURANTE ESTA SEMANA NO SE TUVO NINGÚN AVANCE</a:t>
            </a:r>
          </a:p>
          <a:p>
            <a:endParaRPr lang="es-CO" dirty="0"/>
          </a:p>
          <a:p>
            <a:r>
              <a:rPr lang="es-CO" b="1" dirty="0"/>
              <a:t>ENTREGABLES DISEÑO -&gt;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FIN CRONOGRAMA -&gt; 10 JUN 2019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b="1" dirty="0"/>
          </a:p>
          <a:p>
            <a:endParaRPr lang="es-CO" b="1" dirty="0"/>
          </a:p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WIREFRAME (MAQUETA)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9" y="4974451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98EF4F2-EC0D-43A1-B7E1-41571F5F5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68" y="1820342"/>
            <a:ext cx="5655302" cy="229626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51AFED8-BA66-47FF-86D2-8BFAF401D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868" y="5244153"/>
            <a:ext cx="3462875" cy="14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3. APRENDIZ PRECIOS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5446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9499" y="63248"/>
            <a:ext cx="11718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ESTIMADO:38%</a:t>
            </a:r>
          </a:p>
          <a:p>
            <a:r>
              <a:rPr lang="es-CO" b="1" dirty="0"/>
              <a:t>ETAPA ACTUAL -&gt; CONSOLIDACIÓN Y DEPURACIÓN DE INFORMACIÓN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CONTUNÓ CON EL DESARROLLO DE LA MACRO PARA CONSOLIDAR LA INFORAMCIÓN DE LOS ARCHIVOS EXCEL CON PRESUPUESTOS DESDE 2010. EN ESTE MOMENTO LA MACRO SE ENCUENTRA EN PRUEBAS.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TAMBIÉN SE AVANZÓ EN LA IMPLEMENTACIÓN DE LA BASE DE DATOS DISEÑADA SOBRE UN MOTOR DE BASES DE 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018967A-E5D4-4CF1-956D-5ACEA9431F78}"/>
              </a:ext>
            </a:extLst>
          </p:cNvPr>
          <p:cNvSpPr/>
          <p:nvPr/>
        </p:nvSpPr>
        <p:spPr>
          <a:xfrm>
            <a:off x="254078" y="2583011"/>
            <a:ext cx="2980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ACTIVIDADES ETAPA ACTUAL: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431BEC0-ACAD-4483-86D6-69626E9328FE}"/>
              </a:ext>
            </a:extLst>
          </p:cNvPr>
          <p:cNvSpPr/>
          <p:nvPr/>
        </p:nvSpPr>
        <p:spPr>
          <a:xfrm>
            <a:off x="6724151" y="2647407"/>
            <a:ext cx="4035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ETAPAS FASE 1: ANÁLISIS INFORMACIÓN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0C28477-4620-446F-A15C-BFBC60D6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663" y="3267006"/>
            <a:ext cx="5092741" cy="236060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1812484-260F-4FD9-B795-93740325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99" y="3129897"/>
            <a:ext cx="5589592" cy="251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7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199947"/>
            <a:ext cx="1125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43%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MEDIANTE LAS PRUEBAS Y LA PRESENTACIÓN A HSEQ SE ENCONTRARON 5 ACCIONES DE MEJORA PARA IMPLEMENTAR.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INICIÓ EL PROCESO DE DISEÑO PARA LOS FORMATOS RESTANTES.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2" y="2938066"/>
            <a:ext cx="10315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/>
              <a:t>IMPLEMENTACIÓN REVISIÓN DE OBRA (70%) - 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LÍMITE SEGÚN CROMOGRAMA - &gt; </a:t>
            </a:r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30 JUL 2019</a:t>
            </a:r>
          </a:p>
          <a:p>
            <a:pPr algn="just"/>
            <a:endParaRPr lang="es-CO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C3DBE7-AFCB-4074-B81D-253C7F8F3009}"/>
              </a:ext>
            </a:extLst>
          </p:cNvPr>
          <p:cNvSpPr/>
          <p:nvPr/>
        </p:nvSpPr>
        <p:spPr>
          <a:xfrm>
            <a:off x="469232" y="1605457"/>
            <a:ext cx="11253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CONTINUAR CON PRUEBAS INDEFINIDAMENTE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IMPLEMETNAR LAS 5 ACCIONES DE MEJORA IDENTIFICADAS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LOS FORMATOSS RESTANTES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C899DB-EB3E-4487-92D0-15E272BF7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77" y="3465498"/>
            <a:ext cx="9750912" cy="28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75545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16644</TotalTime>
  <Words>556</Words>
  <Application>Microsoft Office PowerPoint</Application>
  <PresentationFormat>Panorámica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Jaime Parra</cp:lastModifiedBy>
  <cp:revision>504</cp:revision>
  <dcterms:created xsi:type="dcterms:W3CDTF">2018-06-13T17:56:08Z</dcterms:created>
  <dcterms:modified xsi:type="dcterms:W3CDTF">2019-01-08T13:53:09Z</dcterms:modified>
</cp:coreProperties>
</file>