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81" r:id="rId8"/>
    <p:sldId id="265" r:id="rId9"/>
    <p:sldId id="266" r:id="rId10"/>
    <p:sldId id="277" r:id="rId11"/>
    <p:sldId id="278" r:id="rId12"/>
    <p:sldId id="279" r:id="rId13"/>
    <p:sldId id="280" r:id="rId14"/>
    <p:sldId id="275" r:id="rId15"/>
    <p:sldId id="276" r:id="rId16"/>
    <p:sldId id="269" r:id="rId17"/>
    <p:sldId id="270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25 DE FEBRERO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26263"/>
            <a:ext cx="1125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39%</a:t>
            </a:r>
          </a:p>
          <a:p>
            <a:r>
              <a:rPr lang="es-CO" sz="1600" b="1" dirty="0"/>
              <a:t>AVANCES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RECOLECIÓN DE LA INFORMACIÓN BÁSICA DE LOS CONTRATISTAS.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MACRO PARA RECOLECTAR LA INFORMACIÓN DE LAS EXPERIENCIAS.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MAQUETA DE LA HERRAMIENTA PARA CALIFICAR.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NORMALIZACIÓN DE LA INFORMACIÓN FALTANTE (PROCESOS Y CONTRATISTAS).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509319" y="1867553"/>
            <a:ext cx="11253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MAQUETA DE LA HERRAMIENTA DE REGISTRO CALIFICACIONES-&gt; PLAZO 11 MAR 2019*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MAQUETA DE LA HERRAMIENTA REGISTRO CONTRATISTAS-&gt; PLAZO 10 JUN 2019*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MAQUETA DE REPORTEADOR -&gt; PLAZO 10 MAR 2019*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2941070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47251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479562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402638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387926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2847107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4203C3-541F-4B04-BCEC-2D4AC9E3AAB9}"/>
              </a:ext>
            </a:extLst>
          </p:cNvPr>
          <p:cNvSpPr/>
          <p:nvPr/>
        </p:nvSpPr>
        <p:spPr>
          <a:xfrm>
            <a:off x="361420" y="6539394"/>
            <a:ext cx="11549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*Se corrigió con respecto a la presentación anterior pues se detectó un error de digitación pues se estaba presentando la fecha de inicio y no la de finalización.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48B3EB-6919-488B-B4D6-424AB2652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6" y="3246729"/>
            <a:ext cx="11549331" cy="31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6. SISTEMA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18833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87%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LA MACRO PARA CONSOLIDAR LA INFORMACIÓN DE LAS ÁREAS CON INFORMACIÓN MANUAL (TODAS MENOS EL ÁREA FINANCIERA).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AVANZÓ EN ALREDEDOR DEL 80% DE LA IMPLEMENTACIÓN AUTOMATIZADA DE LOS INDICADORES DEL ÁREA FINANCIERA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1869" y="2366342"/>
            <a:ext cx="11253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CARGAR LA INFORMACIÓN RECIBIDA DE LA GERENCIA GENERAL (LLEGÓ EL VIERNES 1 DE MARZO).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REALIZAR SEGUIMIENTO AL ÁREA COMERCIAL.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LA IMPLEMENTACIÓN AUTOMATIZADA DE LOS INDICADORES DEL ÁREA FINANCIERA.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D2E0A-516E-46C4-8BB6-3622E1C5FEB2}"/>
              </a:ext>
            </a:extLst>
          </p:cNvPr>
          <p:cNvSpPr txBox="1"/>
          <p:nvPr/>
        </p:nvSpPr>
        <p:spPr>
          <a:xfrm>
            <a:off x="5933067" y="3727021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24FC1D-7216-435D-A0CC-D3FA1A70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4" y="4257733"/>
            <a:ext cx="11417592" cy="18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98%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NO SE OBTUVO NINGÚN AVANCE DURANTE ESTA SEMANA</a:t>
            </a:r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LA PRESENTACIÓN CON LA ALTA GERENCIA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ACTUALIZAR EJERCICIO TRIMESTRALMENTE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3952203"/>
            <a:ext cx="1904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5237C8-25B1-4A5B-91AB-43965F07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8" y="4285373"/>
            <a:ext cx="5709179" cy="214688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099C252-B845-4761-8F68-99CF7AC37ABD}"/>
              </a:ext>
            </a:extLst>
          </p:cNvPr>
          <p:cNvSpPr/>
          <p:nvPr/>
        </p:nvSpPr>
        <p:spPr>
          <a:xfrm>
            <a:off x="6981446" y="5847262"/>
            <a:ext cx="4898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r>
              <a:rPr lang="es-CO" dirty="0"/>
              <a:t>APOYO OPERATIVO ENCUESTA GERENCIA FINANCIERA Y GESTIÓN HUMANA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REALIZÓ UN ANÁLISIS DESCRIPTIVO DE LA INFORMACIÓN RECIBIDA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DOCUMENTO SOBRE UNA PRESENTACIÓN LA INFORMACIÓN RECIBIDA.</a:t>
            </a:r>
            <a:endParaRPr lang="es-ES" dirty="0"/>
          </a:p>
          <a:p>
            <a:pPr algn="just"/>
            <a:endParaRPr lang="es-CO" dirty="0"/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98610"/>
              </p:ext>
            </p:extLst>
          </p:nvPr>
        </p:nvGraphicFramePr>
        <p:xfrm>
          <a:off x="519284" y="1661344"/>
          <a:ext cx="11153430" cy="3733800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30.6%**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561974" y="5596943"/>
            <a:ext cx="10972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CO" sz="1400" dirty="0"/>
              <a:t>Dada la naturaleza del ejercicio de planificación no se establecieron fechas esperadas de finalización, y por lo tanto, no se incluye el avance esperado</a:t>
            </a:r>
          </a:p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**</a:t>
            </a:r>
            <a:r>
              <a:rPr lang="es-CO" sz="1400" dirty="0"/>
              <a:t>Durante el reporte anterior había un error de transcripción.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31.4%</a:t>
            </a:r>
          </a:p>
          <a:p>
            <a:r>
              <a:rPr lang="es-CO" sz="1600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MAQUETA PARA EL MÓDULO DE REPORTES.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ACTUALIZÓ EL MODELO DE DATOS EN RAZÓN A LAS NUEVAS TABLAS Y CAMPOS QUE SE IDENTIFICARON DURANTE LA ELABORACIÓN DE LA MAQUETA.</a:t>
            </a:r>
          </a:p>
          <a:p>
            <a:r>
              <a:rPr lang="es-CO" sz="1600" b="1" dirty="0"/>
              <a:t>ENTREGABLES DISEÑO -&gt; </a:t>
            </a:r>
            <a:r>
              <a:rPr lang="es-CO" sz="1600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57852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8906399" y="19703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233002" y="197742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181288" y="19004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522139" y="188578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874EFEB-47EC-4434-8F47-15AC70BA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7" y="1769601"/>
            <a:ext cx="5083072" cy="20639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A10EC0-5584-41F3-B218-2A6FC4D2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7" y="4986400"/>
            <a:ext cx="11718757" cy="162832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CA156BA-E112-4860-9ACC-67BDDAF2DEAE}"/>
              </a:ext>
            </a:extLst>
          </p:cNvPr>
          <p:cNvSpPr/>
          <p:nvPr/>
        </p:nvSpPr>
        <p:spPr>
          <a:xfrm>
            <a:off x="337207" y="37921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160230"/>
            <a:ext cx="11718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ESTIMADO:52%</a:t>
            </a:r>
          </a:p>
          <a:p>
            <a:r>
              <a:rPr lang="es-CO" sz="1600" b="1" dirty="0"/>
              <a:t>ETAPA ACTUAL -&gt; CONSOLIDACIÓN Y DEPURACIÓN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CARGUE DE LOS 12 PRESUPUESTOS EN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NORMALIZACIÓN DE LOS ÍTEMS PRESUPUESTALES DE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CARGÓ UNA DE LAS TABLAS DE PRECIOS 4 BASES DE DATOS DE CONTROL DE PRESUPEUSTOS. LAS TRES RESTANTES NO SE HAN PODIDO RECUPERAR Y POR LO TANTO SE ESCALÓ EL PROBLEMA AL ÁREA DE TECNOLOGÍA.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482487" y="230104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809090" y="237154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757376" y="160230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1098227" y="145518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323354" y="1650297"/>
            <a:ext cx="7795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ESTADO ETAPA ACTUAL -&gt; FECHA FIN SEGÚN CRONOGRAMA:20/06/2019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3638435-76A2-4284-9D48-D5B6D694E1D0}"/>
              </a:ext>
            </a:extLst>
          </p:cNvPr>
          <p:cNvSpPr/>
          <p:nvPr/>
        </p:nvSpPr>
        <p:spPr>
          <a:xfrm>
            <a:off x="323354" y="4090918"/>
            <a:ext cx="40131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POR ETAPAS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29CE831-AF75-4063-B479-DBCD6C17E821}"/>
              </a:ext>
            </a:extLst>
          </p:cNvPr>
          <p:cNvSpPr txBox="1"/>
          <p:nvPr/>
        </p:nvSpPr>
        <p:spPr>
          <a:xfrm>
            <a:off x="6412760" y="405886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F6CE8E-5221-4F41-90F5-E3604677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22" y="1962329"/>
            <a:ext cx="4715760" cy="20892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49A5026-AC29-4AA9-8F95-080C5C49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1" y="4468856"/>
            <a:ext cx="10979167" cy="22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482487" y="230104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809090" y="237154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757376" y="160230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1098227" y="145518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18E50EE-0D40-4CB4-A367-51524477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96318"/>
              </p:ext>
            </p:extLst>
          </p:nvPr>
        </p:nvGraphicFramePr>
        <p:xfrm>
          <a:off x="436418" y="748145"/>
          <a:ext cx="8889299" cy="1801885"/>
        </p:xfrm>
        <a:graphic>
          <a:graphicData uri="http://schemas.openxmlformats.org/drawingml/2006/table">
            <a:tbl>
              <a:tblPr/>
              <a:tblGrid>
                <a:gridCol w="4284482">
                  <a:extLst>
                    <a:ext uri="{9D8B030D-6E8A-4147-A177-3AD203B41FA5}">
                      <a16:colId xmlns:a16="http://schemas.microsoft.com/office/drawing/2014/main" val="3322561185"/>
                    </a:ext>
                  </a:extLst>
                </a:gridCol>
                <a:gridCol w="4604817">
                  <a:extLst>
                    <a:ext uri="{9D8B030D-6E8A-4147-A177-3AD203B41FA5}">
                      <a16:colId xmlns:a16="http://schemas.microsoft.com/office/drawing/2014/main" val="342083923"/>
                    </a:ext>
                  </a:extLst>
                </a:gridCol>
              </a:tblGrid>
              <a:tr h="30031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</a:t>
                      </a:r>
                    </a:p>
                  </a:txBody>
                  <a:tcPr marL="15016" marR="15016" marT="15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SOLUCIÓN</a:t>
                      </a:r>
                    </a:p>
                  </a:txBody>
                  <a:tcPr marL="15016" marR="15016" marT="15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26825"/>
                  </a:ext>
                </a:extLst>
              </a:tr>
              <a:tr h="150157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SE HAN PODIDO RECUPERAR 3 DE LAS 4 BASES DE DATOS DE CONTROL PRESUPUESTAL ENCONTRADAS</a:t>
                      </a:r>
                    </a:p>
                  </a:txBody>
                  <a:tcPr marL="15016" marR="15016" marT="15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ESCALÓ EL PROBLEMA AL ÁREA DE TECNOLOGÍA. SI DEFINITIVAMENTE NO SE PUEDEN RECUPERAR, SE DESCARTARAN LOS PRECIOS DE DICHAS BASES DE DATOS PARA EL ANÁLISIS.</a:t>
                      </a:r>
                    </a:p>
                  </a:txBody>
                  <a:tcPr marL="15016" marR="15016" marT="15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1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0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213802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47%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IMPLEMENTARON 10 DE LAS 17 MEJORAS IDENTIFICADAS.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EQUIPO DE CINE COLOMBIA REALIZÓ EL CARGUE DE LAS REVISIONES DE OBRA ACTUALES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3145885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(80%)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882549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7 ACCIONES RESTANTES ( DE LAS 17 IDENTIFICADAS)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EL CARGUE DE LOS FORMATOS ACTUALES.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REALIZAR REUNIÓN DE SEGUIMIENTO TENTATIVAMENTE EL 15 DE MARZO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5916FD-A53F-4877-838E-1C0EAA04897E}"/>
              </a:ext>
            </a:extLst>
          </p:cNvPr>
          <p:cNvSpPr txBox="1"/>
          <p:nvPr/>
        </p:nvSpPr>
        <p:spPr>
          <a:xfrm>
            <a:off x="413205" y="6314275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6D01C9-FF5E-41A3-9CE8-D786962B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0" y="3551295"/>
            <a:ext cx="11301013" cy="21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17288</TotalTime>
  <Words>1016</Words>
  <Application>Microsoft Office PowerPoint</Application>
  <PresentationFormat>Panorámica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775</cp:revision>
  <dcterms:created xsi:type="dcterms:W3CDTF">2018-06-13T17:56:08Z</dcterms:created>
  <dcterms:modified xsi:type="dcterms:W3CDTF">2019-03-04T14:12:02Z</dcterms:modified>
</cp:coreProperties>
</file>