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9" r:id="rId12"/>
    <p:sldId id="280" r:id="rId13"/>
    <p:sldId id="275" r:id="rId14"/>
    <p:sldId id="276" r:id="rId15"/>
    <p:sldId id="269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25 DE FEBRERO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34%</a:t>
            </a:r>
          </a:p>
          <a:p>
            <a:r>
              <a:rPr lang="es-CO" sz="1600" b="1" dirty="0"/>
              <a:t>AVANCES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EL DISEÑO DEL MODELO DE DATOS PARA EL REPORTEADOR, LA HERRAMIENTA DE CALIFICACIONES Y EL REGISTRO EXTERNO PARA LOS CONTRATISTAS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RECOLECCIÓN Y CONSOLIDACIÓN DE INFORMACIÓN DE CONTRATISTAS (INGRESOS, EXPERIENCIA, TELÉFONO)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DEFINICIÓN Y DOCUMENTACIÓND DE METODOLOGÍAS DE ANÁLISIS DE LA INFORMACIÓN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EL DISEÑO DE FLUJOS DE USO DE LA HERRAMIENTA PARA CALIFICACIONES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509319" y="2269336"/>
            <a:ext cx="1125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LA HERRAMIENTA DE REGISTRO CALIFICACIONES-&gt; PLAZO 06 MAR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LA HERRAMIENTA REGISTRO CONTRATISTAS-&gt; PLAZO 27 MAY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REPORTEADOR -&gt; PLAZO 04 MAR 2019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34285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47251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479562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402638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387926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42900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ED6BE3-58E8-425A-BD6E-0AD93205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9" y="3948546"/>
            <a:ext cx="10055960" cy="27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84%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CONSOLIDÓ LA INFORMACIÓN DE GERENCIA GENERAL Y DE GERENCIA TÉCNICA.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1869" y="2366342"/>
            <a:ext cx="11253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AJUSTAR METODOLOGÍA Y FORMATOS DE ACUERDO CON LA RETROALIMENTACIÓN DE LAS 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ACTUALIZAR INDICADORES CON FECHA DE CORTE A ENERO 31 DE 2019.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1ED5F4-9429-4AA7-AF18-28CF6A51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" y="4236422"/>
            <a:ext cx="11039725" cy="180416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D2E0A-516E-46C4-8BB6-3622E1C5FEB2}"/>
              </a:ext>
            </a:extLst>
          </p:cNvPr>
          <p:cNvSpPr txBox="1"/>
          <p:nvPr/>
        </p:nvSpPr>
        <p:spPr>
          <a:xfrm>
            <a:off x="5933067" y="3727021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98%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 SE OBTUVO NINGÚN AVANCE DURANTE ESTA SEMANA</a:t>
            </a:r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PRESENTACIÓN CON LA ALTA GERENCIA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ACTUALIZAR EJERCICIO TRIMESTRALMENTE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3952203"/>
            <a:ext cx="1904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5237C8-25B1-4A5B-91AB-43965F07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8" y="4285373"/>
            <a:ext cx="5709179" cy="21468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99C252-B845-4761-8F68-99CF7AC37ABD}"/>
              </a:ext>
            </a:extLst>
          </p:cNvPr>
          <p:cNvSpPr/>
          <p:nvPr/>
        </p:nvSpPr>
        <p:spPr>
          <a:xfrm>
            <a:off x="6981446" y="5847262"/>
            <a:ext cx="489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dirty="0"/>
              <a:t>APOYO OPERATIVO ENCUESTA GERENCIA FINANCIERA Y GESTIÓN HUMANA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UN ANÁLISIS DESCRIPTIVO DE LA INFORMACIÓN RECIBIDA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DOCUMENTO SOBRE UNA PRESENTACIÓN LA INFORMACIÓN RECIBIDA.</a:t>
            </a:r>
            <a:endParaRPr lang="es-ES" dirty="0"/>
          </a:p>
          <a:p>
            <a:pPr algn="just"/>
            <a:endParaRPr lang="es-CO" dirty="0"/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45645"/>
              </p:ext>
            </p:extLst>
          </p:nvPr>
        </p:nvGraphicFramePr>
        <p:xfrm>
          <a:off x="519284" y="1661344"/>
          <a:ext cx="11153430" cy="3733800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ESPPEREDO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561974" y="5596943"/>
            <a:ext cx="1097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 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30.9%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TUVO NINGÚN AVANCE ESTA SEMANA DEBIDO A QUE SE PRIORIZÓ EL PROYECTO 5 DEBIDO A SU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703214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8906399" y="19703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233002" y="197742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181288" y="19004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522139" y="188578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8E7525-DCE7-4FC8-9978-FBFF77A5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7" y="1708267"/>
            <a:ext cx="5079920" cy="2062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A5F357D-FF87-4774-AD5F-E21EC85F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7" y="5042143"/>
            <a:ext cx="11161325" cy="15508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87939"/>
            <a:ext cx="1171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ESTIMADO:49%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TUVO NINGÚN AVANCE ESTA SEMANA DEBIDO A QUE SE PRIORIZÓ EL PROYECTO 5 DEBIDO A SU ATRASO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21635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22340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214648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213176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323354" y="1871971"/>
            <a:ext cx="4013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ESTADO ETAPA ACTUAL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EBE772-F979-43F4-ABA8-E6BBCC68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6" y="2361724"/>
            <a:ext cx="4063600" cy="18002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B379C6-295A-4DF7-8810-3B05C686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3" y="4673997"/>
            <a:ext cx="11718757" cy="191607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3638435-76A2-4284-9D48-D5B6D694E1D0}"/>
              </a:ext>
            </a:extLst>
          </p:cNvPr>
          <p:cNvSpPr/>
          <p:nvPr/>
        </p:nvSpPr>
        <p:spPr>
          <a:xfrm>
            <a:off x="323354" y="4243320"/>
            <a:ext cx="4013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POR ETAPAS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29CE831-AF75-4063-B479-DBCD6C17E821}"/>
              </a:ext>
            </a:extLst>
          </p:cNvPr>
          <p:cNvSpPr txBox="1"/>
          <p:nvPr/>
        </p:nvSpPr>
        <p:spPr>
          <a:xfrm>
            <a:off x="6412760" y="421126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13802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46%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REALIZÓ LA REUNIÓN CON EL EQUIPO DE CINE COLOMBIA Y SE PACTARON FECHAS DE PUESTA EN MARCHA DE LOS FORMATOS, ASÍ COMO LAS MEJORAS NECESARIAS (17 MEJORAS) Y UNAS FECHAS LÍMITES DE IMPLEMENTACIÓN.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(76%)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17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CARGAR INFORMACIÓN ACTUAL EN APLICACIÓN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413205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EC264E9-B51A-4B84-AB62-073E9995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5" y="3643820"/>
            <a:ext cx="11253536" cy="17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17222</TotalTime>
  <Words>832</Words>
  <Application>Microsoft Office PowerPoint</Application>
  <PresentationFormat>Panorámica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740</cp:revision>
  <dcterms:created xsi:type="dcterms:W3CDTF">2018-06-13T17:56:08Z</dcterms:created>
  <dcterms:modified xsi:type="dcterms:W3CDTF">2019-02-25T15:25:11Z</dcterms:modified>
</cp:coreProperties>
</file>