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60" r:id="rId4"/>
    <p:sldId id="261" r:id="rId5"/>
    <p:sldId id="271" r:id="rId6"/>
    <p:sldId id="272" r:id="rId7"/>
    <p:sldId id="265" r:id="rId8"/>
    <p:sldId id="266" r:id="rId9"/>
    <p:sldId id="275" r:id="rId10"/>
    <p:sldId id="276" r:id="rId11"/>
    <p:sldId id="277" r:id="rId12"/>
    <p:sldId id="278" r:id="rId13"/>
    <p:sldId id="269" r:id="rId14"/>
    <p:sldId id="270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525"/>
    <a:srgbClr val="FF4343"/>
    <a:srgbClr val="FFD966"/>
    <a:srgbClr val="C65911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ciencias.gov.co/node/365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/>
              <a:t>26 NOV 2018</a:t>
            </a:r>
          </a:p>
        </p:txBody>
      </p:sp>
    </p:spTree>
    <p:extLst>
      <p:ext uri="{BB962C8B-B14F-4D97-AF65-F5344CB8AC3E}">
        <p14:creationId xmlns:p14="http://schemas.microsoft.com/office/powerpoint/2010/main" val="64792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11253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5%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NO SE OBTUVO NINGÚN AVANCE ESTA SEMANA. SE DEBE FINALIZAR LA FORMULACIÓN DEL PROYECTO ESTA SEMANA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1" y="1951672"/>
            <a:ext cx="11253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 -&gt; </a:t>
            </a:r>
            <a:r>
              <a:rPr lang="es-CO" b="1" dirty="0">
                <a:solidFill>
                  <a:srgbClr val="C00000"/>
                </a:solidFill>
              </a:rPr>
              <a:t>ATRATO ACTUAL -&gt; 3 DÍAS</a:t>
            </a:r>
            <a:endParaRPr lang="es-CO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ETAPA DE CONCEPCIÓN PARA ESTIAMAR COSTOS Y TIEMPOS DEL PROYECTO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3578381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174738-E34E-4B16-B97B-FBD6C3CC3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57" y="4392468"/>
            <a:ext cx="4581485" cy="195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0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6. SISTEMA DE INDICADORES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18833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11253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56%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CONTINUÓ L A RECOELCCCIÓN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AJUSTARON LOS DISEÑOS DE LA BASE DE DATOS DE INDICADORES Y EL REPORTE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DE ACUERDO CON LA INFORMACIÓN RECIBIDA EL ÁREA COMERCIAL, SE REALIZARON LAS PROYECCIONES DEL VALOR A FACTURAR GARANTIZADO.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3" y="2266359"/>
            <a:ext cx="112535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LA RECOLECCIÓN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VALIDAR LA ESTRUCTURA DEL REPORTEADOR CON LA ALTA DIRECCIÓN.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ESTABLECER LA METODOLOGÍA PARA EL REGISTRO PERMANENTE DE LOS INDICADORES.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3578381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85868F7-AE04-4365-A8E4-846F17E89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0" y="4051119"/>
            <a:ext cx="8968221" cy="21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6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OTROS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SERVIDOR PARA ALOJAR APLICACIÓN DE FACTURACIÓN: </a:t>
            </a:r>
            <a:r>
              <a:rPr lang="es-ES" dirty="0"/>
              <a:t>SE ADQUIRIÓ EL SERVICIO MENSUAL DE SERVIDOR DE ACUERDO CON LO PLANIFICADO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MEJORAS FACTURACIÓN:</a:t>
            </a:r>
            <a:r>
              <a:rPr lang="es-ES" dirty="0"/>
              <a:t> SE MODIFICÓ EL LOOK DEL REPORTE A ENVIAR A LOS CLIENTES DE ACUERDO CON LO SOLICITADO POR FINANCIERA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APOYO COMERCIAL : </a:t>
            </a:r>
            <a:r>
              <a:rPr lang="es-ES" dirty="0"/>
              <a:t>SE CONTINUÓ EL APOYO AL ÁREA COMERCIAL CON LA REDACCIÓN DE ALTERNATIVAS DE PROPUESTA DE VALOR DE PAYC DESDE EL PUNTO DE VISTA DE LA UNIDAD.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APOYO FACTURCIÓN: </a:t>
            </a:r>
            <a:r>
              <a:rPr lang="es-ES" dirty="0"/>
              <a:t>SE CARGARON 3 PROYECTOS NUEVOS. SE ASISTIÓ A LA REUNIÓN DE PROYECTOS PARA ACTUALIZAR EL APLICATIVO CON LAS NOVEDADES. SE APOYÓ LA REVISIÓN DURANTE LA REUNIÓN DE PROYECTOS.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PLANIFICACIÓN FINANCIERA:</a:t>
            </a:r>
            <a:r>
              <a:rPr lang="es-ES" dirty="0"/>
              <a:t>SE APOYÓ AL ÁREA FINANCIERA EN LA ELABORACIÓN DE PROYECCIONES.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ADQUISICIÓN LICENCIAS:</a:t>
            </a:r>
            <a:r>
              <a:rPr lang="es-ES" dirty="0"/>
              <a:t>SE ADQUIRIERON LICENCIAS DE VISIO ONLINE PLAN 1.</a:t>
            </a:r>
            <a:endParaRPr lang="es-ES" b="1" dirty="0"/>
          </a:p>
          <a:p>
            <a:pPr algn="just"/>
            <a:endParaRPr lang="es-CO" dirty="0"/>
          </a:p>
          <a:p>
            <a:pPr algn="just"/>
            <a:r>
              <a:rPr lang="es-CO" b="1" dirty="0"/>
              <a:t>PASOS A SEGUIR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ADQUIRIR SERVICIO DE SERVIDOR PARA ALOJAR APLICACIÓN FACTURACIÓN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ADQUIRIR UNA LICENCIA DE OFFICE PROJECT Y POWER BI PRO PARA LA UNIDAD.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DEFINIR SOFTWARE PARA OPTIMIZACIÓN MATEMÁTICA.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INSTALAR SOFTWARE PARA GESTIÓN DE CONTRASEÑAS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ALTERNATIVAS DE SOFTWARE PARA EL REGISTRO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LA CONVOCATORIA IDENTIFICADA -&gt; </a:t>
            </a:r>
            <a:r>
              <a:rPr lang="es-CO" dirty="0">
                <a:hlinkClick r:id="rId2"/>
              </a:rPr>
              <a:t>http://www.colciencias.gov.co/node/3654</a:t>
            </a: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PLANIFICACIÓN FINANCIERA: PLANTEAR FRENTES DE ACCIÓN PARA LA PLANIFICACIÓN FINANCIERA.</a:t>
            </a:r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933585"/>
              </p:ext>
            </p:extLst>
          </p:nvPr>
        </p:nvGraphicFramePr>
        <p:xfrm>
          <a:off x="280986" y="2264071"/>
          <a:ext cx="11630027" cy="3724275"/>
        </p:xfrm>
        <a:graphic>
          <a:graphicData uri="http://schemas.openxmlformats.org/drawingml/2006/table">
            <a:tbl>
              <a:tblPr/>
              <a:tblGrid>
                <a:gridCol w="7314068">
                  <a:extLst>
                    <a:ext uri="{9D8B030D-6E8A-4147-A177-3AD203B41FA5}">
                      <a16:colId xmlns:a16="http://schemas.microsoft.com/office/drawing/2014/main" val="767944482"/>
                    </a:ext>
                  </a:extLst>
                </a:gridCol>
                <a:gridCol w="1451964">
                  <a:extLst>
                    <a:ext uri="{9D8B030D-6E8A-4147-A177-3AD203B41FA5}">
                      <a16:colId xmlns:a16="http://schemas.microsoft.com/office/drawing/2014/main" val="1754076106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1868153630"/>
                    </a:ext>
                  </a:extLst>
                </a:gridCol>
                <a:gridCol w="1561668">
                  <a:extLst>
                    <a:ext uri="{9D8B030D-6E8A-4147-A177-3AD203B41FA5}">
                      <a16:colId xmlns:a16="http://schemas.microsoft.com/office/drawing/2014/main" val="994229716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ANTERIOR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1005"/>
                  </a:ext>
                </a:extLst>
              </a:tr>
              <a:tr h="277947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00917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24961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7405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CONTRATISTAS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430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49912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E778421-F730-4AD2-A4B4-189A7605E503}"/>
              </a:ext>
            </a:extLst>
          </p:cNvPr>
          <p:cNvSpPr/>
          <p:nvPr/>
        </p:nvSpPr>
        <p:spPr>
          <a:xfrm>
            <a:off x="8319994" y="6523762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70330C-EA1B-49B9-993E-2AD15D53C1C3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73396-925C-4321-891A-B3704603B400}"/>
              </a:ext>
            </a:extLst>
          </p:cNvPr>
          <p:cNvSpPr txBox="1"/>
          <p:nvPr/>
        </p:nvSpPr>
        <p:spPr>
          <a:xfrm>
            <a:off x="859488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sin atraso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ED7AE9-B3DF-439F-B5CD-D0AB0B9DAB1D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6205401" y="6535287"/>
            <a:ext cx="302602" cy="1632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6480290" y="6465413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con atraso</a:t>
            </a:r>
          </a:p>
        </p:txBody>
      </p:sp>
    </p:spTree>
    <p:extLst>
      <p:ext uri="{BB962C8B-B14F-4D97-AF65-F5344CB8AC3E}">
        <p14:creationId xmlns:p14="http://schemas.microsoft.com/office/powerpoint/2010/main" val="115699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17%</a:t>
            </a:r>
          </a:p>
          <a:p>
            <a:r>
              <a:rPr lang="es-CO" b="1" dirty="0"/>
              <a:t>ETAPA ACTUAL -&gt; DISEÑO (INICIO 1 DE NOVIEMBRE 2018 – FIN 13 DE JUNIO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FINALIZÓ LA PRIMERA VERSIÓN DEL MODELO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INICIÓ EL DISEÑO DE LOS FLUJOS DE USO PARA GESTIÓN CONTRACTUAL Y DE PRESUPUESTOS</a:t>
            </a:r>
          </a:p>
          <a:p>
            <a:endParaRPr lang="es-CO" b="1" dirty="0"/>
          </a:p>
          <a:p>
            <a:r>
              <a:rPr lang="es-CO" b="1" dirty="0"/>
              <a:t>ENTREGABLES DISEÑO -&gt;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FIN CRONOGRAMA -&gt; 10 JUN 2019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b="1" dirty="0"/>
          </a:p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DE FLUJO DE USO Y DICCIONARIO DE DATOS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9" y="4752776"/>
            <a:ext cx="19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FASES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98B0252-D796-4BF8-BC49-229DB4EB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886" y="1922916"/>
            <a:ext cx="5386533" cy="218713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67422F5-B2B6-4F4D-8CF6-416D99109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86" y="4752776"/>
            <a:ext cx="4372576" cy="18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3. APRENDIZ PRECIOS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5446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9499" y="63248"/>
            <a:ext cx="11718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15%</a:t>
            </a:r>
          </a:p>
          <a:p>
            <a:endParaRPr lang="es-CO" b="1" dirty="0"/>
          </a:p>
          <a:p>
            <a:r>
              <a:rPr lang="es-CO" b="1" dirty="0"/>
              <a:t>ETAPA ACTUAL -&gt; RECOLECCIÓN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RECOLECTÓ LA ÚLTIMA VERSIÓN DE BASE DE DATOS DE PRECIOS.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INVENTARIARON Y RECOLECTARON LOS PRESUPUESTOS DE LOS PROYECTOS ENTRE 2009 y 2017.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8" y="4666103"/>
            <a:ext cx="2168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018967A-E5D4-4CF1-956D-5ACEA9431F78}"/>
              </a:ext>
            </a:extLst>
          </p:cNvPr>
          <p:cNvSpPr/>
          <p:nvPr/>
        </p:nvSpPr>
        <p:spPr>
          <a:xfrm>
            <a:off x="283833" y="1647860"/>
            <a:ext cx="9557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ENTREGABLES RECOLECCIÓN DE INFORMACIÓN -&gt;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FIN SEGÚN CROMOGRAMA - 10 DIC 2018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EEEA19C-7F7F-4773-9D94-3C7C0E805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47" y="5035435"/>
            <a:ext cx="4234082" cy="180489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EB8B430-1C1C-4A74-9892-CE63D98A4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47" y="2040610"/>
            <a:ext cx="7000459" cy="262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7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285675"/>
            <a:ext cx="11253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19%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PRESENTARON LOS FORMATOS AL EQUIPO DE CINECOLOMBIA.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REALIZARON AJUSTES SOBRE LOS FORMATOS DE SOLICITUD DE INICIO DE OBRA Y CONTROL DE PLANOS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CONTINUÓ LA IMPLEMENTACIÓN DEL FORMATO DE EXCAVACIONES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PACTÓ LA REALIZACIÓN DE PRUEBAS HASTA EL 14 DE DICIEMBRE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2" y="2041392"/>
            <a:ext cx="103159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/>
              <a:t>IMPLEMENTACIÓN REVISIÓN DE OBRA (7%) - 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LÍMITE SEGÚN CROMOGRAMA - &gt; </a:t>
            </a:r>
            <a:r>
              <a:rPr lang="es-CO" dirty="0">
                <a:solidFill>
                  <a:schemeClr val="accent2">
                    <a:lumMod val="50000"/>
                  </a:schemeClr>
                </a:solidFill>
              </a:rPr>
              <a:t>30 JUL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INTR001 CONTROL PLANOS -&gt;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INTR046 SOLICITUD INICIO - &gt;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INTR045 EXCAVACIONES -&gt; 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INTR045 GENÉRICO 100% -&gt; GENÉRICO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3578381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2F77BA9-BE03-49CC-9FF2-8100885CC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8" y="4021165"/>
            <a:ext cx="7875848" cy="23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5. CALIFICACIÓN CONTRATISTAS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645263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15868</TotalTime>
  <Words>701</Words>
  <Application>Microsoft Office PowerPoint</Application>
  <PresentationFormat>Panorámica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Jaime Parra</cp:lastModifiedBy>
  <cp:revision>409</cp:revision>
  <dcterms:created xsi:type="dcterms:W3CDTF">2018-06-13T17:56:08Z</dcterms:created>
  <dcterms:modified xsi:type="dcterms:W3CDTF">2018-11-26T14:23:49Z</dcterms:modified>
</cp:coreProperties>
</file>