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0" r:id="rId3"/>
    <p:sldId id="274" r:id="rId4"/>
    <p:sldId id="260" r:id="rId5"/>
    <p:sldId id="261" r:id="rId6"/>
    <p:sldId id="271" r:id="rId7"/>
    <p:sldId id="272" r:id="rId8"/>
    <p:sldId id="265" r:id="rId9"/>
    <p:sldId id="266" r:id="rId10"/>
    <p:sldId id="277" r:id="rId11"/>
    <p:sldId id="278" r:id="rId12"/>
    <p:sldId id="284" r:id="rId13"/>
    <p:sldId id="286" r:id="rId14"/>
    <p:sldId id="288" r:id="rId15"/>
    <p:sldId id="289" r:id="rId16"/>
    <p:sldId id="269" r:id="rId17"/>
    <p:sldId id="291" r:id="rId18"/>
    <p:sldId id="270" r:id="rId19"/>
    <p:sldId id="292" r:id="rId20"/>
    <p:sldId id="293" r:id="rId21"/>
    <p:sldId id="294" r:id="rId22"/>
    <p:sldId id="296" r:id="rId23"/>
    <p:sldId id="297" r:id="rId24"/>
    <p:sldId id="298" r:id="rId25"/>
    <p:sldId id="299" r:id="rId26"/>
    <p:sldId id="300" r:id="rId27"/>
    <p:sldId id="301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27 DE MAYO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195005"/>
            <a:ext cx="1125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AVANCE ESTIMADO:</a:t>
            </a:r>
            <a:r>
              <a:rPr lang="es-CO" sz="1400" b="1" dirty="0">
                <a:latin typeface="Calibri" panose="020F0502020204030204" pitchFamily="34" charset="0"/>
              </a:rPr>
              <a:t>71.40</a:t>
            </a:r>
            <a:r>
              <a:rPr lang="es-CO" sz="1400" b="1" dirty="0"/>
              <a:t>%</a:t>
            </a:r>
          </a:p>
          <a:p>
            <a:r>
              <a:rPr lang="es-CO" sz="14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REALIZÓ LA REUNIÓN DE INICIO PARA PRUEBAS CON EL PROYECTO, SE TOMÓ LA DECISIÓN DE POSPONER LAS PRUEBAS HASTA REALIZAR UNAS CORRECCIONES A ERRORES QUE SUCEDIERON DURANTE LAS PRESENTACIÓN E IMPLEMENTACIÓN DE NUEVOS REQUERIMIENTOS DE USABILIDAD.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FIJÓ COMO META PARA INICIAR A CALIFICAR TODOS LOS PROYECTOS DESDE EL APLICATIVO PARA LA CALIFICACIÓN DE JUNIO DE 2019 (FECHA INICIO A CALIFICAR ES EL 25 DE CADA MES).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REPROGRAMÓ LA FINALIZACIÓN DE LA HERRAMIENTA PARA EL 25 DE JUNIO (OJO NO SE AFECTA LA FECHA DE FINALIZACIÓN EL PROYECTO)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PRESENTÓ LA MAQUETA DEL USUARIO EXTERNO A MAURICIO.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29145" y="2017137"/>
            <a:ext cx="112535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CONTINUAR CON LA REALIZACIÓN DE PRUEBAS E IMPLEMENTAR LAS MEJORAS/CORRECCIONES IDENTIFICADAS.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AJUSTAR EL DISEÑO DE LA HERRAMIENTA PARA REGISTRO EXTERNO DE CONTRATISTAS DE ACUERDO CON LA REUNIÓN REALIZADA CON MAURICIO.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INICIAR PRUEBAS REALES DE CALIFICACIÓN DE CONTRATISTAS UNA VEZ SE IMPLEMENTEN LAS CORRECCIONES Y MEJORAS DETECTADAS DURANTE LA REUNIÓN DE INICIO DE PRUEBAS.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29145" y="3668574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366267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3EBEBE-B265-4705-9956-58CD0777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8" y="4210771"/>
            <a:ext cx="11003809" cy="21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10. RE-PLANIFICACIÓN TRIMESTRAL DE NEGOCIO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0335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307817" y="3810763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506932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1EFFE3-688F-4BD4-A1EE-D4BDA4D89154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BA3D1A-84C1-47E5-B269-DEB17FA3C1DE}"/>
              </a:ext>
            </a:extLst>
          </p:cNvPr>
          <p:cNvSpPr txBox="1"/>
          <p:nvPr/>
        </p:nvSpPr>
        <p:spPr>
          <a:xfrm>
            <a:off x="6985364" y="653464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C8B169-ECC4-4DA6-8AD7-DFDDDE36C5A2}"/>
              </a:ext>
            </a:extLst>
          </p:cNvPr>
          <p:cNvSpPr txBox="1"/>
          <p:nvPr/>
        </p:nvSpPr>
        <p:spPr>
          <a:xfrm>
            <a:off x="418652" y="227111"/>
            <a:ext cx="1125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ESTIMADO:71.65%</a:t>
            </a:r>
            <a:endParaRPr lang="es-CO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EJERCICIO DE LA COMPETENCIA.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LA PRIMERA VERSIÓN DEL DOCUMENTO FINAL.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PRESENTÓ UNA PARTE DEL DOCUMENTO FINAL A LA ALTA DIRECCIÓN Y SE COMPARTIÓ PARA QUE CADA ÁREA PUEDA REVISARLO EN DETALLE.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LA PRIMERA VERSIÓN DE PROCEDIMIENTO DE ACTIVIDADES Y FORMATOS PARA LA REPROYECCIÓN DE VARIABLES FINANCIERAS.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LA PRIMERA VERSIÓN DE PROCEDIMIENTO Y ENCUESTA PARA LA REALIZACIÓN DE EJERCICIOS DE ANÁLISIS.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D690906-7078-4A09-A6EE-D0E5ECBBFA7A}"/>
              </a:ext>
            </a:extLst>
          </p:cNvPr>
          <p:cNvSpPr/>
          <p:nvPr/>
        </p:nvSpPr>
        <p:spPr>
          <a:xfrm>
            <a:off x="307817" y="2643509"/>
            <a:ext cx="107896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 A SEGUIR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METAS ESTRATÉGICAS Y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Y AJUSTAR HERRAMIENTA(INDICADORES) PARA MONITOREO Y SEGUIMIENTO A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ATENDER A CADA ÁREA CON SUS DUDAS, CORRECCIONES Y SUGERENCIAS AL DOCUMENTO PRESENTADO</a:t>
            </a:r>
            <a:endParaRPr lang="es-CO" sz="16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887CC31-550D-4C20-94A8-5A5C88ED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2" y="4397130"/>
            <a:ext cx="11511278" cy="19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715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3270" y="408303"/>
            <a:ext cx="1125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67.64</a:t>
            </a:r>
            <a:r>
              <a:rPr lang="es-CO" sz="1600" b="1" dirty="0"/>
              <a:t>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CONSOLIDACIÓN DE 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NORMALIZAR Y ANALIZAR LA INFORMACIÓN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340144" y="2433798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458304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B1C33E-6FBB-498E-B771-1DB17969CD50}"/>
              </a:ext>
            </a:extLst>
          </p:cNvPr>
          <p:cNvSpPr/>
          <p:nvPr/>
        </p:nvSpPr>
        <p:spPr>
          <a:xfrm>
            <a:off x="450980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AA17A0-89BD-4A60-82D3-C235DAEC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0" y="2917569"/>
            <a:ext cx="11253536" cy="24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5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OTRAS ACTIVIDADES/PROCEDIMIENTOS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ATENCIÓN DE REQUERIMIENTOS, SOPORTE Y MANTENIMIENTO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7839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SEGUNDA VERSIÓN SOFTWARE </a:t>
            </a:r>
            <a:r>
              <a:rPr lang="es-CO" b="1"/>
              <a:t>FACTURACIÓN (6 </a:t>
            </a:r>
            <a:r>
              <a:rPr lang="es-CO" b="1" dirty="0"/>
              <a:t>REQUERIMIENTOS ATENDIDOS).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IMPLEMENTARON 6 CORRECCIONES/MEJORAS (4 CORRECCIONES Y 2 MEJORAS)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REPORTEADOR DE INDICADORES DE GESTIÓN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SE IMPLEMENTARON LAS SIGUIENTES MEJORAS EN EL REPORTEADOR: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/>
              <a:t>Actualización de visualización del filtro CECO de los indicadores de Gerencia Administrativa y Financiera incluyendo CECO-NOMBRE DE PROYECTO.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/>
              <a:t>-Inclusión de gráfico de línea para visualización de indicadores de Gerencia Técnica.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MEJORAMIENTO DE LA UNIDAD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452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PROYECTOS</a:t>
            </a:r>
          </a:p>
        </p:txBody>
      </p:sp>
    </p:spTree>
    <p:extLst>
      <p:ext uri="{BB962C8B-B14F-4D97-AF65-F5344CB8AC3E}">
        <p14:creationId xmlns:p14="http://schemas.microsoft.com/office/powerpoint/2010/main" val="371989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r>
              <a:rPr lang="es-CO" sz="2400" b="1" dirty="0"/>
              <a:t>PROCESO DE ATENCIÓN DE REQUERIMIENTOS, SOPORTE Y MANTENIMIENTO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YA SE CUENTAN UN REGISTRO DE ATENCIÓN DE REQUERIMIENTOS QUE SE ESTA MANTENIENDO ACTUALIZADO DESDE HACE DOS SEMANAS</a:t>
            </a:r>
          </a:p>
          <a:p>
            <a:pPr algn="just"/>
            <a:endParaRPr lang="es-CO" dirty="0"/>
          </a:p>
          <a:p>
            <a:pPr algn="just"/>
            <a:r>
              <a:rPr lang="es-CO" sz="2400" b="1" dirty="0"/>
              <a:t>MONITOREO Y SEGUIMIENTO UNIDAD</a:t>
            </a:r>
            <a:endParaRPr lang="es-CO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TIENEN LOS PRIMEROS REGISTROS DEL ESFUERZO EN HORAS DE LA UNIDAD.</a:t>
            </a:r>
          </a:p>
          <a:p>
            <a:pPr algn="just"/>
            <a:endParaRPr lang="es-CO" sz="2400" b="1" dirty="0"/>
          </a:p>
          <a:p>
            <a:pPr algn="just"/>
            <a:endParaRPr lang="es-CO" dirty="0"/>
          </a:p>
          <a:p>
            <a:pPr algn="just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8123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GESTION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4808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GESTIÓN DE CONOCIMIENTO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18895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algn="just"/>
            <a:r>
              <a:rPr lang="es-CO" b="1" dirty="0"/>
              <a:t>REPOSITORIO DE CONOCIMIENTO UNIDAD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DOCUMENTARON LAS CORRECCIONES/MEJORAS REALIZADAS A LA APLICACIÓN DE FACTURACIÓN.</a:t>
            </a:r>
          </a:p>
        </p:txBody>
      </p:sp>
    </p:spTree>
    <p:extLst>
      <p:ext uri="{BB962C8B-B14F-4D97-AF65-F5344CB8AC3E}">
        <p14:creationId xmlns:p14="http://schemas.microsoft.com/office/powerpoint/2010/main" val="4069292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GESTIÓN HUMANA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68224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algn="just"/>
            <a:r>
              <a:rPr lang="es-CO" b="1" dirty="0"/>
              <a:t>INTERVENCIÓN PSICOSOCIAL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ASISTIÓ A LAS CHARLAS DE INTERVENCIÓN PSICOSOCIAL.</a:t>
            </a:r>
          </a:p>
        </p:txBody>
      </p:sp>
    </p:spTree>
    <p:extLst>
      <p:ext uri="{BB962C8B-B14F-4D97-AF65-F5344CB8AC3E}">
        <p14:creationId xmlns:p14="http://schemas.microsoft.com/office/powerpoint/2010/main" val="218106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HSEQ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38409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algn="just"/>
            <a:r>
              <a:rPr lang="es-CO" b="1" dirty="0"/>
              <a:t>AUDITORÍA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ASISTIÓ AL SIMULACRO DE AUDITORÍA Y SE IDENTIFICARON LAS SIGUIENTES NECESIDADES RÁPIDAS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CALCULAR LOS INDICADORES DEL PROCESO DE LA UNIDAD Y REGISTRARLOS EN ALGUNA HERRAMIENTA.</a:t>
            </a:r>
          </a:p>
        </p:txBody>
      </p:sp>
    </p:spTree>
    <p:extLst>
      <p:ext uri="{BB962C8B-B14F-4D97-AF65-F5344CB8AC3E}">
        <p14:creationId xmlns:p14="http://schemas.microsoft.com/office/powerpoint/2010/main" val="327039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720" y="-23044"/>
            <a:ext cx="488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90891"/>
              </p:ext>
            </p:extLst>
          </p:nvPr>
        </p:nvGraphicFramePr>
        <p:xfrm>
          <a:off x="519285" y="461419"/>
          <a:ext cx="11153430" cy="5225415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43398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-0.1%****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dirty="0"/>
                        <a:t>71.65</a:t>
                      </a: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-19.20%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25/06/2019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-4.39%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00274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014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620745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65401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550871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56238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632270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56239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620745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550871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497368" y="5723742"/>
            <a:ext cx="11153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CO" sz="1400" dirty="0"/>
              <a:t>Dada la naturaleza del ejercicio de planificación no se establecieron fechas esperadas de finalización, y por lo tanto, no se incluye el avance esperado</a:t>
            </a:r>
          </a:p>
          <a:p>
            <a:r>
              <a:rPr lang="es-CO" sz="1400" dirty="0"/>
              <a:t>***El proyecto no se planificó en su fase inicial, y por lo tanto, no tiene una fecha de finalización</a:t>
            </a:r>
          </a:p>
          <a:p>
            <a:r>
              <a:rPr lang="es-CO" sz="1400" dirty="0"/>
              <a:t>**Se encuentra en su fase de concepción</a:t>
            </a:r>
          </a:p>
          <a:p>
            <a:r>
              <a:rPr lang="es-CO" sz="1400" dirty="0"/>
              <a:t>****La aparición de nuevos requerimientos durante la reunión de presentación al equipo de obra implica un avance negativo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32F002-9506-46BD-B80F-C6397FB74091}"/>
              </a:ext>
            </a:extLst>
          </p:cNvPr>
          <p:cNvSpPr/>
          <p:nvPr/>
        </p:nvSpPr>
        <p:spPr>
          <a:xfrm>
            <a:off x="1491538" y="66113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157F07-CA96-40DD-B575-14FA403AB8AF}"/>
              </a:ext>
            </a:extLst>
          </p:cNvPr>
          <p:cNvSpPr txBox="1"/>
          <p:nvPr/>
        </p:nvSpPr>
        <p:spPr>
          <a:xfrm>
            <a:off x="1876269" y="6515469"/>
            <a:ext cx="27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Reprogramado parcialmente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549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/>
              <a:t>AVANCE ESTIMADO: 32.94%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/>
              <a:t>NO SE TUVO NINGÚN AVANCE DURANTE ESTA SEMANA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57852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6096000" y="186606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7422603" y="187311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6370889" y="179618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7711740" y="178147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A156BA-E112-4860-9ACC-67BDDAF2DEAE}"/>
              </a:ext>
            </a:extLst>
          </p:cNvPr>
          <p:cNvSpPr/>
          <p:nvPr/>
        </p:nvSpPr>
        <p:spPr>
          <a:xfrm>
            <a:off x="323675" y="3721039"/>
            <a:ext cx="11480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OBTENER PROTOTIPO FUNCIONAL DE ENVÍO/RECEPCIÓN DE INFORMACIÓN HACIA REVIT/NAVISWORKS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C0A7BE-D052-4E39-B8CC-742D65AC9135}"/>
              </a:ext>
            </a:extLst>
          </p:cNvPr>
          <p:cNvSpPr/>
          <p:nvPr/>
        </p:nvSpPr>
        <p:spPr>
          <a:xfrm>
            <a:off x="323675" y="1503779"/>
            <a:ext cx="156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b="1" dirty="0"/>
              <a:t>ETAPA DISEÑO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8318DC-A68E-4378-B13B-C6137199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1" y="1849837"/>
            <a:ext cx="5342811" cy="17209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AE0548-8C77-480E-BC1A-AF522DEF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1" y="4983995"/>
            <a:ext cx="11480398" cy="16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160230"/>
            <a:ext cx="1171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ESTIMADO:59.09%</a:t>
            </a:r>
          </a:p>
          <a:p>
            <a:r>
              <a:rPr lang="es-CO" sz="1600" b="1" dirty="0"/>
              <a:t>ETAPA ACTUAL -&gt; CONSOLIDACIÓN Y DEPURACIÓN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APLICACIÓN DEL 50% DE LAS REGLAS DE VALIDACIÓN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482487" y="230104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809090" y="237154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757376" y="160230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1098227" y="145518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294627" y="1224970"/>
            <a:ext cx="7795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ESTADO ETAPA ACTUAL -&gt; FECHA FIN SEGÚN CRONOGRAMA:20/06/2019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3638435-76A2-4284-9D48-D5B6D694E1D0}"/>
              </a:ext>
            </a:extLst>
          </p:cNvPr>
          <p:cNvSpPr/>
          <p:nvPr/>
        </p:nvSpPr>
        <p:spPr>
          <a:xfrm>
            <a:off x="323354" y="4090918"/>
            <a:ext cx="40131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POR ETAPAS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29CE831-AF75-4063-B479-DBCD6C17E821}"/>
              </a:ext>
            </a:extLst>
          </p:cNvPr>
          <p:cNvSpPr txBox="1"/>
          <p:nvPr/>
        </p:nvSpPr>
        <p:spPr>
          <a:xfrm>
            <a:off x="6412760" y="405886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7F8ED2C-A0E1-41FC-AF34-668EF257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56" y="1590539"/>
            <a:ext cx="5571506" cy="246832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E7EDBEB-746A-439D-AC54-B5B04655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56" y="4461528"/>
            <a:ext cx="10431333" cy="21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2976" y="213802"/>
            <a:ext cx="1125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48.95%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REALIZÓ SEGUIMIENTO A LA OBRA Y NO SE TIENE NINGUNA NOVEDAD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302976" y="3422977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(84%)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302976" y="2544515"/>
            <a:ext cx="1125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FORMATOS DE REVISIÓN NO ESTÁNDAR (10 FORMATOS EJ: CAISSON)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5916FD-A53F-4877-838E-1C0EAA04897E}"/>
              </a:ext>
            </a:extLst>
          </p:cNvPr>
          <p:cNvSpPr txBox="1"/>
          <p:nvPr/>
        </p:nvSpPr>
        <p:spPr>
          <a:xfrm>
            <a:off x="246949" y="6314275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C13C4-12A4-410C-B93B-2DF55AAC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6" y="3954149"/>
            <a:ext cx="11266571" cy="21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20406</TotalTime>
  <Words>1179</Words>
  <Application>Microsoft Office PowerPoint</Application>
  <PresentationFormat>Panorámica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1314</cp:revision>
  <dcterms:created xsi:type="dcterms:W3CDTF">2018-06-13T17:56:08Z</dcterms:created>
  <dcterms:modified xsi:type="dcterms:W3CDTF">2019-05-28T21:09:38Z</dcterms:modified>
</cp:coreProperties>
</file>