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 INTEGRACIÓN FACTURACIÓN,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Pruebas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Desvío cronograma inicial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Iteración 2 finalizada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22176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92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Ajustes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Programado</a:t>
            </a:r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AVANCE ESTIMADO: 99%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PROCESAMIENTO VALOR A FACTURAR OCTUBRE 2018: </a:t>
            </a:r>
            <a:r>
              <a:rPr lang="es-CO" dirty="0"/>
              <a:t>DESPUÉS DE CORREGIR EL ASUNTO DE DECIMALES SE TIENEN </a:t>
            </a:r>
            <a:r>
              <a:rPr lang="es-CO" b="1" dirty="0"/>
              <a:t>68 </a:t>
            </a:r>
            <a:r>
              <a:rPr lang="es-CO" dirty="0"/>
              <a:t>CENTROS DE COSTOS VALIDADOS DE UN TOTAL DE</a:t>
            </a:r>
            <a:r>
              <a:rPr lang="es-CO" b="1" dirty="0"/>
              <a:t> 68 </a:t>
            </a:r>
            <a:r>
              <a:rPr lang="es-CO" dirty="0"/>
              <a:t>CENTROS DE COSTOS QUE REQUERÍAN FACTURA DE SEPTIEMBRE PARA OCTUBRE (</a:t>
            </a:r>
            <a:r>
              <a:rPr lang="es-CO" b="1" dirty="0"/>
              <a:t>100%</a:t>
            </a:r>
            <a:r>
              <a:rPr lang="es-CO" dirty="0"/>
              <a:t>). PARA LA FACTURACIÓN DEL MES DE OCTUBRE EN NOVIEMBRE SE IDENTIFICARON 30 PROYECTOS ADICIONALES DE LOS CUALES SE HAN REGISTRADO 8 (</a:t>
            </a:r>
            <a:r>
              <a:rPr lang="es-CO" b="1" dirty="0"/>
              <a:t>26%</a:t>
            </a:r>
            <a:r>
              <a:rPr lang="es-CO" dirty="0"/>
              <a:t>) Y SE GERNERARON 47 DE LAS 98 FACTURAS IDENTIFICADAS (</a:t>
            </a:r>
            <a:r>
              <a:rPr lang="es-CO" b="1" dirty="0"/>
              <a:t>47%</a:t>
            </a:r>
            <a:r>
              <a:rPr lang="es-CO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ADJUNTOS A FACTURA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: SE IDENTIFICÓ LA NECESIDAD DE GENERAR ARCHIVOS DETALLE ADJUNTOS A FACTURA Y SE ENCUENTRA EN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100%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DE SU IMPLEMENTACIÓN.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REPORTE GESTIÓN DE FACTURACIÓN Y CARTERA: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SE DISEÑO E IMPLEMENTÓ EL REPORTE PARA EL SEGUIMIENTO A LA GESTIÓN DE FACTURACIÓN Y CARTERA.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AJUSTES APLICACIÓN: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SE IDENTIFICARON 4 MEJORAS QUE SE IMPLEMENTARON.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LEVANTAMIENTO INFORMACIÓN PARA PROYECCIÓN DE FACTURACIÓN: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SE ENTREGARON LOS FORMATOS PARA RECOLECTAR LA INFORMACIÓN NECESARIA DE LOS PROYECTOS PARA LA PROYECCIÓN DE FACTURACIÓN.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PENDIENTES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INTEGRACIÓN NOOVA -&gt;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PROYECCIÓN SIMULACIÓN Y PRIORIZACIÓN CARTERA - &gt;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AJUSTAR APLICACIÓN PARA SOPORTAR LA FACTURACIÓN DE PERIODOS ANTERIORES PARA SOPORTAR LA FACTURACIÓN PENDIENTE.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CONTINUAR CON LOS REQUIERIMIENTOS QUE APAREZCAN PARA LA PLANIFICACIÓN FINANCIERA.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VIDEO TUTORIALES.</a:t>
            </a:r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b="1" dirty="0"/>
          </a:p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DESCARTA OPEN PROJECT DEBIDO A QUE SE IDENTIFICÓ QUE EL APRENDIZAJE NECESARIO PARA TRABAJAR EN LA ARQUITECTURA DE OPEN PROJECT NO PERMITE UNA REDUCCIÓN EN EL ESFUERZO TOTAL DE IMPLEMENTACIÓN.</a:t>
            </a:r>
            <a:endParaRPr lang="es-CO" dirty="0">
              <a:solidFill>
                <a:srgbClr val="FF0000"/>
              </a:solidFill>
            </a:endParaRPr>
          </a:p>
          <a:p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DAR INICIO FORMAL EL 1 DE NOVIEMBRE AL PROYECTO.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64022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b="1" dirty="0"/>
          </a:p>
          <a:p>
            <a:r>
              <a:rPr lang="es-CO" b="1" dirty="0"/>
              <a:t>AVANCE ESTIMADO: 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REALIZARON PRUEBAS Y SE IDENTIFICÓ LA NECESIDAD DE ARTICULAR ESTE FORMATO CON EL SEGUIMIENTO A CONTRATOS Y EL FORMATO DE HOJA DE VIDA DE LOS EQUIPOS, ASÍ COMO AJUSTES DE USABILIDAD PARA EL CORRECTO FUNCIONAMIENTO EN 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DE LOS FORMATOS DE REVISIÓN DE OBRA EJECUTADA.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PLANIFICÓ EL PROYECTO PARA INICIAR CON LA REVISIÓN DE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LOS AJUSTES REQUERIDOS (HOY).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EL DISEÑO DEL MODELO DE DATOS Y FLUJOS DE USO PARA LOS FORMATOS DE REVISIÓN DE OBRA EJECUTADA.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REUNIÓN DE INICIO (VIERNES 2 DE OCTUBRE)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51" y="428046"/>
            <a:ext cx="4618715" cy="25818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78" y="3227293"/>
            <a:ext cx="1886845" cy="3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FUNCIONES CARGOS UNIDAD: </a:t>
            </a:r>
            <a:r>
              <a:rPr lang="es-ES" dirty="0"/>
              <a:t>SE AJUSTARON LAS FUNCIONES DE ACUERDO CON OBJETIVOS.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BASE DE DATOS CONTRATACIONES</a:t>
            </a:r>
            <a:r>
              <a:rPr lang="es-ES" dirty="0"/>
              <a:t>: APROVECHANDO COYUNTURAS SE CONTINUÓ EL PROCESO DE IMPLEMENTAR UN DEMO RÁPIDO PARA REGISTRO DIGITAL DE LA BASE DE DATOS DE CONTRATACIONES.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POWER BI VERSIÓN DE ESCRITORIO: SE INSTALÓ EN LAS MÁQUINAS DE LOS COLABORADORES DEL ÁREA FINANCIERA.</a:t>
            </a:r>
            <a:endParaRPr lang="es-ES" dirty="0"/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15347</TotalTime>
  <Words>731</Words>
  <Application>Microsoft Office PowerPoint</Application>
  <PresentationFormat>Panorámica</PresentationFormat>
  <Paragraphs>571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307</cp:revision>
  <dcterms:created xsi:type="dcterms:W3CDTF">2018-06-13T17:56:08Z</dcterms:created>
  <dcterms:modified xsi:type="dcterms:W3CDTF">2018-11-06T13:23:52Z</dcterms:modified>
</cp:coreProperties>
</file>