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5" r:id="rId12"/>
    <p:sldId id="276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8 DE ENERO DE 2018</a:t>
            </a:r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10%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INCLUYERON NUEVOS REQUERIMIENTOS EN EL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ESTA SEMANA DE DARÁ INICIO FORMAL AL PROYECTO.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1892430"/>
            <a:ext cx="1125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REUNIÓN DE INICIO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6F1C4E-3C22-465B-ABB0-D778B949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7" y="4100408"/>
            <a:ext cx="5790837" cy="2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51%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LA CONSTRUCCIÓN DEL LOS CATÁLOGOS CON LOS VALORES DE LOS CONTRATOS CON SUS OTRO SÍ Y DE PROPUESTAS CON SUS MULTIPLICADORES ORIGINALES A PARTIR DE LOS FORMATOS DEL ÁREA COMERCIAL.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AVANZÓ EN EL ANÁLISIS DESCRIPTIVO DE LA INFORMACIÓN. EN PARTICULAR EN CUANTO A LOS HISTOGRAMAS E INDICADORES DE LA INFORMACIÓN FINANCIERA, CONTRACTUAL, DE OTRO SÍ, PROPUESTAS Y EXÓGENAS. </a:t>
            </a:r>
          </a:p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2552842"/>
            <a:ext cx="11253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LA RECOLECCIÓN DE INFORMACIÓN. VALIDARLA Y AJUSTARLA.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LOS EJERCICIOS DE ANÁLISIS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CONFORMAR EL PANEL DE EXPERTOS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1" y="3874258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7B09FD-7D1A-4885-989F-10387098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5" y="4359662"/>
            <a:ext cx="5418233" cy="20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NO SE OBTUVO NINGÚN AVANCE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07185"/>
              </p:ext>
            </p:extLst>
          </p:nvPr>
        </p:nvGraphicFramePr>
        <p:xfrm>
          <a:off x="280986" y="1801120"/>
          <a:ext cx="11630027" cy="4099560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29%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DURANTE ESTA SEMANA NO SE TUVO NINGÚN AVANCE</a:t>
            </a:r>
          </a:p>
          <a:p>
            <a:endParaRPr lang="es-CO" dirty="0"/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97445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8EF4F2-EC0D-43A1-B7E1-41571F5F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8" y="1820342"/>
            <a:ext cx="5655302" cy="22962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1AFED8-BA66-47FF-86D2-8BFAF401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868" y="5244153"/>
            <a:ext cx="3462875" cy="14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ESTIMADO:38%</a:t>
            </a:r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CONTINUÓ CON EL DESARROLLO DE LA MACRO PARA CONSOLIDAR LA INFORMACIÓN DE LOS ARCHIVOS EXCEL CON PRESUPUESTOS DESDE 2010. EN ESTE MOMENTO LA MACRO SE ENCUENTRA EN PRUEBAS.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TAMBIÉN SE AVANZÓ EN LA IMPLEMENTACIÓN DE LA BASE DE DATOS DISEÑADA SOBRE UN MOTOR DE BASES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54078" y="2583011"/>
            <a:ext cx="298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ACTIVIDADES ETAPA ACTUAL: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6724151" y="2647407"/>
            <a:ext cx="40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ETAPAS FASE 1: ANÁLISIS INFORMACIÓN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C28477-4620-446F-A15C-BFBC60D6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663" y="3267006"/>
            <a:ext cx="5092741" cy="23606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812484-260F-4FD9-B795-93740325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9" y="3129897"/>
            <a:ext cx="5589592" cy="25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199947"/>
            <a:ext cx="11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43%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MEDIANTE LAS PRUEBAS Y LA PRESENTACIÓN A HSEQ SE ENCONTRARON 5 ACCIONES DE MEJORA PARA IMPLEMENTAR.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PROCESO DE DISEÑO PARA LOS FORMATOS RESTANTES.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(70%)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  <a:p>
            <a:pPr algn="just"/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PRUEBAS INDEFINIDAMENTE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5 ACCIONES DE MEJORA IDENTIFICADAS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LOS FORMATOS RESTANTES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C899DB-EB3E-4487-92D0-15E272BF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7" y="3465498"/>
            <a:ext cx="9750912" cy="2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16678</TotalTime>
  <Words>562</Words>
  <Application>Microsoft Office PowerPoint</Application>
  <PresentationFormat>Panorámica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</cp:lastModifiedBy>
  <cp:revision>515</cp:revision>
  <dcterms:created xsi:type="dcterms:W3CDTF">2018-06-13T17:56:08Z</dcterms:created>
  <dcterms:modified xsi:type="dcterms:W3CDTF">2019-01-14T13:27:35Z</dcterms:modified>
</cp:coreProperties>
</file>