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258" r:id="rId3"/>
    <p:sldId id="373" r:id="rId4"/>
    <p:sldId id="37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4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15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3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20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1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71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8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5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2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6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013-F21D-459C-9439-AAEB1131758E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63DC-333A-4CEF-8BE8-85DAD93FF6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CRUCE ENTRE LO CONTRACTUAL Y LO FACTURADO A NIVEL DE PERSONAS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304262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526473"/>
          </a:xfrm>
        </p:spPr>
        <p:txBody>
          <a:bodyPr anchor="t">
            <a:normAutofit fontScale="90000"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RESULTADO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C11052E-2015-475A-BDCA-EB34E341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27056"/>
              </p:ext>
            </p:extLst>
          </p:nvPr>
        </p:nvGraphicFramePr>
        <p:xfrm>
          <a:off x="421264" y="782273"/>
          <a:ext cx="11604480" cy="59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953">
                  <a:extLst>
                    <a:ext uri="{9D8B030D-6E8A-4147-A177-3AD203B41FA5}">
                      <a16:colId xmlns:a16="http://schemas.microsoft.com/office/drawing/2014/main" val="3707845889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309825199"/>
                    </a:ext>
                  </a:extLst>
                </a:gridCol>
                <a:gridCol w="3671454">
                  <a:extLst>
                    <a:ext uri="{9D8B030D-6E8A-4147-A177-3AD203B41FA5}">
                      <a16:colId xmlns:a16="http://schemas.microsoft.com/office/drawing/2014/main" val="2398501031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655990614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572403748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1273116308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CECO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NOMBRE CECO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NOMBRE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FACTURADO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COSTO PERSONAL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DEFICIT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44225"/>
                  </a:ext>
                </a:extLst>
              </a:tr>
              <a:tr h="181306">
                <a:tc rowSpan="3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1580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DESARROLLO CAMPUS UNI. EAN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OCAMPO CIFUENTES MARIA ANGELICA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7,858,729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9,654,448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1,795,719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940113302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1,869,887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1,869,887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19958106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WILLS RIAÑO JAIRO HERNAN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7,866,149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8,137,597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271,448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47842128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1588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MALL PLAZA BARRANQUILLA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CASSALETT BUSTILLO JORGE ENRIQUE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10,217,309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13,031,464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2,814,155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629366041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ANAYA VITAR ALVARO ANTONIO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3,882,577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3,890,370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 7,793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8671759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1596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COLEGIO HELVETIA FASE 1 ETAPA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DIAZ ULLOA ALVARO ANDRES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2,550,053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4,579,426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2,029,373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579342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1618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REMODELACIÓN CENTRO COMERCIAL SALITRE PLAZA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ROCHA TERREROS JAIRO ANDRES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2,694,198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3,104,453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410,255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6090596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1689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HOTEL HILTON SANTA MARTA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SUAREZ CABARCAS IVAN ELIECER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3,666,772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3,752,195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85,423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606798797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1701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POLITECNICO GRAN COLOMBIANO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415,529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415,529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974181802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PERDIGON DE LOS RIOS RUBY TATIANA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    275,000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277,383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       2,383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9043304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1734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HOTEL DE LUJO GETSEMANÍ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PARDO </a:t>
                      </a:r>
                      <a:r>
                        <a:rPr lang="es-CO" sz="1400" u="none" strike="noStrike" dirty="0" err="1">
                          <a:effectLst/>
                          <a:latin typeface="+mn-lt"/>
                        </a:rPr>
                        <a:t>PARDO</a:t>
                      </a:r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JOSE FERNANDO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9,853,550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10,021,531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167,981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21102068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1751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IROTAMA TORRE C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GIRALDO GUERRERO JUDITH ANGELICA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3,889,601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4,195,290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305,689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920386616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1758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1758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PROYECTOS VARIOS UNI EXTERNADO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AMEZQUITA SANDOVAL CLAUDIA ESPERANZA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12,113,471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12,826,690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713,219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089813926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SANABRIA URIBE JUAN MANUEL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1,988,454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1,988,454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89124865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1802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TORRE 3A PLAZA DE LAS AMÉRICAS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TOBAR RAMIREZ GUISSELLE ADRIANA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1,038,827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1,038,827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756914828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235069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1824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MEGAVITRINA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JIMENEZ GUERRERO CARLOS EDUARDO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2,226,018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2,226,018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4102526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1829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EDIFICIO NUEVA SEDE CORPORATIVA CINECOLOMBIA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GALVIS GOMEZ VICTOR CAMPOS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2,516,622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2,746,123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229,501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2727481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1860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EDIFICIO 593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VASQUEZ SAMACA SONIA PATRICIA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 $      6,403,897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7,065,455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661,558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524495480"/>
                  </a:ext>
                </a:extLst>
              </a:tr>
              <a:tr h="181306">
                <a:tc rowSpan="2"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1877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REMODELACION C.C.PLAZA DE LAS AMERICAS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COLLANTES PEREZ LEILA MIREYA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 $      7,512,941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  <a:latin typeface="+mn-lt"/>
                        </a:rPr>
                        <a:t>-$        7,753,578 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240,637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680791804"/>
                  </a:ext>
                </a:extLst>
              </a:tr>
              <a:tr h="181306">
                <a:tc vMerge="1">
                  <a:txBody>
                    <a:bodyPr/>
                    <a:lstStyle/>
                    <a:p>
                      <a:pPr algn="r" fontAlgn="b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2,309,716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2,309,716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1050979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1881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IBIS BUDGET MARLY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HERRERA QUINTERO OSCAR FABIAN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   54,603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   54,603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23178391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1891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  <a:latin typeface="+mn-lt"/>
                        </a:rPr>
                        <a:t>PLAZA DE LAS AMÉRICAS ETAPA 3 Y 4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ARANGO ECHAVARRIA MAURICIO ALBERTO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  <a:latin typeface="+mn-lt"/>
                        </a:rPr>
                        <a:t>-$     1,599,034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93562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264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C65911"/>
                </a:solidFill>
                <a:latin typeface="Calibri" panose="020F0502020204030204" pitchFamily="34" charset="0"/>
              </a:rPr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67643B-A706-4CD1-882D-79042A8E7130}"/>
              </a:ext>
            </a:extLst>
          </p:cNvPr>
          <p:cNvSpPr txBox="1">
            <a:spLocks/>
          </p:cNvSpPr>
          <p:nvPr/>
        </p:nvSpPr>
        <p:spPr>
          <a:xfrm>
            <a:off x="512618" y="1452483"/>
            <a:ext cx="11166764" cy="231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7" indent="-228607" algn="l" defTabSz="9144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9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32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5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8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71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4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96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10" indent="-228607" algn="l" defTabSz="9144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b="1" dirty="0"/>
              <a:t>EXISTEN 16 CENTROS DE COSTOS CON POR LO MENOS UNA PERSONA EN DEFICIT (NO SE PAGA SU SALARIO/DEDICACION AL PROYECTO) DE UN TOTAL DE 21 CENTROS DE COSTOS QUE NO SON CUOTA FIJA O POR AVANCE DE OBRA. ESTO REPRESENTA EL 76% DE LOS CENTROS DE COSTOS ANALIZADOS.</a:t>
            </a:r>
          </a:p>
          <a:p>
            <a:pPr algn="just"/>
            <a:r>
              <a:rPr lang="es-CO" sz="2000" b="1" dirty="0"/>
              <a:t>EN NINGUNO DE LOS CENTROS DE COSTO ANALIZADOS SE TIENE UNA UTILIDAD BRUTA NEGATIVA.</a:t>
            </a:r>
          </a:p>
          <a:p>
            <a:pPr algn="just"/>
            <a:r>
              <a:rPr lang="es-CO" sz="2000" b="1" dirty="0"/>
              <a:t>23 PERSONAS LAS 106 ASIGNADAS A LOS CENTROS DE COSTO OBJETO DE ANÁLISIS GENERAN UN DEFICIT EN TÉRMINOS DE SU SALARIO/DEDICACIÓN. ESTO REPRESENTA EL 21% DE LAS PERSONAS.</a:t>
            </a:r>
          </a:p>
          <a:p>
            <a:pPr marL="0" indent="0" algn="just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5841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443</Words>
  <Application>Microsoft Office PowerPoint</Application>
  <PresentationFormat>Panorámica</PresentationFormat>
  <Paragraphs>139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Tema de Office</vt:lpstr>
      <vt:lpstr>CRUCE ENTRE LO CONTRACTUAL Y LO FACTURADO A NIVEL DE PERSONAS</vt:lpstr>
      <vt:lpstr>METODOLOGÍA</vt:lpstr>
      <vt:lpstr>RESULTADO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Madrigal</dc:creator>
  <cp:lastModifiedBy>PROYECTO</cp:lastModifiedBy>
  <cp:revision>33</cp:revision>
  <dcterms:created xsi:type="dcterms:W3CDTF">2019-05-10T20:48:56Z</dcterms:created>
  <dcterms:modified xsi:type="dcterms:W3CDTF">2019-05-22T16:15:31Z</dcterms:modified>
</cp:coreProperties>
</file>