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55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6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07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09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7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41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57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0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8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4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F8E3-AE59-4851-BEF2-F8D0F63B1F92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22BBC-F528-4D50-AC20-E60054CF6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682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ECONOMÍAS DE ESCALA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7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5158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Establecer si existen economías de escala en PAYC</a:t>
            </a:r>
            <a:endParaRPr lang="es-C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2542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METODOLOGÍA</a:t>
            </a:r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3867831"/>
            <a:ext cx="10515600" cy="19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Mediante el análisis de los costos/gastos totales y los ingresos operacionales de la compañía, se busca una relación estadística entre ambas variables.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57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La relación entre los gastos totales y el ingreso operacional a medida que crece el gasto total se hace más disperso. Por lo tanto, esto es un indicio de que la relación no se puede garantizar.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64" y="3237819"/>
            <a:ext cx="4740936" cy="27540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75657" y="3237820"/>
            <a:ext cx="4844143" cy="2754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 modela la relación entre el ingreso operacional y el gasto total.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Existe un problema de varianza no constante en el modelo, por lo tanto la existencia de la relación no se puede garantizar.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Se transforman las variables para intentar solucionar este problema.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12864" y="6051096"/>
            <a:ext cx="4740936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&lt; 2.2e-16: 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kumimoji="0" lang="es-CO" altLang="es-CO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una confianza del 0.05 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 relación entre ambas variables no</a:t>
            </a:r>
            <a:r>
              <a:rPr kumimoji="0" lang="es-CO" altLang="es-CO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es despreciable. Sin embargo, debido a que la dispersión va creciendo, hay que ser precavidos con las conclusiones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La relación entre los gastos totales y el ingreso operacional a medida que crece el gasto total se hace más disperso. Por lo tanto, esto es un indicio de que la relación no se puede garantizar.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75657" y="3237820"/>
            <a:ext cx="4844143" cy="2754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 modela la relación entre el ingreso operacional y el gasto total vs el tiempo.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2864" y="6128040"/>
            <a:ext cx="474093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0.1257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kumimoji="0" lang="es-CO" altLang="es-CO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una confianza del 0.05 no existe relación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entre ambas variables</a:t>
            </a:r>
            <a:r>
              <a:rPr kumimoji="0" lang="es-CO" altLang="es-CO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Es decir, el tiempo, no influye en la tasa de gasto total vs. Ingreso operacional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64" y="3237818"/>
            <a:ext cx="4740940" cy="27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La relación entre los gastos totales y el ingreso operacional a medida que crece el gasto total se hace más disperso. Por lo tanto, esto es un indicio de que la relación no se puede garantizar.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75657" y="3237820"/>
            <a:ext cx="4844143" cy="2754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 modela la relación entre la diferencia del ingreso operacional y la diferencia del gasto total vs el tiempo.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2864" y="6051096"/>
            <a:ext cx="4740936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0.8047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kumimoji="0" lang="es-CO" altLang="es-CO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una confianza del 0.05 no existe relación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entre ambas variables</a:t>
            </a:r>
            <a:r>
              <a:rPr kumimoji="0" lang="es-CO" altLang="es-CO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Es decir, el tiempo, no influye en la tasa de Diferencia gasto total vs. Diferencia ingreso operacional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826" y="3237819"/>
            <a:ext cx="4737974" cy="27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4974771"/>
            <a:ext cx="10515600" cy="12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Finalmente, no se puede evidenciar la existencia de economías de escala en PAYC con la metodología establecida.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14422"/>
              </p:ext>
            </p:extLst>
          </p:nvPr>
        </p:nvGraphicFramePr>
        <p:xfrm>
          <a:off x="838200" y="1596096"/>
          <a:ext cx="1072242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58"/>
                <a:gridCol w="1817914"/>
                <a:gridCol w="422365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MODELO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P-</a:t>
                      </a:r>
                      <a:r>
                        <a:rPr lang="es-CO" dirty="0" err="1" smtClean="0"/>
                        <a:t>VALUE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CONCLUSIÓN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Relación entre Ingresos</a:t>
                      </a:r>
                      <a:r>
                        <a:rPr lang="es-CO" baseline="0" dirty="0" smtClean="0"/>
                        <a:t> Operacionales y Gastos totales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CO" altLang="es-C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 2.2e-16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Existe una relación, sin</a:t>
                      </a:r>
                      <a:r>
                        <a:rPr lang="es-CO" baseline="0" dirty="0" smtClean="0"/>
                        <a:t> embargo hay que ser cuidadosos con las conclusiones ya que la varianza no es constante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Relación entre la tasa</a:t>
                      </a:r>
                      <a:r>
                        <a:rPr lang="es-CO" baseline="0" dirty="0" smtClean="0"/>
                        <a:t> de gastos totales vs ingresos operacionales y el tiempo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CO" altLang="es-C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0.1257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 existe una</a:t>
                      </a:r>
                      <a:r>
                        <a:rPr lang="es-CO" baseline="0" dirty="0" smtClean="0"/>
                        <a:t> relación estadísticamente significativa entre el tiempo y la tasa de gastos totales e ingresos operacionales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Relación entre la tasa</a:t>
                      </a:r>
                      <a:r>
                        <a:rPr lang="es-CO" baseline="0" dirty="0" smtClean="0"/>
                        <a:t> de la diferencia de gastos totales vs diferencia de ingresos operacionales y el tiempo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CO" altLang="es-C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0.8047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 existe una relación estadísticamente significativa entre el tiempo y la tasa diferencial del gasto y los</a:t>
                      </a:r>
                      <a:r>
                        <a:rPr lang="es-CO" baseline="0" dirty="0" smtClean="0"/>
                        <a:t> ingresos.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RECOMENDACIONES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Establecer si por períodos de tiempo existen tales relaciones con el fin de analizar qué sucedió en tales momentos, para replicarlo y repotenciarlo y de esta manera obtener economías de escala estables </a:t>
            </a:r>
            <a:r>
              <a:rPr lang="es-CO" smtClean="0"/>
              <a:t>y duraderas.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16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506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Tema de Office</vt:lpstr>
      <vt:lpstr>ECONOMÍAS DE ESCALA</vt:lpstr>
      <vt:lpstr>OBJETIVO</vt:lpstr>
      <vt:lpstr>RESULTADOS</vt:lpstr>
      <vt:lpstr>RESULTADOS</vt:lpstr>
      <vt:lpstr>RESULTADOS</vt:lpstr>
      <vt:lpstr>CONCLUSIONES</vt:lpstr>
      <vt:lpstr>RECOMENDACIONES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ECONOMÍAS DE ESCALA</dc:title>
  <dc:creator>Andres Madrigal Castrillon</dc:creator>
  <cp:lastModifiedBy>Andres Madrigal Castrillon</cp:lastModifiedBy>
  <cp:revision>7</cp:revision>
  <dcterms:created xsi:type="dcterms:W3CDTF">2019-05-20T13:20:55Z</dcterms:created>
  <dcterms:modified xsi:type="dcterms:W3CDTF">2019-05-20T14:31:24Z</dcterms:modified>
</cp:coreProperties>
</file>