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257" r:id="rId3"/>
    <p:sldId id="372" r:id="rId4"/>
    <p:sldId id="373" r:id="rId5"/>
    <p:sldId id="374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4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1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3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20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1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71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8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5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2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6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166134" cy="1143000"/>
          </a:xfrm>
        </p:spPr>
        <p:txBody>
          <a:bodyPr>
            <a:noAutofit/>
          </a:bodyPr>
          <a:lstStyle/>
          <a:p>
            <a:r>
              <a:rPr lang="es-CO" sz="4800" b="1" dirty="0"/>
              <a:t>MINERÍA DE DATOS INDICADORES FINANCIEROS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758" y="165351"/>
            <a:ext cx="10515600" cy="678873"/>
          </a:xfrm>
        </p:spPr>
        <p:txBody>
          <a:bodyPr anchor="t">
            <a:normAutofit/>
          </a:bodyPr>
          <a:lstStyle/>
          <a:p>
            <a:r>
              <a:rPr lang="es-ES" sz="3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MULTIPLICADOR HISTÓRICO</a:t>
            </a:r>
            <a:endParaRPr lang="es-CO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B22A71-C121-48D2-BDD1-E9D6F607223C}"/>
              </a:ext>
            </a:extLst>
          </p:cNvPr>
          <p:cNvSpPr/>
          <p:nvPr/>
        </p:nvSpPr>
        <p:spPr>
          <a:xfrm>
            <a:off x="9453715" y="1460092"/>
            <a:ext cx="2461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EXISTE UNA TENDENCIA DECRECIENTE EN EL MULTIPLICADOR.</a:t>
            </a:r>
          </a:p>
          <a:p>
            <a:pPr algn="just" defTabSz="914400"/>
            <a:endParaRPr lang="es-CO" sz="1400" dirty="0">
              <a:solidFill>
                <a:schemeClr val="accent2"/>
              </a:solidFill>
            </a:endParaRP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SOLO DURANTE EL PERIODO 2009-2011 SE PUDO REVERTIR DICHA TENDENCIA.</a:t>
            </a:r>
          </a:p>
        </p:txBody>
      </p:sp>
      <p:pic>
        <p:nvPicPr>
          <p:cNvPr id="44" name="Marcador de contenido 5">
            <a:extLst>
              <a:ext uri="{FF2B5EF4-FFF2-40B4-BE49-F238E27FC236}">
                <a16:creationId xmlns:a16="http://schemas.microsoft.com/office/drawing/2014/main" id="{0D31618E-E866-4009-895E-8B1C1F4E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3" y="1030107"/>
            <a:ext cx="8866907" cy="39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010" y="414762"/>
            <a:ext cx="10515600" cy="678873"/>
          </a:xfrm>
        </p:spPr>
        <p:txBody>
          <a:bodyPr anchor="t">
            <a:normAutofit/>
          </a:bodyPr>
          <a:lstStyle/>
          <a:p>
            <a:r>
              <a:rPr lang="es-ES" sz="3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INGRESOS OPERACIONALES / COSTO DE VENTA</a:t>
            </a:r>
            <a:endParaRPr lang="es-CO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9D760E-8CF2-447C-B7FD-33C73E209305}"/>
              </a:ext>
            </a:extLst>
          </p:cNvPr>
          <p:cNvSpPr/>
          <p:nvPr/>
        </p:nvSpPr>
        <p:spPr>
          <a:xfrm>
            <a:off x="9247238" y="1231024"/>
            <a:ext cx="2461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EXISTE UNA TENDENCIA DECRECIENTE EN EL INDICADOR DE RENDIMIENTO</a:t>
            </a:r>
          </a:p>
          <a:p>
            <a:pPr algn="just" defTabSz="914400"/>
            <a:endParaRPr lang="es-CO" sz="1400" dirty="0">
              <a:solidFill>
                <a:schemeClr val="accent2"/>
              </a:solidFill>
            </a:endParaRP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SOLO DURANTE EL PERIODO 2009-2011 SE PUDO REVERTIR DICHA TENDENCIA.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121FC3-AF9A-4C4C-803C-DF69A48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8" y="1093635"/>
            <a:ext cx="8392589" cy="38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010" y="414762"/>
            <a:ext cx="10515600" cy="956838"/>
          </a:xfrm>
        </p:spPr>
        <p:txBody>
          <a:bodyPr anchor="t">
            <a:normAutofit fontScale="90000"/>
          </a:bodyPr>
          <a:lstStyle/>
          <a:p>
            <a:r>
              <a:rPr lang="es-ES" sz="3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PIB ATRASADO VS VARIACIÓN INGRESOS OPERACIONALES (PRECIOS CONSTANTES)</a:t>
            </a:r>
            <a:endParaRPr lang="es-CO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9D760E-8CF2-447C-B7FD-33C73E209305}"/>
              </a:ext>
            </a:extLst>
          </p:cNvPr>
          <p:cNvSpPr/>
          <p:nvPr/>
        </p:nvSpPr>
        <p:spPr>
          <a:xfrm>
            <a:off x="9202993" y="1890048"/>
            <a:ext cx="2461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EXISTE UNA CORRELACIÓN ENTRE LA VARIACIÓN DE INGRESOS OPERACIONALES Y LA VARIACIÓN EN EL PIB ATRASADO. ES DECIR, LA VARIACIÓN EN LOS INGRESOS OPERACIONALES DEPENDE DE LA VARIACIÓN DEL PIB ANTERIOR.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363209-2B1D-4354-BED6-CBF7163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1" y="1575232"/>
            <a:ext cx="8565992" cy="32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010" y="414762"/>
            <a:ext cx="10515600" cy="678873"/>
          </a:xfrm>
        </p:spPr>
        <p:txBody>
          <a:bodyPr anchor="t">
            <a:normAutofit/>
          </a:bodyPr>
          <a:lstStyle/>
          <a:p>
            <a:r>
              <a:rPr lang="es-ES" sz="3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RELACIÓN GASTO ADMON - INGRESOS</a:t>
            </a:r>
            <a:endParaRPr lang="es-CO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56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103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Tema de Office</vt:lpstr>
      <vt:lpstr>MINERÍA DE DATOS INDICADORES FINANCIEROS</vt:lpstr>
      <vt:lpstr>MULTIPLICADOR HISTÓRICO</vt:lpstr>
      <vt:lpstr>INGRESOS OPERACIONALES / COSTO DE VENTA</vt:lpstr>
      <vt:lpstr>PIB ATRASADO VS VARIACIÓN INGRESOS OPERACIONALES (PRECIOS CONSTANTES)</vt:lpstr>
      <vt:lpstr>RELACIÓN GASTO ADMON - INGRESOS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Madrigal</dc:creator>
  <cp:lastModifiedBy>PROYECTO</cp:lastModifiedBy>
  <cp:revision>52</cp:revision>
  <dcterms:created xsi:type="dcterms:W3CDTF">2019-05-10T20:48:56Z</dcterms:created>
  <dcterms:modified xsi:type="dcterms:W3CDTF">2019-05-24T00:03:24Z</dcterms:modified>
</cp:coreProperties>
</file>