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E277-F5F9-4B06-8255-FDE38227F637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E876-8A1C-4E16-AD4D-527AC0918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20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E277-F5F9-4B06-8255-FDE38227F637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E876-8A1C-4E16-AD4D-527AC0918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449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E277-F5F9-4B06-8255-FDE38227F637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E876-8A1C-4E16-AD4D-527AC0918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5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E277-F5F9-4B06-8255-FDE38227F637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E876-8A1C-4E16-AD4D-527AC0918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476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E277-F5F9-4B06-8255-FDE38227F637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E876-8A1C-4E16-AD4D-527AC0918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478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E277-F5F9-4B06-8255-FDE38227F637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E876-8A1C-4E16-AD4D-527AC0918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926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E277-F5F9-4B06-8255-FDE38227F637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E876-8A1C-4E16-AD4D-527AC0918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740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E277-F5F9-4B06-8255-FDE38227F637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E876-8A1C-4E16-AD4D-527AC0918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259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E277-F5F9-4B06-8255-FDE38227F637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E876-8A1C-4E16-AD4D-527AC0918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43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E277-F5F9-4B06-8255-FDE38227F637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E876-8A1C-4E16-AD4D-527AC0918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62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E277-F5F9-4B06-8255-FDE38227F637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E876-8A1C-4E16-AD4D-527AC0918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481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EE277-F5F9-4B06-8255-FDE38227F637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1E876-8A1C-4E16-AD4D-527AC0918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806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AJUSTE PROCESO DE FACTURACIÓN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26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ACTIVIDADES PROCESO DE FACTURACIÓN: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s-CO" dirty="0" smtClean="0"/>
              <a:t>Actualización de Cuadro de Control incluyendo el número de la factura y fecha en el control de pagos</a:t>
            </a:r>
          </a:p>
          <a:p>
            <a:pPr lvl="1">
              <a:buFontTx/>
              <a:buChar char="-"/>
            </a:pPr>
            <a:r>
              <a:rPr lang="es-CO" dirty="0" smtClean="0"/>
              <a:t>Novedades de ingresos y retiros	</a:t>
            </a:r>
          </a:p>
          <a:p>
            <a:pPr lvl="1">
              <a:buFontTx/>
              <a:buChar char="-"/>
            </a:pPr>
            <a:r>
              <a:rPr lang="es-CO" dirty="0" smtClean="0"/>
              <a:t>Novedades de vacaciones y licencias</a:t>
            </a:r>
            <a:endParaRPr lang="es-CO" dirty="0" smtClean="0"/>
          </a:p>
          <a:p>
            <a:pPr>
              <a:buFontTx/>
              <a:buChar char="-"/>
            </a:pPr>
            <a:r>
              <a:rPr lang="es-CO" dirty="0" smtClean="0"/>
              <a:t>Liquidación de Horas Extra</a:t>
            </a:r>
          </a:p>
          <a:p>
            <a:pPr>
              <a:buFontTx/>
              <a:buChar char="-"/>
            </a:pPr>
            <a:r>
              <a:rPr lang="es-CO" dirty="0" smtClean="0"/>
              <a:t>Armar paquetes de facturas y enviar al cliente </a:t>
            </a:r>
          </a:p>
          <a:p>
            <a:pPr>
              <a:buFontTx/>
              <a:buChar char="-"/>
            </a:pPr>
            <a:r>
              <a:rPr lang="es-CO" dirty="0" smtClean="0"/>
              <a:t>Ajustes contables (reclasificaciones)</a:t>
            </a:r>
          </a:p>
          <a:p>
            <a:pPr>
              <a:buFontTx/>
              <a:buChar char="-"/>
            </a:pPr>
            <a:r>
              <a:rPr lang="es-CO" dirty="0" smtClean="0"/>
              <a:t>Seguimiento de la factura, para gestionar la aprobación </a:t>
            </a:r>
          </a:p>
          <a:p>
            <a:pPr>
              <a:buFontTx/>
              <a:buChar char="-"/>
            </a:pPr>
            <a:r>
              <a:rPr lang="es-CO" dirty="0" smtClean="0"/>
              <a:t>Creación de centros de costos</a:t>
            </a:r>
          </a:p>
          <a:p>
            <a:pPr>
              <a:buFontTx/>
              <a:buChar char="-"/>
            </a:pPr>
            <a:r>
              <a:rPr lang="es-CO" dirty="0" smtClean="0"/>
              <a:t>Creación de terceros</a:t>
            </a:r>
          </a:p>
          <a:p>
            <a:pPr>
              <a:buFontTx/>
              <a:buChar char="-"/>
            </a:pPr>
            <a:r>
              <a:rPr lang="es-CO" dirty="0" smtClean="0"/>
              <a:t>Gestión de cartera (llamar al cliente, informe de gestión de cobro)</a:t>
            </a:r>
            <a:endParaRPr lang="es-CO" dirty="0"/>
          </a:p>
          <a:p>
            <a:pPr>
              <a:buFontTx/>
              <a:buChar char="-"/>
            </a:pPr>
            <a:r>
              <a:rPr lang="es-CO" dirty="0" smtClean="0"/>
              <a:t>Recaudo, retención de contabilidad, devoluciones de ICA (Marcela)</a:t>
            </a:r>
          </a:p>
        </p:txBody>
      </p:sp>
    </p:spTree>
    <p:extLst>
      <p:ext uri="{BB962C8B-B14F-4D97-AF65-F5344CB8AC3E}">
        <p14:creationId xmlns:p14="http://schemas.microsoft.com/office/powerpoint/2010/main" val="27461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MACROPROCESO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15" y="2217134"/>
            <a:ext cx="7489626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1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SUBPROCESO: ACTUALIZAR INFORMACIÓN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487" y="1654462"/>
            <a:ext cx="6903026" cy="499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5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SUBPROCESO: FACTURAR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8" y="2232562"/>
            <a:ext cx="11732001" cy="45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4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40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AJUSTE PROCESO DE FACTURACIÓN</vt:lpstr>
      <vt:lpstr>ACTIVIDADES PROCESO DE FACTURACIÓN:</vt:lpstr>
      <vt:lpstr>MACROPROCESO</vt:lpstr>
      <vt:lpstr>SUBPROCESO: ACTUALIZAR INFORMACIÓN</vt:lpstr>
      <vt:lpstr>SUBPROCESO: FACTURAR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AJUSTE PROCESO DE FACTURACIÓN</dc:title>
  <dc:creator>Andres Madrigal Castrillon</dc:creator>
  <cp:lastModifiedBy>Andres Madrigal Castrillon</cp:lastModifiedBy>
  <cp:revision>2</cp:revision>
  <dcterms:created xsi:type="dcterms:W3CDTF">2019-05-28T19:25:59Z</dcterms:created>
  <dcterms:modified xsi:type="dcterms:W3CDTF">2019-05-28T20:57:45Z</dcterms:modified>
</cp:coreProperties>
</file>