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2" r:id="rId4"/>
    <p:sldId id="264" r:id="rId5"/>
    <p:sldId id="266" r:id="rId6"/>
    <p:sldId id="263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52B44-DD92-47D7-9148-FBC6244C783A}" v="19" dt="2024-05-10T09:28: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Ramos Rojas" userId="11fa860e-c291-4559-a901-c4fe6cefad65" providerId="ADAL" clId="{49B52B44-DD92-47D7-9148-FBC6244C783A}"/>
    <pc:docChg chg="undo custSel addSld modSld sldOrd">
      <pc:chgData name="Jaime Ramos Rojas" userId="11fa860e-c291-4559-a901-c4fe6cefad65" providerId="ADAL" clId="{49B52B44-DD92-47D7-9148-FBC6244C783A}" dt="2024-05-10T09:31:20.531" v="3771" actId="1076"/>
      <pc:docMkLst>
        <pc:docMk/>
      </pc:docMkLst>
      <pc:sldChg chg="addSp delSp modSp new mod">
        <pc:chgData name="Jaime Ramos Rojas" userId="11fa860e-c291-4559-a901-c4fe6cefad65" providerId="ADAL" clId="{49B52B44-DD92-47D7-9148-FBC6244C783A}" dt="2024-04-23T09:29:34.725" v="1684" actId="478"/>
        <pc:sldMkLst>
          <pc:docMk/>
          <pc:sldMk cId="1156705877" sldId="256"/>
        </pc:sldMkLst>
        <pc:spChg chg="mod">
          <ac:chgData name="Jaime Ramos Rojas" userId="11fa860e-c291-4559-a901-c4fe6cefad65" providerId="ADAL" clId="{49B52B44-DD92-47D7-9148-FBC6244C783A}" dt="2024-04-23T09:29:27.807" v="1682" actId="20577"/>
          <ac:spMkLst>
            <pc:docMk/>
            <pc:sldMk cId="1156705877" sldId="256"/>
            <ac:spMk id="2" creationId="{C745ABE5-6154-FC80-7655-8BE87072EAFD}"/>
          </ac:spMkLst>
        </pc:spChg>
        <pc:spChg chg="del mod">
          <ac:chgData name="Jaime Ramos Rojas" userId="11fa860e-c291-4559-a901-c4fe6cefad65" providerId="ADAL" clId="{49B52B44-DD92-47D7-9148-FBC6244C783A}" dt="2024-04-23T09:29:32.433" v="1683" actId="478"/>
          <ac:spMkLst>
            <pc:docMk/>
            <pc:sldMk cId="1156705877" sldId="256"/>
            <ac:spMk id="3" creationId="{92934362-6B18-F0F0-AD5D-78A5CB85FE0A}"/>
          </ac:spMkLst>
        </pc:spChg>
        <pc:spChg chg="add del mod">
          <ac:chgData name="Jaime Ramos Rojas" userId="11fa860e-c291-4559-a901-c4fe6cefad65" providerId="ADAL" clId="{49B52B44-DD92-47D7-9148-FBC6244C783A}" dt="2024-04-23T09:29:34.725" v="1684" actId="478"/>
          <ac:spMkLst>
            <pc:docMk/>
            <pc:sldMk cId="1156705877" sldId="256"/>
            <ac:spMk id="5" creationId="{351ADFE1-1B4E-1278-AD81-A30109D8EDBC}"/>
          </ac:spMkLst>
        </pc:spChg>
      </pc:sldChg>
      <pc:sldChg chg="addSp delSp modSp new mod">
        <pc:chgData name="Jaime Ramos Rojas" userId="11fa860e-c291-4559-a901-c4fe6cefad65" providerId="ADAL" clId="{49B52B44-DD92-47D7-9148-FBC6244C783A}" dt="2024-04-23T08:17:11.803" v="673" actId="27636"/>
        <pc:sldMkLst>
          <pc:docMk/>
          <pc:sldMk cId="1510902733" sldId="257"/>
        </pc:sldMkLst>
        <pc:spChg chg="mod">
          <ac:chgData name="Jaime Ramos Rojas" userId="11fa860e-c291-4559-a901-c4fe6cefad65" providerId="ADAL" clId="{49B52B44-DD92-47D7-9148-FBC6244C783A}" dt="2024-04-23T08:17:11.803" v="673" actId="27636"/>
          <ac:spMkLst>
            <pc:docMk/>
            <pc:sldMk cId="1510902733" sldId="257"/>
            <ac:spMk id="2" creationId="{AFF52624-7AC6-47C0-1D28-14F0FDEFA8C8}"/>
          </ac:spMkLst>
        </pc:spChg>
        <pc:spChg chg="del">
          <ac:chgData name="Jaime Ramos Rojas" userId="11fa860e-c291-4559-a901-c4fe6cefad65" providerId="ADAL" clId="{49B52B44-DD92-47D7-9148-FBC6244C783A}" dt="2024-04-22T15:55:29.015" v="2" actId="478"/>
          <ac:spMkLst>
            <pc:docMk/>
            <pc:sldMk cId="1510902733" sldId="257"/>
            <ac:spMk id="3" creationId="{78A8A4EA-BA6D-D59F-83BE-B5C1B126B02E}"/>
          </ac:spMkLst>
        </pc:spChg>
        <pc:spChg chg="add mod">
          <ac:chgData name="Jaime Ramos Rojas" userId="11fa860e-c291-4559-a901-c4fe6cefad65" providerId="ADAL" clId="{49B52B44-DD92-47D7-9148-FBC6244C783A}" dt="2024-04-23T08:16:58.836" v="670" actId="20577"/>
          <ac:spMkLst>
            <pc:docMk/>
            <pc:sldMk cId="1510902733" sldId="257"/>
            <ac:spMk id="8" creationId="{407C0DEF-8AE5-32E3-0644-602C7975632A}"/>
          </ac:spMkLst>
        </pc:spChg>
        <pc:picChg chg="add mod modCrop">
          <ac:chgData name="Jaime Ramos Rojas" userId="11fa860e-c291-4559-a901-c4fe6cefad65" providerId="ADAL" clId="{49B52B44-DD92-47D7-9148-FBC6244C783A}" dt="2024-04-23T08:12:43.613" v="261" actId="14100"/>
          <ac:picMkLst>
            <pc:docMk/>
            <pc:sldMk cId="1510902733" sldId="257"/>
            <ac:picMk id="5" creationId="{CD6B5D6F-7C77-0896-69F1-DE3DAA2ED321}"/>
          </ac:picMkLst>
        </pc:picChg>
        <pc:picChg chg="add mod modCrop">
          <ac:chgData name="Jaime Ramos Rojas" userId="11fa860e-c291-4559-a901-c4fe6cefad65" providerId="ADAL" clId="{49B52B44-DD92-47D7-9148-FBC6244C783A}" dt="2024-04-23T08:12:16.428" v="254" actId="14100"/>
          <ac:picMkLst>
            <pc:docMk/>
            <pc:sldMk cId="1510902733" sldId="257"/>
            <ac:picMk id="7" creationId="{E3BF3FDA-531F-97A2-74ED-BA430FF8B10C}"/>
          </ac:picMkLst>
        </pc:picChg>
      </pc:sldChg>
      <pc:sldChg chg="addSp delSp modSp new mod">
        <pc:chgData name="Jaime Ramos Rojas" userId="11fa860e-c291-4559-a901-c4fe6cefad65" providerId="ADAL" clId="{49B52B44-DD92-47D7-9148-FBC6244C783A}" dt="2024-04-23T08:20:48.592" v="1016" actId="20577"/>
        <pc:sldMkLst>
          <pc:docMk/>
          <pc:sldMk cId="825969692" sldId="258"/>
        </pc:sldMkLst>
        <pc:spChg chg="mod">
          <ac:chgData name="Jaime Ramos Rojas" userId="11fa860e-c291-4559-a901-c4fe6cefad65" providerId="ADAL" clId="{49B52B44-DD92-47D7-9148-FBC6244C783A}" dt="2024-04-23T08:18:55.384" v="806" actId="20577"/>
          <ac:spMkLst>
            <pc:docMk/>
            <pc:sldMk cId="825969692" sldId="258"/>
            <ac:spMk id="2" creationId="{C9AF61FF-F404-394C-15BD-65C52D2FD01B}"/>
          </ac:spMkLst>
        </pc:spChg>
        <pc:spChg chg="del">
          <ac:chgData name="Jaime Ramos Rojas" userId="11fa860e-c291-4559-a901-c4fe6cefad65" providerId="ADAL" clId="{49B52B44-DD92-47D7-9148-FBC6244C783A}" dt="2024-04-22T15:56:11.747" v="47" actId="478"/>
          <ac:spMkLst>
            <pc:docMk/>
            <pc:sldMk cId="825969692" sldId="258"/>
            <ac:spMk id="3" creationId="{4686DAE8-A7FC-A978-AB4F-6D8534D4B051}"/>
          </ac:spMkLst>
        </pc:spChg>
        <pc:spChg chg="add mod">
          <ac:chgData name="Jaime Ramos Rojas" userId="11fa860e-c291-4559-a901-c4fe6cefad65" providerId="ADAL" clId="{49B52B44-DD92-47D7-9148-FBC6244C783A}" dt="2024-04-23T08:19:53.506" v="915" actId="14100"/>
          <ac:spMkLst>
            <pc:docMk/>
            <pc:sldMk cId="825969692" sldId="258"/>
            <ac:spMk id="8" creationId="{EFBEF823-5026-8AD1-912B-62C653BA40A7}"/>
          </ac:spMkLst>
        </pc:spChg>
        <pc:spChg chg="add mod">
          <ac:chgData name="Jaime Ramos Rojas" userId="11fa860e-c291-4559-a901-c4fe6cefad65" providerId="ADAL" clId="{49B52B44-DD92-47D7-9148-FBC6244C783A}" dt="2024-04-23T08:20:48.592" v="1016" actId="20577"/>
          <ac:spMkLst>
            <pc:docMk/>
            <pc:sldMk cId="825969692" sldId="258"/>
            <ac:spMk id="9" creationId="{83870E9F-9635-8270-1785-783ED7AA4806}"/>
          </ac:spMkLst>
        </pc:spChg>
        <pc:picChg chg="add mod modCrop">
          <ac:chgData name="Jaime Ramos Rojas" userId="11fa860e-c291-4559-a901-c4fe6cefad65" providerId="ADAL" clId="{49B52B44-DD92-47D7-9148-FBC6244C783A}" dt="2024-04-22T16:07:21.238" v="121" actId="1076"/>
          <ac:picMkLst>
            <pc:docMk/>
            <pc:sldMk cId="825969692" sldId="258"/>
            <ac:picMk id="5" creationId="{F3A25C02-C433-3F62-F47A-B4165E7C03F7}"/>
          </ac:picMkLst>
        </pc:picChg>
        <pc:picChg chg="add mod modCrop">
          <ac:chgData name="Jaime Ramos Rojas" userId="11fa860e-c291-4559-a901-c4fe6cefad65" providerId="ADAL" clId="{49B52B44-DD92-47D7-9148-FBC6244C783A}" dt="2024-04-22T16:07:25.862" v="122" actId="1076"/>
          <ac:picMkLst>
            <pc:docMk/>
            <pc:sldMk cId="825969692" sldId="258"/>
            <ac:picMk id="7" creationId="{223B4F3D-926D-C003-377D-4A5772D0B661}"/>
          </ac:picMkLst>
        </pc:picChg>
      </pc:sldChg>
      <pc:sldChg chg="addSp delSp modSp new mod">
        <pc:chgData name="Jaime Ramos Rojas" userId="11fa860e-c291-4559-a901-c4fe6cefad65" providerId="ADAL" clId="{49B52B44-DD92-47D7-9148-FBC6244C783A}" dt="2024-04-23T08:23:37.915" v="1180" actId="20577"/>
        <pc:sldMkLst>
          <pc:docMk/>
          <pc:sldMk cId="3480862166" sldId="259"/>
        </pc:sldMkLst>
        <pc:spChg chg="del mod">
          <ac:chgData name="Jaime Ramos Rojas" userId="11fa860e-c291-4559-a901-c4fe6cefad65" providerId="ADAL" clId="{49B52B44-DD92-47D7-9148-FBC6244C783A}" dt="2024-04-23T08:21:29.103" v="1046" actId="478"/>
          <ac:spMkLst>
            <pc:docMk/>
            <pc:sldMk cId="3480862166" sldId="259"/>
            <ac:spMk id="2" creationId="{8FBDF936-838C-4362-DF79-751F82FF462D}"/>
          </ac:spMkLst>
        </pc:spChg>
        <pc:spChg chg="del">
          <ac:chgData name="Jaime Ramos Rojas" userId="11fa860e-c291-4559-a901-c4fe6cefad65" providerId="ADAL" clId="{49B52B44-DD92-47D7-9148-FBC6244C783A}" dt="2024-04-22T15:56:39.304" v="50" actId="478"/>
          <ac:spMkLst>
            <pc:docMk/>
            <pc:sldMk cId="3480862166" sldId="259"/>
            <ac:spMk id="3" creationId="{E36AD03F-3CAE-47D0-259E-43B65F3A4B26}"/>
          </ac:spMkLst>
        </pc:spChg>
        <pc:spChg chg="add mod">
          <ac:chgData name="Jaime Ramos Rojas" userId="11fa860e-c291-4559-a901-c4fe6cefad65" providerId="ADAL" clId="{49B52B44-DD92-47D7-9148-FBC6244C783A}" dt="2024-04-23T08:21:21.711" v="1043" actId="20577"/>
          <ac:spMkLst>
            <pc:docMk/>
            <pc:sldMk cId="3480862166" sldId="259"/>
            <ac:spMk id="10" creationId="{1032C464-5B19-35DA-9A78-388EF731F3DF}"/>
          </ac:spMkLst>
        </pc:spChg>
        <pc:spChg chg="add del mod">
          <ac:chgData name="Jaime Ramos Rojas" userId="11fa860e-c291-4559-a901-c4fe6cefad65" providerId="ADAL" clId="{49B52B44-DD92-47D7-9148-FBC6244C783A}" dt="2024-04-23T08:21:35.332" v="1047" actId="478"/>
          <ac:spMkLst>
            <pc:docMk/>
            <pc:sldMk cId="3480862166" sldId="259"/>
            <ac:spMk id="12" creationId="{BB5FC5FD-3880-80FB-5310-571211510D54}"/>
          </ac:spMkLst>
        </pc:spChg>
        <pc:spChg chg="add mod">
          <ac:chgData name="Jaime Ramos Rojas" userId="11fa860e-c291-4559-a901-c4fe6cefad65" providerId="ADAL" clId="{49B52B44-DD92-47D7-9148-FBC6244C783A}" dt="2024-04-23T08:23:37.915" v="1180" actId="20577"/>
          <ac:spMkLst>
            <pc:docMk/>
            <pc:sldMk cId="3480862166" sldId="259"/>
            <ac:spMk id="13" creationId="{33EAC34D-1196-B557-630B-83340D34A031}"/>
          </ac:spMkLst>
        </pc:spChg>
        <pc:picChg chg="add del mod modCrop">
          <ac:chgData name="Jaime Ramos Rojas" userId="11fa860e-c291-4559-a901-c4fe6cefad65" providerId="ADAL" clId="{49B52B44-DD92-47D7-9148-FBC6244C783A}" dt="2024-04-22T15:56:59.629" v="53" actId="478"/>
          <ac:picMkLst>
            <pc:docMk/>
            <pc:sldMk cId="3480862166" sldId="259"/>
            <ac:picMk id="5" creationId="{D6E6F1C4-3200-D69F-BB4A-5104A1BC0BF4}"/>
          </ac:picMkLst>
        </pc:picChg>
        <pc:picChg chg="add del mod modCrop">
          <ac:chgData name="Jaime Ramos Rojas" userId="11fa860e-c291-4559-a901-c4fe6cefad65" providerId="ADAL" clId="{49B52B44-DD92-47D7-9148-FBC6244C783A}" dt="2024-04-23T08:22:35.521" v="1055" actId="1076"/>
          <ac:picMkLst>
            <pc:docMk/>
            <pc:sldMk cId="3480862166" sldId="259"/>
            <ac:picMk id="7" creationId="{FC0FB18B-7625-AEE6-A416-7F275C07AD91}"/>
          </ac:picMkLst>
        </pc:picChg>
        <pc:picChg chg="add mod modCrop">
          <ac:chgData name="Jaime Ramos Rojas" userId="11fa860e-c291-4559-a901-c4fe6cefad65" providerId="ADAL" clId="{49B52B44-DD92-47D7-9148-FBC6244C783A}" dt="2024-04-23T08:22:23.809" v="1053" actId="732"/>
          <ac:picMkLst>
            <pc:docMk/>
            <pc:sldMk cId="3480862166" sldId="259"/>
            <ac:picMk id="9" creationId="{B885AA0D-0691-6355-E13B-44D190312D38}"/>
          </ac:picMkLst>
        </pc:picChg>
      </pc:sldChg>
      <pc:sldChg chg="addSp delSp modSp new mod">
        <pc:chgData name="Jaime Ramos Rojas" userId="11fa860e-c291-4559-a901-c4fe6cefad65" providerId="ADAL" clId="{49B52B44-DD92-47D7-9148-FBC6244C783A}" dt="2024-04-23T09:37:20.979" v="1689" actId="14100"/>
        <pc:sldMkLst>
          <pc:docMk/>
          <pc:sldMk cId="234847571" sldId="260"/>
        </pc:sldMkLst>
        <pc:spChg chg="del">
          <ac:chgData name="Jaime Ramos Rojas" userId="11fa860e-c291-4559-a901-c4fe6cefad65" providerId="ADAL" clId="{49B52B44-DD92-47D7-9148-FBC6244C783A}" dt="2024-04-23T09:26:31.580" v="1187" actId="478"/>
          <ac:spMkLst>
            <pc:docMk/>
            <pc:sldMk cId="234847571" sldId="260"/>
            <ac:spMk id="2" creationId="{05F1A3AC-5460-96A8-A9B5-1FBF8434160F}"/>
          </ac:spMkLst>
        </pc:spChg>
        <pc:spChg chg="del">
          <ac:chgData name="Jaime Ramos Rojas" userId="11fa860e-c291-4559-a901-c4fe6cefad65" providerId="ADAL" clId="{49B52B44-DD92-47D7-9148-FBC6244C783A}" dt="2024-04-23T09:26:16.802" v="1182" actId="478"/>
          <ac:spMkLst>
            <pc:docMk/>
            <pc:sldMk cId="234847571" sldId="260"/>
            <ac:spMk id="3" creationId="{58AC44E8-8514-CDCE-7824-DDB1E6DE35D3}"/>
          </ac:spMkLst>
        </pc:spChg>
        <pc:spChg chg="add mod">
          <ac:chgData name="Jaime Ramos Rojas" userId="11fa860e-c291-4559-a901-c4fe6cefad65" providerId="ADAL" clId="{49B52B44-DD92-47D7-9148-FBC6244C783A}" dt="2024-04-23T09:26:48.780" v="1209" actId="20577"/>
          <ac:spMkLst>
            <pc:docMk/>
            <pc:sldMk cId="234847571" sldId="260"/>
            <ac:spMk id="5" creationId="{C726F348-D5A2-1E75-550D-499AD5F553CB}"/>
          </ac:spMkLst>
        </pc:spChg>
        <pc:spChg chg="add mod">
          <ac:chgData name="Jaime Ramos Rojas" userId="11fa860e-c291-4559-a901-c4fe6cefad65" providerId="ADAL" clId="{49B52B44-DD92-47D7-9148-FBC6244C783A}" dt="2024-04-23T09:28:35.592" v="1544" actId="20577"/>
          <ac:spMkLst>
            <pc:docMk/>
            <pc:sldMk cId="234847571" sldId="260"/>
            <ac:spMk id="6" creationId="{86D2A188-1FB6-5CBB-E7E3-9D5DDA946775}"/>
          </ac:spMkLst>
        </pc:spChg>
        <pc:picChg chg="add mod modCrop">
          <ac:chgData name="Jaime Ramos Rojas" userId="11fa860e-c291-4559-a901-c4fe6cefad65" providerId="ADAL" clId="{49B52B44-DD92-47D7-9148-FBC6244C783A}" dt="2024-04-23T09:37:20.979" v="1689" actId="14100"/>
          <ac:picMkLst>
            <pc:docMk/>
            <pc:sldMk cId="234847571" sldId="260"/>
            <ac:picMk id="4" creationId="{E2CCED68-6862-77F7-C840-03B9C94C6679}"/>
          </ac:picMkLst>
        </pc:picChg>
      </pc:sldChg>
      <pc:sldChg chg="modSp new mod">
        <pc:chgData name="Jaime Ramos Rojas" userId="11fa860e-c291-4559-a901-c4fe6cefad65" providerId="ADAL" clId="{49B52B44-DD92-47D7-9148-FBC6244C783A}" dt="2024-04-23T10:42:08.635" v="2146" actId="20577"/>
        <pc:sldMkLst>
          <pc:docMk/>
          <pc:sldMk cId="236280639" sldId="261"/>
        </pc:sldMkLst>
        <pc:spChg chg="mod">
          <ac:chgData name="Jaime Ramos Rojas" userId="11fa860e-c291-4559-a901-c4fe6cefad65" providerId="ADAL" clId="{49B52B44-DD92-47D7-9148-FBC6244C783A}" dt="2024-04-23T10:37:49.285" v="1697" actId="20577"/>
          <ac:spMkLst>
            <pc:docMk/>
            <pc:sldMk cId="236280639" sldId="261"/>
            <ac:spMk id="2" creationId="{9C1A660B-0C71-D781-D663-67AFCD40CC90}"/>
          </ac:spMkLst>
        </pc:spChg>
        <pc:spChg chg="mod">
          <ac:chgData name="Jaime Ramos Rojas" userId="11fa860e-c291-4559-a901-c4fe6cefad65" providerId="ADAL" clId="{49B52B44-DD92-47D7-9148-FBC6244C783A}" dt="2024-04-23T10:42:08.635" v="2146" actId="20577"/>
          <ac:spMkLst>
            <pc:docMk/>
            <pc:sldMk cId="236280639" sldId="261"/>
            <ac:spMk id="3" creationId="{C8F554CE-B8F7-818D-AF10-203C496E0F61}"/>
          </ac:spMkLst>
        </pc:spChg>
      </pc:sldChg>
      <pc:sldChg chg="addSp delSp modSp new mod ord">
        <pc:chgData name="Jaime Ramos Rojas" userId="11fa860e-c291-4559-a901-c4fe6cefad65" providerId="ADAL" clId="{49B52B44-DD92-47D7-9148-FBC6244C783A}" dt="2024-05-10T09:29:56.766" v="3621" actId="6549"/>
        <pc:sldMkLst>
          <pc:docMk/>
          <pc:sldMk cId="2362449173" sldId="262"/>
        </pc:sldMkLst>
        <pc:spChg chg="del">
          <ac:chgData name="Jaime Ramos Rojas" userId="11fa860e-c291-4559-a901-c4fe6cefad65" providerId="ADAL" clId="{49B52B44-DD92-47D7-9148-FBC6244C783A}" dt="2024-05-08T14:16:05.770" v="2156" actId="478"/>
          <ac:spMkLst>
            <pc:docMk/>
            <pc:sldMk cId="2362449173" sldId="262"/>
            <ac:spMk id="2" creationId="{B7CD3ED2-1396-D086-3337-0007C9DA13EF}"/>
          </ac:spMkLst>
        </pc:spChg>
        <pc:spChg chg="del">
          <ac:chgData name="Jaime Ramos Rojas" userId="11fa860e-c291-4559-a901-c4fe6cefad65" providerId="ADAL" clId="{49B52B44-DD92-47D7-9148-FBC6244C783A}" dt="2024-05-08T14:15:31.275" v="2150" actId="478"/>
          <ac:spMkLst>
            <pc:docMk/>
            <pc:sldMk cId="2362449173" sldId="262"/>
            <ac:spMk id="3" creationId="{0EEFF3C4-938B-B781-40FA-3A2F24D4E1FB}"/>
          </ac:spMkLst>
        </pc:spChg>
        <pc:spChg chg="add mod">
          <ac:chgData name="Jaime Ramos Rojas" userId="11fa860e-c291-4559-a901-c4fe6cefad65" providerId="ADAL" clId="{49B52B44-DD92-47D7-9148-FBC6244C783A}" dt="2024-05-10T07:56:08.475" v="2384" actId="27636"/>
          <ac:spMkLst>
            <pc:docMk/>
            <pc:sldMk cId="2362449173" sldId="262"/>
            <ac:spMk id="6" creationId="{014426B8-5112-32D5-3C79-60BDDCD4D336}"/>
          </ac:spMkLst>
        </pc:spChg>
        <pc:spChg chg="add mod">
          <ac:chgData name="Jaime Ramos Rojas" userId="11fa860e-c291-4559-a901-c4fe6cefad65" providerId="ADAL" clId="{49B52B44-DD92-47D7-9148-FBC6244C783A}" dt="2024-05-10T09:29:56.766" v="3621" actId="6549"/>
          <ac:spMkLst>
            <pc:docMk/>
            <pc:sldMk cId="2362449173" sldId="262"/>
            <ac:spMk id="7" creationId="{7B8C9A22-B149-3B42-2B0B-68F10FB59F59}"/>
          </ac:spMkLst>
        </pc:spChg>
        <pc:picChg chg="add mod modCrop">
          <ac:chgData name="Jaime Ramos Rojas" userId="11fa860e-c291-4559-a901-c4fe6cefad65" providerId="ADAL" clId="{49B52B44-DD92-47D7-9148-FBC6244C783A}" dt="2024-05-08T14:15:45.830" v="2154" actId="1076"/>
          <ac:picMkLst>
            <pc:docMk/>
            <pc:sldMk cId="2362449173" sldId="262"/>
            <ac:picMk id="5" creationId="{A90E45FE-E8DF-8EF9-2C48-9B687DDA4F1B}"/>
          </ac:picMkLst>
        </pc:picChg>
      </pc:sldChg>
      <pc:sldChg chg="modSp add mod">
        <pc:chgData name="Jaime Ramos Rojas" userId="11fa860e-c291-4559-a901-c4fe6cefad65" providerId="ADAL" clId="{49B52B44-DD92-47D7-9148-FBC6244C783A}" dt="2024-05-08T14:17:29.877" v="2291" actId="313"/>
        <pc:sldMkLst>
          <pc:docMk/>
          <pc:sldMk cId="3791492960" sldId="263"/>
        </pc:sldMkLst>
        <pc:spChg chg="mod">
          <ac:chgData name="Jaime Ramos Rojas" userId="11fa860e-c291-4559-a901-c4fe6cefad65" providerId="ADAL" clId="{49B52B44-DD92-47D7-9148-FBC6244C783A}" dt="2024-05-08T14:17:29.877" v="2291" actId="313"/>
          <ac:spMkLst>
            <pc:docMk/>
            <pc:sldMk cId="3791492960" sldId="263"/>
            <ac:spMk id="2" creationId="{C745ABE5-6154-FC80-7655-8BE87072EAFD}"/>
          </ac:spMkLst>
        </pc:spChg>
      </pc:sldChg>
      <pc:sldChg chg="addSp delSp modSp new mod">
        <pc:chgData name="Jaime Ramos Rojas" userId="11fa860e-c291-4559-a901-c4fe6cefad65" providerId="ADAL" clId="{49B52B44-DD92-47D7-9148-FBC6244C783A}" dt="2024-05-10T09:31:20.531" v="3771" actId="1076"/>
        <pc:sldMkLst>
          <pc:docMk/>
          <pc:sldMk cId="3644426229" sldId="264"/>
        </pc:sldMkLst>
        <pc:spChg chg="del">
          <ac:chgData name="Jaime Ramos Rojas" userId="11fa860e-c291-4559-a901-c4fe6cefad65" providerId="ADAL" clId="{49B52B44-DD92-47D7-9148-FBC6244C783A}" dt="2024-05-10T07:55:12.662" v="2314" actId="478"/>
          <ac:spMkLst>
            <pc:docMk/>
            <pc:sldMk cId="3644426229" sldId="264"/>
            <ac:spMk id="2" creationId="{5C6BDFD3-23D0-2C7F-F6BA-CDF07BEAFAD1}"/>
          </ac:spMkLst>
        </pc:spChg>
        <pc:spChg chg="del">
          <ac:chgData name="Jaime Ramos Rojas" userId="11fa860e-c291-4559-a901-c4fe6cefad65" providerId="ADAL" clId="{49B52B44-DD92-47D7-9148-FBC6244C783A}" dt="2024-05-10T07:55:10.052" v="2313" actId="478"/>
          <ac:spMkLst>
            <pc:docMk/>
            <pc:sldMk cId="3644426229" sldId="264"/>
            <ac:spMk id="3" creationId="{B147CEB3-511A-E2A4-4974-6780561992A5}"/>
          </ac:spMkLst>
        </pc:spChg>
        <pc:spChg chg="add mod">
          <ac:chgData name="Jaime Ramos Rojas" userId="11fa860e-c291-4559-a901-c4fe6cefad65" providerId="ADAL" clId="{49B52B44-DD92-47D7-9148-FBC6244C783A}" dt="2024-05-10T07:55:58.974" v="2359" actId="20577"/>
          <ac:spMkLst>
            <pc:docMk/>
            <pc:sldMk cId="3644426229" sldId="264"/>
            <ac:spMk id="6" creationId="{744EEC90-856F-F7FA-77EF-18BB39DD57BE}"/>
          </ac:spMkLst>
        </pc:spChg>
        <pc:spChg chg="add mod">
          <ac:chgData name="Jaime Ramos Rojas" userId="11fa860e-c291-4559-a901-c4fe6cefad65" providerId="ADAL" clId="{49B52B44-DD92-47D7-9148-FBC6244C783A}" dt="2024-05-10T09:31:20.531" v="3771" actId="1076"/>
          <ac:spMkLst>
            <pc:docMk/>
            <pc:sldMk cId="3644426229" sldId="264"/>
            <ac:spMk id="7" creationId="{AEF3D718-2D23-B0C8-5DA3-4E3B032B3DE1}"/>
          </ac:spMkLst>
        </pc:spChg>
        <pc:spChg chg="add mod">
          <ac:chgData name="Jaime Ramos Rojas" userId="11fa860e-c291-4559-a901-c4fe6cefad65" providerId="ADAL" clId="{49B52B44-DD92-47D7-9148-FBC6244C783A}" dt="2024-05-10T09:00:02.279" v="2907" actId="20577"/>
          <ac:spMkLst>
            <pc:docMk/>
            <pc:sldMk cId="3644426229" sldId="264"/>
            <ac:spMk id="12" creationId="{CBB0A2DE-69DB-3B4F-9681-603509A01771}"/>
          </ac:spMkLst>
        </pc:spChg>
        <pc:picChg chg="add del mod modCrop">
          <ac:chgData name="Jaime Ramos Rojas" userId="11fa860e-c291-4559-a901-c4fe6cefad65" providerId="ADAL" clId="{49B52B44-DD92-47D7-9148-FBC6244C783A}" dt="2024-05-10T08:21:18.836" v="2693" actId="478"/>
          <ac:picMkLst>
            <pc:docMk/>
            <pc:sldMk cId="3644426229" sldId="264"/>
            <ac:picMk id="5" creationId="{EFD02D29-8D1F-F4BF-6C17-DE1A047978C9}"/>
          </ac:picMkLst>
        </pc:picChg>
        <pc:picChg chg="add del mod modCrop">
          <ac:chgData name="Jaime Ramos Rojas" userId="11fa860e-c291-4559-a901-c4fe6cefad65" providerId="ADAL" clId="{49B52B44-DD92-47D7-9148-FBC6244C783A}" dt="2024-05-10T08:26:35.907" v="2708" actId="478"/>
          <ac:picMkLst>
            <pc:docMk/>
            <pc:sldMk cId="3644426229" sldId="264"/>
            <ac:picMk id="9" creationId="{2334BF6C-3B29-56AE-CC96-8F22C1F103F5}"/>
          </ac:picMkLst>
        </pc:picChg>
        <pc:picChg chg="add mod modCrop">
          <ac:chgData name="Jaime Ramos Rojas" userId="11fa860e-c291-4559-a901-c4fe6cefad65" providerId="ADAL" clId="{49B52B44-DD92-47D7-9148-FBC6244C783A}" dt="2024-05-10T09:31:17.587" v="3770" actId="1076"/>
          <ac:picMkLst>
            <pc:docMk/>
            <pc:sldMk cId="3644426229" sldId="264"/>
            <ac:picMk id="11" creationId="{26D6D72B-1691-F7A8-5561-A5D3A029A604}"/>
          </ac:picMkLst>
        </pc:picChg>
      </pc:sldChg>
      <pc:sldChg chg="addSp delSp modSp new mod setBg">
        <pc:chgData name="Jaime Ramos Rojas" userId="11fa860e-c291-4559-a901-c4fe6cefad65" providerId="ADAL" clId="{49B52B44-DD92-47D7-9148-FBC6244C783A}" dt="2024-05-10T09:29:13.990" v="3560" actId="1036"/>
        <pc:sldMkLst>
          <pc:docMk/>
          <pc:sldMk cId="2651529807" sldId="265"/>
        </pc:sldMkLst>
        <pc:spChg chg="del">
          <ac:chgData name="Jaime Ramos Rojas" userId="11fa860e-c291-4559-a901-c4fe6cefad65" providerId="ADAL" clId="{49B52B44-DD92-47D7-9148-FBC6244C783A}" dt="2024-05-10T08:03:36.233" v="2690" actId="478"/>
          <ac:spMkLst>
            <pc:docMk/>
            <pc:sldMk cId="2651529807" sldId="265"/>
            <ac:spMk id="2" creationId="{29D3EC10-1344-4CE7-0728-9E400614B626}"/>
          </ac:spMkLst>
        </pc:spChg>
        <pc:spChg chg="del">
          <ac:chgData name="Jaime Ramos Rojas" userId="11fa860e-c291-4559-a901-c4fe6cefad65" providerId="ADAL" clId="{49B52B44-DD92-47D7-9148-FBC6244C783A}" dt="2024-05-10T08:03:32.977" v="2689" actId="478"/>
          <ac:spMkLst>
            <pc:docMk/>
            <pc:sldMk cId="2651529807" sldId="265"/>
            <ac:spMk id="3" creationId="{91D669D8-6E34-D684-4E43-FFF5F9E84D10}"/>
          </ac:spMkLst>
        </pc:spChg>
        <pc:spChg chg="add del mod">
          <ac:chgData name="Jaime Ramos Rojas" userId="11fa860e-c291-4559-a901-c4fe6cefad65" providerId="ADAL" clId="{49B52B44-DD92-47D7-9148-FBC6244C783A}" dt="2024-05-10T08:31:44.318" v="2765" actId="478"/>
          <ac:spMkLst>
            <pc:docMk/>
            <pc:sldMk cId="2651529807" sldId="265"/>
            <ac:spMk id="8" creationId="{E56DCE6F-B9C6-C214-2438-EF67B2369090}"/>
          </ac:spMkLst>
        </pc:spChg>
        <pc:spChg chg="add mod">
          <ac:chgData name="Jaime Ramos Rojas" userId="11fa860e-c291-4559-a901-c4fe6cefad65" providerId="ADAL" clId="{49B52B44-DD92-47D7-9148-FBC6244C783A}" dt="2024-05-10T08:32:58.022" v="2804" actId="1076"/>
          <ac:spMkLst>
            <pc:docMk/>
            <pc:sldMk cId="2651529807" sldId="265"/>
            <ac:spMk id="13" creationId="{0F00273C-C861-1A25-CFC3-4A77FCD4D915}"/>
          </ac:spMkLst>
        </pc:spChg>
        <pc:spChg chg="add mod">
          <ac:chgData name="Jaime Ramos Rojas" userId="11fa860e-c291-4559-a901-c4fe6cefad65" providerId="ADAL" clId="{49B52B44-DD92-47D7-9148-FBC6244C783A}" dt="2024-05-10T09:28:23.453" v="3532" actId="1076"/>
          <ac:spMkLst>
            <pc:docMk/>
            <pc:sldMk cId="2651529807" sldId="265"/>
            <ac:spMk id="14" creationId="{6170A9DA-F8FE-5967-2BA7-19826DD35F92}"/>
          </ac:spMkLst>
        </pc:spChg>
        <pc:spChg chg="add mod">
          <ac:chgData name="Jaime Ramos Rojas" userId="11fa860e-c291-4559-a901-c4fe6cefad65" providerId="ADAL" clId="{49B52B44-DD92-47D7-9148-FBC6244C783A}" dt="2024-05-10T09:28:32.163" v="3537" actId="20577"/>
          <ac:spMkLst>
            <pc:docMk/>
            <pc:sldMk cId="2651529807" sldId="265"/>
            <ac:spMk id="15" creationId="{9140F147-940D-2413-290C-B150466E3CD9}"/>
          </ac:spMkLst>
        </pc:spChg>
        <pc:spChg chg="add mod">
          <ac:chgData name="Jaime Ramos Rojas" userId="11fa860e-c291-4559-a901-c4fe6cefad65" providerId="ADAL" clId="{49B52B44-DD92-47D7-9148-FBC6244C783A}" dt="2024-05-10T09:28:49.959" v="3550" actId="20577"/>
          <ac:spMkLst>
            <pc:docMk/>
            <pc:sldMk cId="2651529807" sldId="265"/>
            <ac:spMk id="16" creationId="{06356D31-92B2-676F-47C5-9E6EDE298F10}"/>
          </ac:spMkLst>
        </pc:spChg>
        <pc:spChg chg="add">
          <ac:chgData name="Jaime Ramos Rojas" userId="11fa860e-c291-4559-a901-c4fe6cefad65" providerId="ADAL" clId="{49B52B44-DD92-47D7-9148-FBC6244C783A}" dt="2024-05-10T08:31:35.674" v="2764" actId="26606"/>
          <ac:spMkLst>
            <pc:docMk/>
            <pc:sldMk cId="2651529807" sldId="265"/>
            <ac:spMk id="17" creationId="{72018E1B-E0B9-4440-AFF3-4112E50A2763}"/>
          </ac:spMkLst>
        </pc:spChg>
        <pc:spChg chg="add mod">
          <ac:chgData name="Jaime Ramos Rojas" userId="11fa860e-c291-4559-a901-c4fe6cefad65" providerId="ADAL" clId="{49B52B44-DD92-47D7-9148-FBC6244C783A}" dt="2024-05-10T09:29:01.702" v="3555" actId="20577"/>
          <ac:spMkLst>
            <pc:docMk/>
            <pc:sldMk cId="2651529807" sldId="265"/>
            <ac:spMk id="18" creationId="{62C6D8A2-D291-CF1C-E6CF-ABBDAEB1531E}"/>
          </ac:spMkLst>
        </pc:spChg>
        <pc:picChg chg="add mod ord">
          <ac:chgData name="Jaime Ramos Rojas" userId="11fa860e-c291-4559-a901-c4fe6cefad65" providerId="ADAL" clId="{49B52B44-DD92-47D7-9148-FBC6244C783A}" dt="2024-05-10T09:29:13.990" v="3560" actId="1036"/>
          <ac:picMkLst>
            <pc:docMk/>
            <pc:sldMk cId="2651529807" sldId="265"/>
            <ac:picMk id="5" creationId="{8E37E52C-047A-7E08-FE00-F097F3992D25}"/>
          </ac:picMkLst>
        </pc:picChg>
        <pc:picChg chg="add mod ord modCrop">
          <ac:chgData name="Jaime Ramos Rojas" userId="11fa860e-c291-4559-a901-c4fe6cefad65" providerId="ADAL" clId="{49B52B44-DD92-47D7-9148-FBC6244C783A}" dt="2024-05-10T09:29:13.990" v="3560" actId="1036"/>
          <ac:picMkLst>
            <pc:docMk/>
            <pc:sldMk cId="2651529807" sldId="265"/>
            <ac:picMk id="7" creationId="{B341AAC5-9CC8-7294-9B01-1676CF1A6DCB}"/>
          </ac:picMkLst>
        </pc:picChg>
        <pc:picChg chg="add mod">
          <ac:chgData name="Jaime Ramos Rojas" userId="11fa860e-c291-4559-a901-c4fe6cefad65" providerId="ADAL" clId="{49B52B44-DD92-47D7-9148-FBC6244C783A}" dt="2024-05-10T09:29:13.990" v="3560" actId="1036"/>
          <ac:picMkLst>
            <pc:docMk/>
            <pc:sldMk cId="2651529807" sldId="265"/>
            <ac:picMk id="10" creationId="{53A5060E-67A1-C67C-36CE-41FEFB64966E}"/>
          </ac:picMkLst>
        </pc:picChg>
        <pc:picChg chg="add mod modCrop">
          <ac:chgData name="Jaime Ramos Rojas" userId="11fa860e-c291-4559-a901-c4fe6cefad65" providerId="ADAL" clId="{49B52B44-DD92-47D7-9148-FBC6244C783A}" dt="2024-05-10T09:29:13.990" v="3560" actId="1036"/>
          <ac:picMkLst>
            <pc:docMk/>
            <pc:sldMk cId="2651529807" sldId="265"/>
            <ac:picMk id="12" creationId="{45D6BDF8-1AD8-AFDE-5AB9-6706502BCAAD}"/>
          </ac:picMkLst>
        </pc:picChg>
      </pc:sldChg>
      <pc:sldChg chg="addSp delSp modSp new mod">
        <pc:chgData name="Jaime Ramos Rojas" userId="11fa860e-c291-4559-a901-c4fe6cefad65" providerId="ADAL" clId="{49B52B44-DD92-47D7-9148-FBC6244C783A}" dt="2024-05-10T09:05:27.879" v="3505" actId="20577"/>
        <pc:sldMkLst>
          <pc:docMk/>
          <pc:sldMk cId="1741968972" sldId="266"/>
        </pc:sldMkLst>
        <pc:spChg chg="del">
          <ac:chgData name="Jaime Ramos Rojas" userId="11fa860e-c291-4559-a901-c4fe6cefad65" providerId="ADAL" clId="{49B52B44-DD92-47D7-9148-FBC6244C783A}" dt="2024-05-10T09:00:20.057" v="2909" actId="478"/>
          <ac:spMkLst>
            <pc:docMk/>
            <pc:sldMk cId="1741968972" sldId="266"/>
            <ac:spMk id="2" creationId="{6A096AD5-F692-D4CF-A040-4A8336CD30E4}"/>
          </ac:spMkLst>
        </pc:spChg>
        <pc:spChg chg="del">
          <ac:chgData name="Jaime Ramos Rojas" userId="11fa860e-c291-4559-a901-c4fe6cefad65" providerId="ADAL" clId="{49B52B44-DD92-47D7-9148-FBC6244C783A}" dt="2024-05-10T09:00:21.071" v="2910" actId="478"/>
          <ac:spMkLst>
            <pc:docMk/>
            <pc:sldMk cId="1741968972" sldId="266"/>
            <ac:spMk id="3" creationId="{24F48E52-4A4C-88E0-79A8-3623698D2E09}"/>
          </ac:spMkLst>
        </pc:spChg>
        <pc:spChg chg="add mod">
          <ac:chgData name="Jaime Ramos Rojas" userId="11fa860e-c291-4559-a901-c4fe6cefad65" providerId="ADAL" clId="{49B52B44-DD92-47D7-9148-FBC6244C783A}" dt="2024-05-10T09:04:28.368" v="3352" actId="403"/>
          <ac:spMkLst>
            <pc:docMk/>
            <pc:sldMk cId="1741968972" sldId="266"/>
            <ac:spMk id="4" creationId="{374F157D-70EE-987F-F382-D5F3B1BBD756}"/>
          </ac:spMkLst>
        </pc:spChg>
        <pc:spChg chg="add mod">
          <ac:chgData name="Jaime Ramos Rojas" userId="11fa860e-c291-4559-a901-c4fe6cefad65" providerId="ADAL" clId="{49B52B44-DD92-47D7-9148-FBC6244C783A}" dt="2024-05-10T09:05:27.879" v="3505" actId="20577"/>
          <ac:spMkLst>
            <pc:docMk/>
            <pc:sldMk cId="1741968972" sldId="266"/>
            <ac:spMk id="5" creationId="{06604E98-C688-23B9-AD8A-FEA40A8F2F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91B8-7776-4AC6-B340-531B70505514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CE3D-3588-43A3-8F9C-AB6244BEAF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73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CE3D-3588-43A3-8F9C-AB6244BEAF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888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6CE3D-3588-43A3-8F9C-AB6244BEAF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11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A8C38-87E3-68BB-301F-66CA59DD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DFC3D-99C6-00EF-76A3-F8FF6B886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390F57-C54F-B090-4585-C0C9FE33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A2EC6-1EFF-512D-AB70-128FE5CA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C171A-8882-37C8-BF5A-10D0E9EA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9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78985-48A2-ADC4-FAED-C5092E96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3AFC85-0C2E-A87C-FD95-0BCB6103A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984E9-2292-D67A-3ECC-F389F78C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57F91-25AB-8DDC-0076-5473A9D7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5BBCB-4C3A-F79E-FE62-D989F72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14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4289E5-4DC4-E99C-74F3-13D07582A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4154DA-7B35-801F-767D-141C4F971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C59CD5-DFB6-B8ED-C88A-DEB6615A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870E2-4F16-AD29-86EB-7DDC4993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1A2BF-10BF-4179-ECF2-AF011B6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93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14331-D56F-9E7B-58AE-B59DEA29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A140F-8DC7-4F92-38A5-A3759E1E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33510-ECC4-D4E6-6E3F-8ED03D11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650C1-1978-95AE-72F5-7EDC4930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06579-517E-042B-85AD-07F3A559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8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EFC79-BEDF-8524-1263-E0049828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15CBF2-1F38-578F-71CD-43F93B0AD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7B7B1-29B3-F0F1-7110-ABE32E80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A9149-4244-6F5B-C31E-F8FBFD8E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A11AAA-4E40-C2E5-8E2A-59709DD4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88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3D3C7-828E-E0D0-9AAC-ED615356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35834-F6B6-5356-9A14-3484CE084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CB63A0-1053-D377-C60A-ED1A42019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DCAC3-A9D5-2D18-49BC-8DE4C556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0C9900-7A3A-CD60-DFA1-D821FF80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FF9F0F-1C1F-3F93-CCCA-FD589154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90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0A56E-B057-FCFA-ACC6-ABCA8FFC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FB6FC9-BFA8-50C3-76F4-7AE1C3A3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BE51A6-1B48-6099-3CA3-C9D9AAE0F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EF5BA7-9040-36CE-0B4B-393DDDB74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52B61F-2BCB-109B-FE33-02A1B137D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20A618-0E9E-F638-D5F9-33373A49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FD90C7-A998-8547-7517-202E0464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76B6D4-FD23-81BE-5FA5-8E78F4DF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13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E8C01-FBC9-923F-80E0-08B7F4BE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C87739-20D7-33F9-2A2B-B0683E5B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E820C8-A5C4-A01F-FEC7-47FC0D02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9CF656-3577-F35B-B5D6-9DCF2343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82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AFE64B-88CC-6C4B-6300-D65C81A8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D62382-1D52-3B31-D745-2C4B2F91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952633-7A12-54AD-0337-A72E9A20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5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B8C1A-42B6-0AD1-9516-1E684A71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67C06-B258-F351-52BF-21ECC383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CDA72D-1F26-28AA-8621-AF4BBBD41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18A8C9-CD8A-A1D8-9164-26C53982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E4B738-4456-6EF3-02A8-ED35FFCE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3D20E3-9307-AD20-749B-3F25F6E2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65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0C49-A456-11EB-998C-596E419A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2BD3B2-998F-FA4B-3CB9-B34C840BF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B24BA6-1F06-01C4-DFF6-4CA9D5DA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FA64A-084E-5E4D-6D7D-470D3D57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534A9E-E00A-7363-67CF-BEF037EE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76ABD2-3F93-011E-3308-15BC4C2F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91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95E776-9BBB-0066-77E9-551298F0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B53B78-169C-EF5B-7545-5AD4F4D2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C8569D-0B09-9570-E081-FB3021DE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F6598-B727-4625-8396-FBF1279B00A2}" type="datetimeFigureOut">
              <a:rPr lang="es-ES" smtClean="0"/>
              <a:t>10/05/2024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D93A7-DE78-13A7-A234-935D7F408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AC98A9-3E43-7A2F-5695-7BF674A48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E4537-332C-4F25-B241-0C1BE058B2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5ABE5-6154-FC80-7655-8BE87072E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Resultados iniciales de la validación del anclaje y movimiento de las barras delta</a:t>
            </a:r>
          </a:p>
        </p:txBody>
      </p:sp>
    </p:spTree>
    <p:extLst>
      <p:ext uri="{BB962C8B-B14F-4D97-AF65-F5344CB8AC3E}">
        <p14:creationId xmlns:p14="http://schemas.microsoft.com/office/powerpoint/2010/main" val="115670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2CCED68-6862-77F7-C840-03B9C94C66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3674" r="7662" b="5535"/>
          <a:stretch/>
        </p:blipFill>
        <p:spPr bwMode="auto">
          <a:xfrm>
            <a:off x="1180362" y="1636433"/>
            <a:ext cx="9857751" cy="51235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26F348-D5A2-1E75-550D-499AD5F5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43" y="97971"/>
            <a:ext cx="10504714" cy="714386"/>
          </a:xfrm>
        </p:spPr>
        <p:txBody>
          <a:bodyPr>
            <a:normAutofit/>
          </a:bodyPr>
          <a:lstStyle/>
          <a:p>
            <a:r>
              <a:rPr lang="es-ES" sz="3200" dirty="0"/>
              <a:t>Cinemática angular a velocidad 0,5m/s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D2A188-1FB6-5CBB-E7E3-9D5DDA946775}"/>
              </a:ext>
            </a:extLst>
          </p:cNvPr>
          <p:cNvSpPr txBox="1"/>
          <p:nvPr/>
        </p:nvSpPr>
        <p:spPr>
          <a:xfrm>
            <a:off x="337457" y="812357"/>
            <a:ext cx="1141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La cinemática angular en el plano sagital para cadera, rodilla y tobillo se mantiene bastante similar a la marcha sin corsé y con corsé sin anclaje al marco. En cuanto a la </a:t>
            </a:r>
            <a:r>
              <a:rPr lang="es-ES" sz="1600" dirty="0" err="1"/>
              <a:t>abd</a:t>
            </a:r>
            <a:r>
              <a:rPr lang="es-ES" sz="1600" dirty="0"/>
              <a:t> y la pelvis, no sé si es demasiado fiable evaluarla con </a:t>
            </a:r>
            <a:r>
              <a:rPr lang="es-ES" sz="1600" dirty="0" err="1"/>
              <a:t>IMUs</a:t>
            </a:r>
            <a:r>
              <a:rPr lang="es-ES" sz="1600" dirty="0"/>
              <a:t> o mejor utilizar </a:t>
            </a:r>
            <a:r>
              <a:rPr lang="es-ES" sz="1600" dirty="0" err="1"/>
              <a:t>kinovea</a:t>
            </a:r>
            <a:r>
              <a:rPr lang="es-ES" sz="1600" dirty="0"/>
              <a:t> viendo los resultados anteriores.</a:t>
            </a:r>
          </a:p>
        </p:txBody>
      </p:sp>
    </p:spTree>
    <p:extLst>
      <p:ext uri="{BB962C8B-B14F-4D97-AF65-F5344CB8AC3E}">
        <p14:creationId xmlns:p14="http://schemas.microsoft.com/office/powerpoint/2010/main" val="23484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A660B-0C71-D781-D663-67AFCD40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554CE-B8F7-818D-AF10-203C496E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Comprar mallas M y L.</a:t>
            </a:r>
          </a:p>
          <a:p>
            <a:r>
              <a:rPr lang="es-ES" dirty="0" err="1"/>
              <a:t>Kinovea</a:t>
            </a:r>
            <a:r>
              <a:rPr lang="es-ES" dirty="0"/>
              <a:t> en frontal y sagital (crear marcadores </a:t>
            </a:r>
            <a:r>
              <a:rPr lang="es-ES" dirty="0" err="1"/>
              <a:t>folio+doble</a:t>
            </a:r>
            <a:r>
              <a:rPr lang="es-ES" dirty="0"/>
              <a:t> cara).</a:t>
            </a:r>
          </a:p>
          <a:p>
            <a:pPr lvl="1"/>
            <a:r>
              <a:rPr lang="es-ES" dirty="0"/>
              <a:t>Otro móvil, cámara o cámara del ordenador.</a:t>
            </a:r>
          </a:p>
          <a:p>
            <a:pPr lvl="1"/>
            <a:r>
              <a:rPr lang="es-ES" dirty="0"/>
              <a:t>Simplemente para ver que no varíe en las distintas condiciones CL,CC…</a:t>
            </a:r>
          </a:p>
          <a:p>
            <a:r>
              <a:rPr lang="es-ES" dirty="0"/>
              <a:t>Marcadores en rodilla y tobillo. Más corsé y pie.</a:t>
            </a:r>
          </a:p>
          <a:p>
            <a:r>
              <a:rPr lang="es-ES" dirty="0"/>
              <a:t>Analizar ángulo </a:t>
            </a:r>
            <a:r>
              <a:rPr lang="es-ES" dirty="0" err="1"/>
              <a:t>abd</a:t>
            </a:r>
            <a:r>
              <a:rPr lang="es-ES" dirty="0"/>
              <a:t> cadera con marcador de rodilla restando el offset en estático.</a:t>
            </a:r>
          </a:p>
          <a:p>
            <a:r>
              <a:rPr lang="es-ES" dirty="0"/>
              <a:t>Analizar el ángulo de pelvis </a:t>
            </a:r>
            <a:r>
              <a:rPr lang="es-ES" dirty="0" err="1"/>
              <a:t>list</a:t>
            </a:r>
            <a:r>
              <a:rPr lang="es-ES" dirty="0"/>
              <a:t>.</a:t>
            </a:r>
          </a:p>
          <a:p>
            <a:r>
              <a:rPr lang="es-ES" dirty="0"/>
              <a:t>5 sujetos.</a:t>
            </a:r>
          </a:p>
        </p:txBody>
      </p:sp>
    </p:spTree>
    <p:extLst>
      <p:ext uri="{BB962C8B-B14F-4D97-AF65-F5344CB8AC3E}">
        <p14:creationId xmlns:p14="http://schemas.microsoft.com/office/powerpoint/2010/main" val="23628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41AAC5-9CC8-7294-9B01-1676CF1A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0" r="16249" b="-6"/>
          <a:stretch/>
        </p:blipFill>
        <p:spPr>
          <a:xfrm>
            <a:off x="193673" y="1617484"/>
            <a:ext cx="2827865" cy="37318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3A5060E-67A1-C67C-36CE-41FEFB649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937" b="-2"/>
          <a:stretch/>
        </p:blipFill>
        <p:spPr>
          <a:xfrm>
            <a:off x="3191646" y="1617484"/>
            <a:ext cx="2827865" cy="37318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E37E52C-047A-7E08-FE00-F097F3992D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668" r="10986" b="3"/>
          <a:stretch/>
        </p:blipFill>
        <p:spPr>
          <a:xfrm>
            <a:off x="6189619" y="1617484"/>
            <a:ext cx="2827865" cy="373189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5D6BDF8-1AD8-AFDE-5AB9-6706502BCA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5" t="5078" r="6858" b="4"/>
          <a:stretch/>
        </p:blipFill>
        <p:spPr>
          <a:xfrm>
            <a:off x="9187592" y="1617484"/>
            <a:ext cx="2827865" cy="3731891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0F00273C-C861-1A25-CFC3-4A77FCD4D915}"/>
              </a:ext>
            </a:extLst>
          </p:cNvPr>
          <p:cNvSpPr txBox="1">
            <a:spLocks/>
          </p:cNvSpPr>
          <p:nvPr/>
        </p:nvSpPr>
        <p:spPr>
          <a:xfrm>
            <a:off x="767154" y="424334"/>
            <a:ext cx="10504714" cy="71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Calibración inicial y marcadores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70A9DA-F8FE-5967-2BA7-19826DD35F92}"/>
              </a:ext>
            </a:extLst>
          </p:cNvPr>
          <p:cNvSpPr txBox="1"/>
          <p:nvPr/>
        </p:nvSpPr>
        <p:spPr>
          <a:xfrm>
            <a:off x="527630" y="1181610"/>
            <a:ext cx="2159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Plano sagital sin corsé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40F147-940D-2413-290C-B150466E3CD9}"/>
              </a:ext>
            </a:extLst>
          </p:cNvPr>
          <p:cNvSpPr txBox="1"/>
          <p:nvPr/>
        </p:nvSpPr>
        <p:spPr>
          <a:xfrm>
            <a:off x="3525603" y="1182668"/>
            <a:ext cx="223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Plano sagital con corsé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356D31-92B2-676F-47C5-9E6EDE298F10}"/>
              </a:ext>
            </a:extLst>
          </p:cNvPr>
          <p:cNvSpPr txBox="1"/>
          <p:nvPr/>
        </p:nvSpPr>
        <p:spPr>
          <a:xfrm>
            <a:off x="6488117" y="1176677"/>
            <a:ext cx="2158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Plano frontal sin corsé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2C6D8A2-D291-CF1C-E6CF-ABBDAEB1531E}"/>
              </a:ext>
            </a:extLst>
          </p:cNvPr>
          <p:cNvSpPr txBox="1"/>
          <p:nvPr/>
        </p:nvSpPr>
        <p:spPr>
          <a:xfrm>
            <a:off x="9522158" y="1178388"/>
            <a:ext cx="2230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Plano frontal con corsé</a:t>
            </a:r>
          </a:p>
        </p:txBody>
      </p:sp>
    </p:spTree>
    <p:extLst>
      <p:ext uri="{BB962C8B-B14F-4D97-AF65-F5344CB8AC3E}">
        <p14:creationId xmlns:p14="http://schemas.microsoft.com/office/powerpoint/2010/main" val="265152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0E45FE-E8DF-8EF9-2C48-9B687DDA4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4" t="3611" r="8482" b="5711"/>
          <a:stretch/>
        </p:blipFill>
        <p:spPr>
          <a:xfrm>
            <a:off x="1170214" y="1687284"/>
            <a:ext cx="9851571" cy="517071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14426B8-5112-32D5-3C79-60BDDCD4D336}"/>
              </a:ext>
            </a:extLst>
          </p:cNvPr>
          <p:cNvSpPr txBox="1">
            <a:spLocks/>
          </p:cNvSpPr>
          <p:nvPr/>
        </p:nvSpPr>
        <p:spPr>
          <a:xfrm>
            <a:off x="843643" y="97971"/>
            <a:ext cx="10504714" cy="71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Plano sagital: cinemática angular a velocidad 0,5m/s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8C9A22-B149-3B42-2B0B-68F10FB59F59}"/>
              </a:ext>
            </a:extLst>
          </p:cNvPr>
          <p:cNvSpPr txBox="1"/>
          <p:nvPr/>
        </p:nvSpPr>
        <p:spPr>
          <a:xfrm>
            <a:off x="337457" y="812357"/>
            <a:ext cx="1141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La cinemática angular en el plano sagital para cadera, rodilla y tobillo se mantiene bastante similar a la marcha sin corsé en todos los casos. La única diferencia sería quizás la flexión de tobillo estando restringido el movimiento de las barras (CMR). </a:t>
            </a:r>
          </a:p>
        </p:txBody>
      </p:sp>
    </p:spTree>
    <p:extLst>
      <p:ext uri="{BB962C8B-B14F-4D97-AF65-F5344CB8AC3E}">
        <p14:creationId xmlns:p14="http://schemas.microsoft.com/office/powerpoint/2010/main" val="236244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44EEC90-856F-F7FA-77EF-18BB39DD57BE}"/>
              </a:ext>
            </a:extLst>
          </p:cNvPr>
          <p:cNvSpPr txBox="1">
            <a:spLocks/>
          </p:cNvSpPr>
          <p:nvPr/>
        </p:nvSpPr>
        <p:spPr>
          <a:xfrm>
            <a:off x="843643" y="97971"/>
            <a:ext cx="10504714" cy="71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Plano frontal: cinemática angular y desplazamientos a velocidad 0,5m/s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F3D718-2D23-B0C8-5DA3-4E3B032B3DE1}"/>
              </a:ext>
            </a:extLst>
          </p:cNvPr>
          <p:cNvSpPr txBox="1"/>
          <p:nvPr/>
        </p:nvSpPr>
        <p:spPr>
          <a:xfrm>
            <a:off x="386442" y="645663"/>
            <a:ext cx="11419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En la cinemática angular no soy capaz de sacar muchas conclusiones inicialmente. Me llama la atención el “offset” de Abd izquierda en CMR, pero todas se normalizan igual respecto a las calibraciones iniciales. </a:t>
            </a:r>
          </a:p>
          <a:p>
            <a:r>
              <a:rPr lang="es-ES" sz="1600" dirty="0"/>
              <a:t>En cuanto a los desplazamientos, el COM en horizontal se desplaza similar en todas las condiciones, salvo en CMR. Lo mismo ocurre con el solapamiento de la posición del tobillo en horizontal.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D6D72B-1691-F7A8-5561-A5D3A029A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8" t="2398" r="7946" b="5711"/>
          <a:stretch/>
        </p:blipFill>
        <p:spPr>
          <a:xfrm>
            <a:off x="386442" y="1618094"/>
            <a:ext cx="10580914" cy="523990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BB0A2DE-69DB-3B4F-9681-603509A01771}"/>
              </a:ext>
            </a:extLst>
          </p:cNvPr>
          <p:cNvSpPr txBox="1"/>
          <p:nvPr/>
        </p:nvSpPr>
        <p:spPr>
          <a:xfrm>
            <a:off x="234044" y="4691742"/>
            <a:ext cx="99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El 0 en COM no es el medio, sino el punto donde comienza el ciclo que es donde normalizo.</a:t>
            </a:r>
          </a:p>
        </p:txBody>
      </p:sp>
    </p:spTree>
    <p:extLst>
      <p:ext uri="{BB962C8B-B14F-4D97-AF65-F5344CB8AC3E}">
        <p14:creationId xmlns:p14="http://schemas.microsoft.com/office/powerpoint/2010/main" val="364442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74F157D-70EE-987F-F382-D5F3B1BBD756}"/>
              </a:ext>
            </a:extLst>
          </p:cNvPr>
          <p:cNvSpPr txBox="1">
            <a:spLocks/>
          </p:cNvSpPr>
          <p:nvPr/>
        </p:nvSpPr>
        <p:spPr>
          <a:xfrm>
            <a:off x="843643" y="402771"/>
            <a:ext cx="10504714" cy="714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Variables a analizar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604E98-C688-23B9-AD8A-FEA40A8F2F9B}"/>
              </a:ext>
            </a:extLst>
          </p:cNvPr>
          <p:cNvSpPr txBox="1"/>
          <p:nvPr/>
        </p:nvSpPr>
        <p:spPr>
          <a:xfrm>
            <a:off x="272143" y="1247786"/>
            <a:ext cx="114191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Máximos, mínimos y ROM angulares en sagital (cadera, rodilla y tobillo) y frontal (</a:t>
            </a:r>
            <a:r>
              <a:rPr lang="es-ES" dirty="0" err="1"/>
              <a:t>abd</a:t>
            </a:r>
            <a:r>
              <a:rPr lang="es-ES" dirty="0"/>
              <a:t> caderas y pelvis </a:t>
            </a:r>
            <a:r>
              <a:rPr lang="es-ES" dirty="0" err="1"/>
              <a:t>list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Máximos, mínimos y rango del desplazamiento del </a:t>
            </a:r>
            <a:r>
              <a:rPr lang="es-ES" dirty="0" err="1"/>
              <a:t>COMx</a:t>
            </a:r>
            <a:r>
              <a:rPr lang="es-ES" dirty="0"/>
              <a:t>, </a:t>
            </a:r>
            <a:r>
              <a:rPr lang="es-ES" dirty="0" err="1"/>
              <a:t>COMy</a:t>
            </a:r>
            <a:r>
              <a:rPr lang="es-ES" dirty="0"/>
              <a:t> en el plano frontal.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Posición en x del tobillo durante el doble apoyo en el plano frontal.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Imágenes cualitativas de la media y desviación.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Mostrar imágenes de colocación de marcadores y del solapamiento de los pies en x el plano frontal.</a:t>
            </a:r>
          </a:p>
        </p:txBody>
      </p:sp>
    </p:spTree>
    <p:extLst>
      <p:ext uri="{BB962C8B-B14F-4D97-AF65-F5344CB8AC3E}">
        <p14:creationId xmlns:p14="http://schemas.microsoft.com/office/powerpoint/2010/main" val="174196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5ABE5-6154-FC80-7655-8BE87072E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Resultados iniciales de la validación del anclaje y movimiento de las barras delta antes de colocar “marcadores”</a:t>
            </a:r>
          </a:p>
        </p:txBody>
      </p:sp>
    </p:spTree>
    <p:extLst>
      <p:ext uri="{BB962C8B-B14F-4D97-AF65-F5344CB8AC3E}">
        <p14:creationId xmlns:p14="http://schemas.microsoft.com/office/powerpoint/2010/main" val="37914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52624-7AC6-47C0-1D28-14F0FDEF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43" y="97971"/>
            <a:ext cx="10504714" cy="714386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Posición de ambos pies en el eje lateral a velocidad 0,5m/s y 1m/s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6B5D6F-7C77-0896-69F1-DE3DAA2ED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04" t="2466" r="7837" b="6093"/>
          <a:stretch/>
        </p:blipFill>
        <p:spPr>
          <a:xfrm>
            <a:off x="337457" y="1458688"/>
            <a:ext cx="6139543" cy="46808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BF3FDA-531F-97A2-74ED-BA430FF8B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78" t="3420" r="8272" b="5138"/>
          <a:stretch/>
        </p:blipFill>
        <p:spPr>
          <a:xfrm>
            <a:off x="6618514" y="1545771"/>
            <a:ext cx="5388429" cy="52142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07C0DEF-8AE5-32E3-0644-602C7975632A}"/>
              </a:ext>
            </a:extLst>
          </p:cNvPr>
          <p:cNvSpPr txBox="1"/>
          <p:nvPr/>
        </p:nvSpPr>
        <p:spPr>
          <a:xfrm>
            <a:off x="337457" y="812357"/>
            <a:ext cx="11419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Se aprecia como estando restringido el movimiento de barras delta (CMR, rojo), la anchura del paso durante el doble apoyo es menor (5cm y 12 cm) con respecto a 12-20cm y 16 cm, a 0,5 y 1m/s, respectivamente </a:t>
            </a:r>
          </a:p>
        </p:txBody>
      </p:sp>
    </p:spTree>
    <p:extLst>
      <p:ext uri="{BB962C8B-B14F-4D97-AF65-F5344CB8AC3E}">
        <p14:creationId xmlns:p14="http://schemas.microsoft.com/office/powerpoint/2010/main" val="151090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F61FF-F404-394C-15BD-65C52D2F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16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s-ES" sz="2900" dirty="0"/>
              <a:t>Posición normalizada de la pelvis/</a:t>
            </a:r>
            <a:r>
              <a:rPr lang="es-ES" sz="2900" dirty="0" err="1"/>
              <a:t>exo</a:t>
            </a:r>
            <a:r>
              <a:rPr lang="es-ES" sz="2900" dirty="0"/>
              <a:t> en horizontal y vertical a 0,5 y 1m/s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A25C02-C433-3F62-F47A-B4165E7C0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5" t="3802" r="7589" b="3802"/>
          <a:stretch/>
        </p:blipFill>
        <p:spPr>
          <a:xfrm>
            <a:off x="-76200" y="1248116"/>
            <a:ext cx="6618514" cy="52686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3B4F3D-926D-C003-377D-4A5772D0B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25" t="3802" r="7589" b="3611"/>
          <a:stretch/>
        </p:blipFill>
        <p:spPr>
          <a:xfrm>
            <a:off x="6477000" y="1248116"/>
            <a:ext cx="5791200" cy="52795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FBEF823-5026-8AD1-912B-62C653BA40A7}"/>
              </a:ext>
            </a:extLst>
          </p:cNvPr>
          <p:cNvSpPr txBox="1"/>
          <p:nvPr/>
        </p:nvSpPr>
        <p:spPr>
          <a:xfrm>
            <a:off x="337458" y="712071"/>
            <a:ext cx="550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 0,5m/s se aprecia gran variación del movimiento tanto en x como en y en CMR. Evaluar el rango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870E9F-9635-8270-1785-783ED7AA4806}"/>
              </a:ext>
            </a:extLst>
          </p:cNvPr>
          <p:cNvSpPr txBox="1"/>
          <p:nvPr/>
        </p:nvSpPr>
        <p:spPr>
          <a:xfrm>
            <a:off x="6542314" y="700099"/>
            <a:ext cx="550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 1m/s no se aprecia tanto cambio en x. Evaluar el rango. En vertical sí se observa mayor cambio.</a:t>
            </a:r>
          </a:p>
        </p:txBody>
      </p:sp>
    </p:spTree>
    <p:extLst>
      <p:ext uri="{BB962C8B-B14F-4D97-AF65-F5344CB8AC3E}">
        <p14:creationId xmlns:p14="http://schemas.microsoft.com/office/powerpoint/2010/main" val="82596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C0FB18B-7625-AEE6-A416-7F275C07A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0" y="1248391"/>
            <a:ext cx="12192000" cy="2851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85AA0D-0691-6355-E13B-44D190312D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9" b="53763"/>
          <a:stretch/>
        </p:blipFill>
        <p:spPr>
          <a:xfrm>
            <a:off x="0" y="4184034"/>
            <a:ext cx="12192000" cy="255164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032C464-5B19-35DA-9A78-388EF731F3DF}"/>
              </a:ext>
            </a:extLst>
          </p:cNvPr>
          <p:cNvSpPr txBox="1">
            <a:spLocks/>
          </p:cNvSpPr>
          <p:nvPr/>
        </p:nvSpPr>
        <p:spPr>
          <a:xfrm>
            <a:off x="838200" y="122316"/>
            <a:ext cx="10515600" cy="63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900" dirty="0"/>
              <a:t>Posición normalizada de los pies en horizontal a 0,5 y 1m/s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EAC34D-1196-B557-630B-83340D34A031}"/>
              </a:ext>
            </a:extLst>
          </p:cNvPr>
          <p:cNvSpPr txBox="1"/>
          <p:nvPr/>
        </p:nvSpPr>
        <p:spPr>
          <a:xfrm>
            <a:off x="337457" y="812357"/>
            <a:ext cx="1141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Son básicamente las señales de la diapositiva primera, pero separadas. Se ve mejor el significado en la diapositiva 1.</a:t>
            </a:r>
          </a:p>
        </p:txBody>
      </p:sp>
    </p:spTree>
    <p:extLst>
      <p:ext uri="{BB962C8B-B14F-4D97-AF65-F5344CB8AC3E}">
        <p14:creationId xmlns:p14="http://schemas.microsoft.com/office/powerpoint/2010/main" val="3480862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604</Words>
  <Application>Microsoft Office PowerPoint</Application>
  <PresentationFormat>Panorámica</PresentationFormat>
  <Paragraphs>43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Resultados iniciales de la validación del anclaje y movimiento de las barras delta</vt:lpstr>
      <vt:lpstr>Presentación de PowerPoint</vt:lpstr>
      <vt:lpstr>Presentación de PowerPoint</vt:lpstr>
      <vt:lpstr>Presentación de PowerPoint</vt:lpstr>
      <vt:lpstr>Presentación de PowerPoint</vt:lpstr>
      <vt:lpstr>Resultados iniciales de la validación del anclaje y movimiento de las barras delta antes de colocar “marcadores”</vt:lpstr>
      <vt:lpstr>Posición de ambos pies en el eje lateral a velocidad 0,5m/s y 1m/s</vt:lpstr>
      <vt:lpstr>Posición normalizada de la pelvis/exo en horizontal y vertical a 0,5 y 1m/s</vt:lpstr>
      <vt:lpstr>Presentación de PowerPoint</vt:lpstr>
      <vt:lpstr>Cinemática angular a velocidad 0,5m/s</vt:lpstr>
      <vt:lpstr>Mejoras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iniciales de la validación del anclaje y movimiento de las barras delta</dc:title>
  <dc:creator>Jaime Ramos Rojas</dc:creator>
  <cp:lastModifiedBy>Jaime Ramos Rojas</cp:lastModifiedBy>
  <cp:revision>1</cp:revision>
  <dcterms:created xsi:type="dcterms:W3CDTF">2024-04-22T15:54:12Z</dcterms:created>
  <dcterms:modified xsi:type="dcterms:W3CDTF">2024-05-10T09:31:22Z</dcterms:modified>
</cp:coreProperties>
</file>