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/>
    <p:restoredTop sz="94694"/>
  </p:normalViewPr>
  <p:slideViewPr>
    <p:cSldViewPr snapToGrid="0">
      <p:cViewPr>
        <p:scale>
          <a:sx n="180" d="100"/>
          <a:sy n="180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B15B5-878C-C7FE-D672-F02C3111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4B032-46B7-037D-13B1-F80769FAF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FDEA6-DDC8-C239-086B-183EB3CA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34651-91F2-9A7D-6506-859A712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95120-0A3E-711A-A730-11E13B8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11CBA-71B3-4BFC-C726-1CFF4EB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038F7-ADE1-AF65-6714-71A55BC3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CECD8-1921-1907-9195-50EB4E0F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D5238-E0B1-546C-D8E0-3797FDB6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C38F1-03FF-7389-ED9C-020BA1ED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1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3DCE-2F78-F4E4-7EE5-AF257F53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389115-7B6C-485F-B209-AC1C27C7B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7D509-0E86-9EA3-7F5E-5DECE9EE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48211-4210-F65D-D4A7-0B48DE63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72E11-4FA7-CC07-1E25-D737BFED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49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40B80-9BF1-F2EF-0864-C692D6B8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8BDA2-D31B-ECCE-FF71-8FB1E46D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D19D9-C77C-EBB5-6391-81265BAD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B4796-845C-FAF4-F5AF-4C6740CD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67FB8-AF15-554E-B460-437F0C7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1F4F4-833A-7E5E-AAF7-454A4498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CDF14-85B1-0E69-8C68-BD17236E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269D-38AA-5EBE-1ABC-2CAF815E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FA769-5A72-CC4C-575A-29B1836A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A5E63-6DB4-EF5C-DAD2-C94EE6D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2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BAEC-6734-7EA4-B3E5-BBE87AB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3C7D5-2028-6D2D-EFF3-0C27EBEDA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8BE54-2080-BAD9-0460-34D67C30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14903-F7FA-A13F-BC4A-90ECE94E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147220-8686-FDF8-FAD3-E5782802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CF490-884C-3E53-D98B-1C16A7EF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8699-8B9B-7A90-F2C2-B40FEB39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EA383-EF13-AC7E-23CE-0E94BAF0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49B6F-02C7-6B85-9F9C-6A70A56C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96C6A-5DD3-20D6-0878-C1D2E020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894B41-34B7-D3FD-0967-262D37BB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5D982F-0295-C017-F9E3-AD2EC8FC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0C618-0304-0590-AED0-87F121ED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D77B3-9753-05D2-F914-FCF948ED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8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CCDA-3377-A3C4-B204-55E2BB3E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F565C9-DA41-0ECD-2A57-9A5177E4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A86C01-74E0-6708-CA9D-0B3A795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C1469-2C31-CB92-4AA7-E2E84C57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88EE85-654F-87E0-431B-BC6EE53D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FB286B-84F4-B465-B6FC-6554B84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714404-D0CE-0D0D-054C-3D3B3D6A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28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6EA37-5B20-767F-10F3-F98F54C9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606B5-B475-2779-5904-B4A71D76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01AA95-E40A-6D54-3461-1ECFB305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AE5D3-00E3-50B2-DCC9-BE70B72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B31E4-EB9A-FF67-2DF2-34A07B15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6FDD4-EF8C-2C47-3885-7211EA38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2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979B-3683-CAD2-B4AF-5EDAF9D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D4497-D240-1F05-4B31-1F9FBF705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9993D-4013-7B1A-6AA8-B9507D34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9EF36-FBC9-BCA4-EF93-74F78A0E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290D1-EABC-E0B0-C309-A5A20CCA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B62D0-08F0-BA61-7EDF-CEE0164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3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5BF89-F5BE-B3CC-D7D5-FC036AC2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88828-4F56-BDFB-A2E3-500EF848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CB587-0FFC-7FD4-1E63-A4633880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3CA55-1C5D-AA49-9541-39C5BF53104E}" type="datetimeFigureOut">
              <a:rPr lang="es-CO" smtClean="0"/>
              <a:t>2/04/24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8361C-CFCD-9175-F62E-1CDD62FE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9FE4F-FC8B-6FAC-B460-0AC384F3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57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BC4F45-3E6A-FA46-C132-63EBF901D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30619"/>
              </p:ext>
            </p:extLst>
          </p:nvPr>
        </p:nvGraphicFramePr>
        <p:xfrm>
          <a:off x="0" y="603849"/>
          <a:ext cx="12192000" cy="625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485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2798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9219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2215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256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670883"/>
                    </a:ext>
                  </a:extLst>
                </a:gridCol>
              </a:tblGrid>
              <a:tr h="125083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73201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8261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73604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69113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6258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BA8AD9F-ADD8-8CAC-B145-9170FC30424D}"/>
              </a:ext>
            </a:extLst>
          </p:cNvPr>
          <p:cNvSpPr txBox="1"/>
          <p:nvPr/>
        </p:nvSpPr>
        <p:spPr>
          <a:xfrm>
            <a:off x="132305" y="0"/>
            <a:ext cx="421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>
                <a:latin typeface="Gantari" pitchFamily="2" charset="77"/>
              </a:rPr>
              <a:t>Mes:  </a:t>
            </a:r>
            <a:r>
              <a:rPr lang="es-CO" i="1" dirty="0">
                <a:latin typeface="Gantari" pitchFamily="2" charset="77"/>
              </a:rPr>
              <a:t>Abril. </a:t>
            </a:r>
            <a:r>
              <a:rPr lang="es-CO" b="1" i="1" dirty="0">
                <a:latin typeface="Gantari" pitchFamily="2" charset="77"/>
              </a:rPr>
              <a:t>Corte: </a:t>
            </a:r>
            <a:r>
              <a:rPr lang="es-CO" i="1" dirty="0">
                <a:effectLst/>
                <a:latin typeface="Gantari" pitchFamily="2" charset="77"/>
              </a:rPr>
              <a:t>0.017776. </a:t>
            </a:r>
            <a:endParaRPr lang="es-CO" i="1" dirty="0">
              <a:latin typeface="Gantari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CE06F-0479-C0DF-7BBE-87D12E6E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5" y="622468"/>
            <a:ext cx="1609547" cy="11866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E11C9FC-E9DD-0073-2ADB-3B86A131672A}"/>
              </a:ext>
            </a:extLst>
          </p:cNvPr>
          <p:cNvSpPr txBox="1"/>
          <p:nvPr/>
        </p:nvSpPr>
        <p:spPr>
          <a:xfrm>
            <a:off x="3846052" y="55777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8D5FE-B4AE-637C-39FC-B63831B37531}"/>
              </a:ext>
            </a:extLst>
          </p:cNvPr>
          <p:cNvSpPr txBox="1"/>
          <p:nvPr/>
        </p:nvSpPr>
        <p:spPr>
          <a:xfrm>
            <a:off x="1826405" y="56289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5A1B2C-359D-5DD7-4B8E-3B726BFB0E82}"/>
              </a:ext>
            </a:extLst>
          </p:cNvPr>
          <p:cNvSpPr txBox="1"/>
          <p:nvPr/>
        </p:nvSpPr>
        <p:spPr>
          <a:xfrm>
            <a:off x="2772980" y="319173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Martes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9613C5-A137-9FB2-A425-DDEE78F5F169}"/>
              </a:ext>
            </a:extLst>
          </p:cNvPr>
          <p:cNvSpPr txBox="1"/>
          <p:nvPr/>
        </p:nvSpPr>
        <p:spPr>
          <a:xfrm>
            <a:off x="910078" y="31917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Lunes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C27590B-BD7C-891E-479F-749F0D6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942"/>
            <a:ext cx="1736651" cy="119697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A08A44F-52ED-2BFB-4BCD-6511EBD6CC41}"/>
              </a:ext>
            </a:extLst>
          </p:cNvPr>
          <p:cNvSpPr txBox="1"/>
          <p:nvPr/>
        </p:nvSpPr>
        <p:spPr>
          <a:xfrm>
            <a:off x="4695193" y="31917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Miércoles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009AA7-E5BD-C118-01CA-B4EC95E59560}"/>
              </a:ext>
            </a:extLst>
          </p:cNvPr>
          <p:cNvSpPr txBox="1"/>
          <p:nvPr/>
        </p:nvSpPr>
        <p:spPr>
          <a:xfrm>
            <a:off x="6804958" y="31917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Jueves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7E1841-3848-08C1-6481-144CA44F44F0}"/>
              </a:ext>
            </a:extLst>
          </p:cNvPr>
          <p:cNvSpPr txBox="1"/>
          <p:nvPr/>
        </p:nvSpPr>
        <p:spPr>
          <a:xfrm>
            <a:off x="8712744" y="31917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Viernes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CD9AC4-DC10-EC0A-EDB2-8CC805B91716}"/>
              </a:ext>
            </a:extLst>
          </p:cNvPr>
          <p:cNvSpPr txBox="1"/>
          <p:nvPr/>
        </p:nvSpPr>
        <p:spPr>
          <a:xfrm>
            <a:off x="10676637" y="319173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Sábado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E2C75B-89F4-A422-8C14-AE3C9B59A35A}"/>
              </a:ext>
            </a:extLst>
          </p:cNvPr>
          <p:cNvSpPr txBox="1"/>
          <p:nvPr/>
        </p:nvSpPr>
        <p:spPr>
          <a:xfrm>
            <a:off x="0" y="153383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/>
                </a:solidFill>
              </a:rPr>
              <a:t>LstmV1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F22931-C36A-1BEA-2789-23818286B64D}"/>
              </a:ext>
            </a:extLst>
          </p:cNvPr>
          <p:cNvSpPr txBox="1"/>
          <p:nvPr/>
        </p:nvSpPr>
        <p:spPr>
          <a:xfrm>
            <a:off x="1995948" y="1524000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/>
                </a:solidFill>
              </a:rPr>
              <a:t>LstmV2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3A959F-6809-BBD5-91B2-E5787A046C8E}"/>
              </a:ext>
            </a:extLst>
          </p:cNvPr>
          <p:cNvSpPr txBox="1"/>
          <p:nvPr/>
        </p:nvSpPr>
        <p:spPr>
          <a:xfrm>
            <a:off x="5855605" y="575497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0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Gantari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reinoso</dc:creator>
  <cp:lastModifiedBy>jaime reinoso</cp:lastModifiedBy>
  <cp:revision>1</cp:revision>
  <dcterms:created xsi:type="dcterms:W3CDTF">2024-04-02T19:43:27Z</dcterms:created>
  <dcterms:modified xsi:type="dcterms:W3CDTF">2024-04-02T19:53:29Z</dcterms:modified>
</cp:coreProperties>
</file>