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70"/>
    <p:restoredTop sz="94679"/>
  </p:normalViewPr>
  <p:slideViewPr>
    <p:cSldViewPr snapToGrid="0">
      <p:cViewPr varScale="1">
        <p:scale>
          <a:sx n="175" d="100"/>
          <a:sy n="175" d="100"/>
        </p:scale>
        <p:origin x="1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8B15B5-878C-C7FE-D672-F02C31113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14B032-46B7-037D-13B1-F80769FAF9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5FDEA6-DDC8-C239-086B-183EB3CAC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CA55-1C5D-AA49-9541-39C5BF53104E}" type="datetimeFigureOut">
              <a:rPr lang="es-CO" smtClean="0"/>
              <a:t>5/04/24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834651-91F2-9A7D-6506-859A7120C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B95120-0A3E-711A-A730-11E13B896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3433A-ED26-4846-BC9E-22AE4E1CE8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96214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F11CBA-71B3-4BFC-C726-1CFF4EB14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FE038F7-ADE1-AF65-6714-71A55BC3D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FCECD8-1921-1907-9195-50EB4E0F8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CA55-1C5D-AA49-9541-39C5BF53104E}" type="datetimeFigureOut">
              <a:rPr lang="es-CO" smtClean="0"/>
              <a:t>5/04/24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CD5238-E0B1-546C-D8E0-3797FDB6E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DC38F1-03FF-7389-ED9C-020BA1ED2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3433A-ED26-4846-BC9E-22AE4E1CE8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9142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6263DCE-2F78-F4E4-7EE5-AF257F5325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F389115-7B6C-485F-B209-AC1C27C7B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57D509-0E86-9EA3-7F5E-5DECE9EE2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CA55-1C5D-AA49-9541-39C5BF53104E}" type="datetimeFigureOut">
              <a:rPr lang="es-CO" smtClean="0"/>
              <a:t>5/04/24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348211-4210-F65D-D4A7-0B48DE637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472E11-4FA7-CC07-1E25-D737BFED9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3433A-ED26-4846-BC9E-22AE4E1CE8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6494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440B80-9BF1-F2EF-0864-C692D6B81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58BDA2-D31B-ECCE-FF71-8FB1E46D3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1D19D9-C77C-EBB5-6391-81265BADD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CA55-1C5D-AA49-9541-39C5BF53104E}" type="datetimeFigureOut">
              <a:rPr lang="es-CO" smtClean="0"/>
              <a:t>5/04/24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FB4796-845C-FAF4-F5AF-4C6740CDE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A67FB8-AF15-554E-B460-437F0C76F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3433A-ED26-4846-BC9E-22AE4E1CE8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7683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91F4F4-833A-7E5E-AAF7-454A44986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3CDF14-85B1-0E69-8C68-BD17236EB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94269D-38AA-5EBE-1ABC-2CAF815E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CA55-1C5D-AA49-9541-39C5BF53104E}" type="datetimeFigureOut">
              <a:rPr lang="es-CO" smtClean="0"/>
              <a:t>5/04/24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1FA769-5A72-CC4C-575A-29B1836A4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8A5E63-6DB4-EF5C-DAD2-C94EE6D4C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3433A-ED26-4846-BC9E-22AE4E1CE8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022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4DBAEC-6734-7EA4-B3E5-BBE87AB06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33C7D5-2028-6D2D-EFF3-0C27EBEDA5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AA8BE54-2080-BAD9-0460-34D67C301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B614903-F7FA-A13F-BC4A-90ECE94E1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CA55-1C5D-AA49-9541-39C5BF53104E}" type="datetimeFigureOut">
              <a:rPr lang="es-CO" smtClean="0"/>
              <a:t>5/04/24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147220-8686-FDF8-FAD3-E57828029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E6CF490-884C-3E53-D98B-1C16A7EF7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3433A-ED26-4846-BC9E-22AE4E1CE8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058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A8699-8B9B-7A90-F2C2-B40FEB39B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9EA383-EF13-AC7E-23CE-0E94BAF06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5649B6F-02C7-6B85-9F9C-6A70A56C2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9C96C6A-5DD3-20D6-0878-C1D2E0206A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1894B41-34B7-D3FD-0967-262D37BB99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15D982F-0295-C017-F9E3-AD2EC8FCE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CA55-1C5D-AA49-9541-39C5BF53104E}" type="datetimeFigureOut">
              <a:rPr lang="es-CO" smtClean="0"/>
              <a:t>5/04/24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CE0C618-0304-0590-AED0-87F121EDE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AFD77B3-9753-05D2-F914-FCF948EDF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3433A-ED26-4846-BC9E-22AE4E1CE8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088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7FCCDA-3377-A3C4-B204-55E2BB3E1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0F565C9-DA41-0ECD-2A57-9A5177E4C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CA55-1C5D-AA49-9541-39C5BF53104E}" type="datetimeFigureOut">
              <a:rPr lang="es-CO" smtClean="0"/>
              <a:t>5/04/24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9A86C01-74E0-6708-CA9D-0B3A7955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40C1469-2C31-CB92-4AA7-E2E84C57D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3433A-ED26-4846-BC9E-22AE4E1CE8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542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188EE85-654F-87E0-431B-BC6EE53D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CA55-1C5D-AA49-9541-39C5BF53104E}" type="datetimeFigureOut">
              <a:rPr lang="es-CO" smtClean="0"/>
              <a:t>5/04/24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BFB286B-84F4-B465-B6FC-6554B8445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A714404-D0CE-0D0D-054C-3D3B3D6AC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3433A-ED26-4846-BC9E-22AE4E1CE8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128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96EA37-5B20-767F-10F3-F98F54C99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3606B5-B475-2779-5904-B4A71D762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801AA95-E40A-6D54-3461-1ECFB3056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3AE5D3-00E3-50B2-DCC9-BE70B7226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CA55-1C5D-AA49-9541-39C5BF53104E}" type="datetimeFigureOut">
              <a:rPr lang="es-CO" smtClean="0"/>
              <a:t>5/04/24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B2B31E4-EB9A-FF67-2DF2-34A07B155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546FDD4-EF8C-2C47-3885-7211EA387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3433A-ED26-4846-BC9E-22AE4E1CE8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3258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CA979B-3683-CAD2-B4AF-5EDAF9D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30D4497-D240-1F05-4B31-1F9FBF705D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89993D-4013-7B1A-6AA8-B9507D34F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19EF36-FBC9-BCA4-EF93-74F78A0E7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CA55-1C5D-AA49-9541-39C5BF53104E}" type="datetimeFigureOut">
              <a:rPr lang="es-CO" smtClean="0"/>
              <a:t>5/04/24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2A290D1-EABC-E0B0-C309-A5A20CCA1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8B62D0-08F0-BA61-7EDF-CEE0164E0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3433A-ED26-4846-BC9E-22AE4E1CE8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1311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F55BF89-F5BE-B3CC-D7D5-FC036AC23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A88828-4F56-BDFB-A2E3-500EF848F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CCB587-0FFC-7FD4-1E63-A463388042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03CA55-1C5D-AA49-9541-39C5BF53104E}" type="datetimeFigureOut">
              <a:rPr lang="es-CO" smtClean="0"/>
              <a:t>5/04/24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08361C-CFCD-9175-F62E-1CDD62FEC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49FE4F-FC8B-6FAC-B460-0AC384F3FB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73433A-ED26-4846-BC9E-22AE4E1CE8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5257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CBBC4F45-3E6A-FA46-C132-63EBF901D7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230619"/>
              </p:ext>
            </p:extLst>
          </p:nvPr>
        </p:nvGraphicFramePr>
        <p:xfrm>
          <a:off x="0" y="603849"/>
          <a:ext cx="12192000" cy="62541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64851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8279834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092193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322150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952564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14670883"/>
                    </a:ext>
                  </a:extLst>
                </a:gridCol>
              </a:tblGrid>
              <a:tr h="125083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973201"/>
                  </a:ext>
                </a:extLst>
              </a:tr>
              <a:tr h="125083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798261"/>
                  </a:ext>
                </a:extLst>
              </a:tr>
              <a:tr h="125083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573604"/>
                  </a:ext>
                </a:extLst>
              </a:tr>
              <a:tr h="125083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269113"/>
                  </a:ext>
                </a:extLst>
              </a:tr>
              <a:tr h="125083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776258"/>
                  </a:ext>
                </a:extLst>
              </a:tr>
            </a:tbl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FBA8AD9F-ADD8-8CAC-B145-9170FC30424D}"/>
              </a:ext>
            </a:extLst>
          </p:cNvPr>
          <p:cNvSpPr txBox="1"/>
          <p:nvPr/>
        </p:nvSpPr>
        <p:spPr>
          <a:xfrm>
            <a:off x="132305" y="0"/>
            <a:ext cx="4214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i="1" dirty="0">
                <a:latin typeface="Gantari" pitchFamily="2" charset="77"/>
              </a:rPr>
              <a:t>Mes:  </a:t>
            </a:r>
            <a:r>
              <a:rPr lang="es-CO" i="1" dirty="0">
                <a:latin typeface="Gantari" pitchFamily="2" charset="77"/>
              </a:rPr>
              <a:t>Abril. </a:t>
            </a:r>
            <a:r>
              <a:rPr lang="es-CO" b="1" i="1" dirty="0">
                <a:latin typeface="Gantari" pitchFamily="2" charset="77"/>
              </a:rPr>
              <a:t>Corte: </a:t>
            </a:r>
            <a:r>
              <a:rPr lang="es-CO" i="1" dirty="0">
                <a:effectLst/>
                <a:latin typeface="Gantari" pitchFamily="2" charset="77"/>
              </a:rPr>
              <a:t>0.017776. </a:t>
            </a:r>
            <a:endParaRPr lang="es-CO" i="1" dirty="0">
              <a:latin typeface="Gantari" pitchFamily="2" charset="77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8FCE06F-0479-C0DF-7BBE-87D12E6E7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555" y="622468"/>
            <a:ext cx="1609547" cy="118665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E11C9FC-E9DD-0073-2ADB-3B86A131672A}"/>
              </a:ext>
            </a:extLst>
          </p:cNvPr>
          <p:cNvSpPr txBox="1"/>
          <p:nvPr/>
        </p:nvSpPr>
        <p:spPr>
          <a:xfrm>
            <a:off x="3846052" y="557776"/>
            <a:ext cx="2568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50" b="1" dirty="0"/>
              <a:t>2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008D5FE-B4AE-637C-39FC-B63831B37531}"/>
              </a:ext>
            </a:extLst>
          </p:cNvPr>
          <p:cNvSpPr txBox="1"/>
          <p:nvPr/>
        </p:nvSpPr>
        <p:spPr>
          <a:xfrm>
            <a:off x="1826405" y="562899"/>
            <a:ext cx="2568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50" b="1" dirty="0"/>
              <a:t>1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F5A1B2C-359D-5DD7-4B8E-3B726BFB0E82}"/>
              </a:ext>
            </a:extLst>
          </p:cNvPr>
          <p:cNvSpPr txBox="1"/>
          <p:nvPr/>
        </p:nvSpPr>
        <p:spPr>
          <a:xfrm>
            <a:off x="2772980" y="319173"/>
            <a:ext cx="6303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100" b="1" dirty="0"/>
              <a:t>Martes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E9613C5-A137-9FB2-A425-DDEE78F5F169}"/>
              </a:ext>
            </a:extLst>
          </p:cNvPr>
          <p:cNvSpPr txBox="1"/>
          <p:nvPr/>
        </p:nvSpPr>
        <p:spPr>
          <a:xfrm>
            <a:off x="910078" y="319173"/>
            <a:ext cx="5709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100" b="1" dirty="0"/>
              <a:t>Lunes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C27590B-BD7C-891E-479F-749F0D6EB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7942"/>
            <a:ext cx="1736651" cy="1196974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5A08A44F-52ED-2BFB-4BCD-6511EBD6CC41}"/>
              </a:ext>
            </a:extLst>
          </p:cNvPr>
          <p:cNvSpPr txBox="1"/>
          <p:nvPr/>
        </p:nvSpPr>
        <p:spPr>
          <a:xfrm>
            <a:off x="4695193" y="319173"/>
            <a:ext cx="8178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100" b="1" dirty="0"/>
              <a:t>Miércoles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F009AA7-E5BD-C118-01CA-B4EC95E59560}"/>
              </a:ext>
            </a:extLst>
          </p:cNvPr>
          <p:cNvSpPr txBox="1"/>
          <p:nvPr/>
        </p:nvSpPr>
        <p:spPr>
          <a:xfrm>
            <a:off x="6804958" y="319173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100" b="1" dirty="0"/>
              <a:t>Jueves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17E1841-3848-08C1-6481-144CA44F44F0}"/>
              </a:ext>
            </a:extLst>
          </p:cNvPr>
          <p:cNvSpPr txBox="1"/>
          <p:nvPr/>
        </p:nvSpPr>
        <p:spPr>
          <a:xfrm>
            <a:off x="8712744" y="319173"/>
            <a:ext cx="671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100" b="1" dirty="0"/>
              <a:t>Viernes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3CD9AC4-DC10-EC0A-EDB2-8CC805B91716}"/>
              </a:ext>
            </a:extLst>
          </p:cNvPr>
          <p:cNvSpPr txBox="1"/>
          <p:nvPr/>
        </p:nvSpPr>
        <p:spPr>
          <a:xfrm>
            <a:off x="10676637" y="319173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100" b="1" dirty="0"/>
              <a:t>Sábado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EE2C75B-89F4-A422-8C14-AE3C9B59A35A}"/>
              </a:ext>
            </a:extLst>
          </p:cNvPr>
          <p:cNvSpPr txBox="1"/>
          <p:nvPr/>
        </p:nvSpPr>
        <p:spPr>
          <a:xfrm>
            <a:off x="0" y="1533832"/>
            <a:ext cx="97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chemeClr val="accent4"/>
                </a:solidFill>
              </a:rPr>
              <a:t>LstmV1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2F22931-C36A-1BEA-2789-23818286B64D}"/>
              </a:ext>
            </a:extLst>
          </p:cNvPr>
          <p:cNvSpPr txBox="1"/>
          <p:nvPr/>
        </p:nvSpPr>
        <p:spPr>
          <a:xfrm>
            <a:off x="1995948" y="1524000"/>
            <a:ext cx="97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chemeClr val="accent4"/>
                </a:solidFill>
              </a:rPr>
              <a:t>LstmV2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83A959F-6809-BBD5-91B2-E5787A046C8E}"/>
              </a:ext>
            </a:extLst>
          </p:cNvPr>
          <p:cNvSpPr txBox="1"/>
          <p:nvPr/>
        </p:nvSpPr>
        <p:spPr>
          <a:xfrm>
            <a:off x="5855605" y="575497"/>
            <a:ext cx="2568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50" b="1" dirty="0"/>
              <a:t>3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D60061A-0C62-0DF4-110F-28DFC9345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2685" y="610558"/>
            <a:ext cx="1719536" cy="121245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3B7BDB79-EE45-FDCB-6177-1818D94FA6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6793" y="630166"/>
            <a:ext cx="1563413" cy="1168946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44812198-321F-9989-8B9F-242949823C7E}"/>
              </a:ext>
            </a:extLst>
          </p:cNvPr>
          <p:cNvSpPr txBox="1"/>
          <p:nvPr/>
        </p:nvSpPr>
        <p:spPr>
          <a:xfrm>
            <a:off x="7880802" y="563704"/>
            <a:ext cx="2568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50" b="1" dirty="0"/>
              <a:t>4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2B0DF6F-DC88-4B43-E229-85F612AC294D}"/>
              </a:ext>
            </a:extLst>
          </p:cNvPr>
          <p:cNvSpPr txBox="1"/>
          <p:nvPr/>
        </p:nvSpPr>
        <p:spPr>
          <a:xfrm>
            <a:off x="1620644" y="1501698"/>
            <a:ext cx="572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FF0000"/>
                </a:solidFill>
              </a:rPr>
              <a:t>FP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014BA7D-DE59-7986-E5E9-A21993D923F0}"/>
              </a:ext>
            </a:extLst>
          </p:cNvPr>
          <p:cNvSpPr txBox="1"/>
          <p:nvPr/>
        </p:nvSpPr>
        <p:spPr>
          <a:xfrm>
            <a:off x="5694556" y="1501698"/>
            <a:ext cx="572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FF0000"/>
                </a:solidFill>
              </a:rPr>
              <a:t>FP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E5D391D-19B4-F973-A861-8B6E41E2D07E}"/>
              </a:ext>
            </a:extLst>
          </p:cNvPr>
          <p:cNvSpPr txBox="1"/>
          <p:nvPr/>
        </p:nvSpPr>
        <p:spPr>
          <a:xfrm>
            <a:off x="7744964" y="1482936"/>
            <a:ext cx="572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chemeClr val="accent6"/>
                </a:solidFill>
              </a:rPr>
              <a:t>TN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F6985B4F-E8B6-0C84-ED5B-88EAFCA33B28}"/>
              </a:ext>
            </a:extLst>
          </p:cNvPr>
          <p:cNvSpPr txBox="1"/>
          <p:nvPr/>
        </p:nvSpPr>
        <p:spPr>
          <a:xfrm>
            <a:off x="3709639" y="1494264"/>
            <a:ext cx="572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b="1" dirty="0">
              <a:solidFill>
                <a:schemeClr val="tx2"/>
              </a:solidFill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55474CA-8954-7EF5-5525-891C2A079DFB}"/>
              </a:ext>
            </a:extLst>
          </p:cNvPr>
          <p:cNvSpPr txBox="1"/>
          <p:nvPr/>
        </p:nvSpPr>
        <p:spPr>
          <a:xfrm>
            <a:off x="9905545" y="570961"/>
            <a:ext cx="2568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50" b="1" dirty="0"/>
              <a:t>5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CC064938-7C29-072A-0EB0-ADC8F6473B72}"/>
              </a:ext>
            </a:extLst>
          </p:cNvPr>
          <p:cNvSpPr txBox="1"/>
          <p:nvPr/>
        </p:nvSpPr>
        <p:spPr>
          <a:xfrm>
            <a:off x="9755192" y="1468422"/>
            <a:ext cx="572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N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B792E3C1-CF62-7003-C6F9-5841164B98E6}"/>
              </a:ext>
            </a:extLst>
          </p:cNvPr>
          <p:cNvSpPr txBox="1"/>
          <p:nvPr/>
        </p:nvSpPr>
        <p:spPr>
          <a:xfrm>
            <a:off x="9666515" y="979714"/>
            <a:ext cx="68942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700" b="1" dirty="0">
                <a:highlight>
                  <a:srgbClr val="FFFF00"/>
                </a:highlight>
              </a:rPr>
              <a:t>Clasificar como NO PICO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8DE5BC3C-644D-4177-E1D7-9A992A79E6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2450" y="651293"/>
            <a:ext cx="1556393" cy="1025108"/>
          </a:xfrm>
          <a:prstGeom prst="rect">
            <a:avLst/>
          </a:prstGeom>
        </p:spPr>
      </p:pic>
      <p:sp>
        <p:nvSpPr>
          <p:cNvPr id="29" name="CuadroTexto 28">
            <a:extLst>
              <a:ext uri="{FF2B5EF4-FFF2-40B4-BE49-F238E27FC236}">
                <a16:creationId xmlns:a16="http://schemas.microsoft.com/office/drawing/2014/main" id="{6F4A80FC-38EF-8A22-7F25-B416D626C43A}"/>
              </a:ext>
            </a:extLst>
          </p:cNvPr>
          <p:cNvSpPr txBox="1"/>
          <p:nvPr/>
        </p:nvSpPr>
        <p:spPr>
          <a:xfrm>
            <a:off x="3684328" y="1479927"/>
            <a:ext cx="572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FF0000"/>
                </a:solidFill>
              </a:rPr>
              <a:t>FP</a:t>
            </a:r>
          </a:p>
        </p:txBody>
      </p:sp>
    </p:spTree>
    <p:extLst>
      <p:ext uri="{BB962C8B-B14F-4D97-AF65-F5344CB8AC3E}">
        <p14:creationId xmlns:p14="http://schemas.microsoft.com/office/powerpoint/2010/main" val="480887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30</Words>
  <Application>Microsoft Macintosh PowerPoint</Application>
  <PresentationFormat>Panorámica</PresentationFormat>
  <Paragraphs>20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Gantari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jaime reinoso</dc:creator>
  <cp:lastModifiedBy>jaime reinoso</cp:lastModifiedBy>
  <cp:revision>7</cp:revision>
  <dcterms:created xsi:type="dcterms:W3CDTF">2024-04-02T19:43:27Z</dcterms:created>
  <dcterms:modified xsi:type="dcterms:W3CDTF">2024-04-05T20:21:00Z</dcterms:modified>
</cp:coreProperties>
</file>