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88" r:id="rId4"/>
    <p:sldId id="28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5/01/24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del país para el resto del mes.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La lista de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     </a:t>
            </a:r>
            <a:r>
              <a:rPr lang="es-CO" dirty="0">
                <a:latin typeface="+mj-lt"/>
              </a:rPr>
              <a:t>para los días faltantes del mes es la siguiente:</a:t>
            </a:r>
          </a:p>
        </p:txBody>
      </p:sp>
      <p:pic>
        <p:nvPicPr>
          <p:cNvPr id="28" name="Gráfico 27" descr="Badge Cross con relleno sólido">
            <a:extLst>
              <a:ext uri="{FF2B5EF4-FFF2-40B4-BE49-F238E27FC236}">
                <a16:creationId xmlns:a16="http://schemas.microsoft.com/office/drawing/2014/main" id="{D79BB44D-3D2A-D7FE-0301-BDDA37D0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701" y="1501572"/>
            <a:ext cx="194354" cy="194354"/>
          </a:xfrm>
          <a:prstGeom prst="rect">
            <a:avLst/>
          </a:prstGeom>
        </p:spPr>
      </p:pic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6575431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 máximos por día: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máxima por día (solo lunes a sábado entre 5pm y 11pm):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El pico de consumo esperado es el día:</a:t>
            </a:r>
          </a:p>
        </p:txBody>
      </p:sp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viernes, 5 de enero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213</Words>
  <Application>Microsoft Macintosh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Alberto Reinoso Castillo</cp:lastModifiedBy>
  <cp:revision>123</cp:revision>
  <dcterms:created xsi:type="dcterms:W3CDTF">2023-06-08T21:52:45Z</dcterms:created>
  <dcterms:modified xsi:type="dcterms:W3CDTF">2024-01-05T15:52:28Z</dcterms:modified>
</cp:coreProperties>
</file>