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055BA-ED4C-4DA7-AB33-089232684DC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61CC9-2DCB-4F0D-8CF6-096A78FC34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19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While </a:t>
            </a:r>
            <a:r>
              <a:rPr lang="en-US" dirty="0" err="1"/>
              <a:t>GaudiMM</a:t>
            </a:r>
            <a:r>
              <a:rPr lang="en-US" dirty="0"/>
              <a:t> provides starting points of a multiscale protocol, Tangram connects further stages down the funnel.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68945-787B-4144-B055-B90042775C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64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3A67-5F8D-4327-B6CE-0EE07E239AAD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BC37-402E-437A-B60C-DAF27D7D1A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3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3A67-5F8D-4327-B6CE-0EE07E239AAD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BC37-402E-437A-B60C-DAF27D7D1A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5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3A67-5F8D-4327-B6CE-0EE07E239AAD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BC37-402E-437A-B60C-DAF27D7D1A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8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3A67-5F8D-4327-B6CE-0EE07E239AAD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BC37-402E-437A-B60C-DAF27D7D1A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9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3A67-5F8D-4327-B6CE-0EE07E239AAD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BC37-402E-437A-B60C-DAF27D7D1A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2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3A67-5F8D-4327-B6CE-0EE07E239AAD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BC37-402E-437A-B60C-DAF27D7D1A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6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3A67-5F8D-4327-B6CE-0EE07E239AAD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BC37-402E-437A-B60C-DAF27D7D1A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1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3A67-5F8D-4327-B6CE-0EE07E239AAD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BC37-402E-437A-B60C-DAF27D7D1A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3A67-5F8D-4327-B6CE-0EE07E239AAD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BC37-402E-437A-B60C-DAF27D7D1A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7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3A67-5F8D-4327-B6CE-0EE07E239AAD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BC37-402E-437A-B60C-DAF27D7D1A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4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3A67-5F8D-4327-B6CE-0EE07E239AAD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BC37-402E-437A-B60C-DAF27D7D1A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6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43A67-5F8D-4327-B6CE-0EE07E239AAD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1BC37-402E-437A-B60C-DAF27D7D1A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8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09DAED22-1A13-4C15-842B-189CA5EF46A6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>
            <a:off x="4135893" y="2073125"/>
            <a:ext cx="45789" cy="4272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4752EC2F-52E3-4BCE-878B-B441F48D4B0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EFE"/>
              </a:clrFrom>
              <a:clrTo>
                <a:srgbClr val="FD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22" y="2123332"/>
            <a:ext cx="6692900" cy="4556868"/>
          </a:xfrm>
          <a:prstGeom prst="rect">
            <a:avLst/>
          </a:prstGeom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31BB854F-CACD-44E4-A7F1-D04362E9B004}"/>
              </a:ext>
            </a:extLst>
          </p:cNvPr>
          <p:cNvGrpSpPr/>
          <p:nvPr/>
        </p:nvGrpSpPr>
        <p:grpSpPr>
          <a:xfrm>
            <a:off x="7137320" y="2702561"/>
            <a:ext cx="1606480" cy="872304"/>
            <a:chOff x="6823638" y="2813327"/>
            <a:chExt cx="1351247" cy="723345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202ACD73-3C71-4C37-9C31-4BA0F10D1D86}"/>
                </a:ext>
              </a:extLst>
            </p:cNvPr>
            <p:cNvSpPr/>
            <p:nvPr/>
          </p:nvSpPr>
          <p:spPr>
            <a:xfrm>
              <a:off x="7208338" y="3017906"/>
              <a:ext cx="9665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/>
                <a:t>AUDI</a:t>
              </a:r>
              <a:r>
                <a:rPr lang="en-US" dirty="0"/>
                <a:t>MM</a:t>
              </a:r>
            </a:p>
          </p:txBody>
        </p:sp>
        <p:pic>
          <p:nvPicPr>
            <p:cNvPr id="12" name="Picture 2" descr="logo.png">
              <a:extLst>
                <a:ext uri="{FF2B5EF4-FFF2-40B4-BE49-F238E27FC236}">
                  <a16:creationId xmlns:a16="http://schemas.microsoft.com/office/drawing/2014/main" id="{CEEFF489-958F-4BC0-8F27-51D0E1388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3638" y="2813327"/>
              <a:ext cx="663310" cy="723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2" descr="docs/img/tangram.jpg">
            <a:extLst>
              <a:ext uri="{FF2B5EF4-FFF2-40B4-BE49-F238E27FC236}">
                <a16:creationId xmlns:a16="http://schemas.microsoft.com/office/drawing/2014/main" id="{CF34DDBB-9541-4F32-8463-DBE956CBC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226" y="5252062"/>
            <a:ext cx="2474617" cy="1297412"/>
          </a:xfrm>
          <a:prstGeom prst="rect">
            <a:avLst/>
          </a:prstGeom>
          <a:noFill/>
          <a:ln w="571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upo 43">
            <a:extLst>
              <a:ext uri="{FF2B5EF4-FFF2-40B4-BE49-F238E27FC236}">
                <a16:creationId xmlns:a16="http://schemas.microsoft.com/office/drawing/2014/main" id="{18A1F4D0-86C5-4124-A2AE-60002904A558}"/>
              </a:ext>
            </a:extLst>
          </p:cNvPr>
          <p:cNvGrpSpPr/>
          <p:nvPr/>
        </p:nvGrpSpPr>
        <p:grpSpPr>
          <a:xfrm>
            <a:off x="2630445" y="2405942"/>
            <a:ext cx="5305769" cy="3884473"/>
            <a:chOff x="2630445" y="2405942"/>
            <a:chExt cx="5305769" cy="3884473"/>
          </a:xfrm>
        </p:grpSpPr>
        <p:sp>
          <p:nvSpPr>
            <p:cNvPr id="21" name="Arco 20">
              <a:extLst>
                <a:ext uri="{FF2B5EF4-FFF2-40B4-BE49-F238E27FC236}">
                  <a16:creationId xmlns:a16="http://schemas.microsoft.com/office/drawing/2014/main" id="{710A12E3-90EB-4F4A-AC57-288FA2F11B6B}"/>
                </a:ext>
              </a:extLst>
            </p:cNvPr>
            <p:cNvSpPr/>
            <p:nvPr/>
          </p:nvSpPr>
          <p:spPr>
            <a:xfrm flipV="1">
              <a:off x="2630445" y="2405942"/>
              <a:ext cx="4681798" cy="1151939"/>
            </a:xfrm>
            <a:prstGeom prst="arc">
              <a:avLst>
                <a:gd name="adj1" fmla="val 178682"/>
                <a:gd name="adj2" fmla="val 1011418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o 21">
              <a:extLst>
                <a:ext uri="{FF2B5EF4-FFF2-40B4-BE49-F238E27FC236}">
                  <a16:creationId xmlns:a16="http://schemas.microsoft.com/office/drawing/2014/main" id="{A112A958-AD45-4AAB-9D36-2ABC9BD9C47D}"/>
                </a:ext>
              </a:extLst>
            </p:cNvPr>
            <p:cNvSpPr/>
            <p:nvPr/>
          </p:nvSpPr>
          <p:spPr>
            <a:xfrm>
              <a:off x="5391399" y="3211715"/>
              <a:ext cx="2138562" cy="829991"/>
            </a:xfrm>
            <a:prstGeom prst="arc">
              <a:avLst>
                <a:gd name="adj1" fmla="val 30839"/>
                <a:gd name="adj2" fmla="val 482359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o 22">
              <a:extLst>
                <a:ext uri="{FF2B5EF4-FFF2-40B4-BE49-F238E27FC236}">
                  <a16:creationId xmlns:a16="http://schemas.microsoft.com/office/drawing/2014/main" id="{DE240B75-CB16-449D-A84B-A9F4FDDAB95C}"/>
                </a:ext>
              </a:extLst>
            </p:cNvPr>
            <p:cNvSpPr/>
            <p:nvPr/>
          </p:nvSpPr>
          <p:spPr>
            <a:xfrm flipV="1">
              <a:off x="3226866" y="2895630"/>
              <a:ext cx="4709348" cy="3394785"/>
            </a:xfrm>
            <a:prstGeom prst="arc">
              <a:avLst>
                <a:gd name="adj1" fmla="val 2346205"/>
                <a:gd name="adj2" fmla="val 1053006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E3B95BC9-12B6-432A-BC6B-E9A14A6BDEEB}"/>
                </a:ext>
              </a:extLst>
            </p:cNvPr>
            <p:cNvSpPr/>
            <p:nvPr/>
          </p:nvSpPr>
          <p:spPr>
            <a:xfrm>
              <a:off x="3038853" y="2582220"/>
              <a:ext cx="115827" cy="120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548F9A76-56E8-450A-A1E4-80859E77858D}"/>
                </a:ext>
              </a:extLst>
            </p:cNvPr>
            <p:cNvSpPr/>
            <p:nvPr/>
          </p:nvSpPr>
          <p:spPr>
            <a:xfrm>
              <a:off x="3168952" y="4439714"/>
              <a:ext cx="115827" cy="120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3791B6B-6FC2-413A-97AB-C12CFC622E7E}"/>
                </a:ext>
              </a:extLst>
            </p:cNvPr>
            <p:cNvSpPr/>
            <p:nvPr/>
          </p:nvSpPr>
          <p:spPr>
            <a:xfrm>
              <a:off x="6389222" y="3967017"/>
              <a:ext cx="115827" cy="1203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Cerrar llave 29">
            <a:extLst>
              <a:ext uri="{FF2B5EF4-FFF2-40B4-BE49-F238E27FC236}">
                <a16:creationId xmlns:a16="http://schemas.microsoft.com/office/drawing/2014/main" id="{69AD83A0-C668-4CE3-B42D-56FBD9410A99}"/>
              </a:ext>
            </a:extLst>
          </p:cNvPr>
          <p:cNvSpPr/>
          <p:nvPr/>
        </p:nvSpPr>
        <p:spPr>
          <a:xfrm rot="2918093">
            <a:off x="6231941" y="4166852"/>
            <a:ext cx="138994" cy="254750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FB731360-4F2D-4BA5-911A-7EFF9850232F}"/>
              </a:ext>
            </a:extLst>
          </p:cNvPr>
          <p:cNvSpPr txBox="1"/>
          <p:nvPr/>
        </p:nvSpPr>
        <p:spPr>
          <a:xfrm>
            <a:off x="2538071" y="1664502"/>
            <a:ext cx="3195643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Questions, hypotheses, requests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981AAC3-5EE8-4636-B336-9131D3F2BFB0}"/>
              </a:ext>
            </a:extLst>
          </p:cNvPr>
          <p:cNvSpPr txBox="1"/>
          <p:nvPr/>
        </p:nvSpPr>
        <p:spPr>
          <a:xfrm>
            <a:off x="3666426" y="6345163"/>
            <a:ext cx="1030511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Answers</a:t>
            </a:r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B647992-228E-48E4-82DF-64C134824AF2}"/>
              </a:ext>
            </a:extLst>
          </p:cNvPr>
          <p:cNvGrpSpPr/>
          <p:nvPr/>
        </p:nvGrpSpPr>
        <p:grpSpPr>
          <a:xfrm>
            <a:off x="3995584" y="4024154"/>
            <a:ext cx="2986499" cy="1802073"/>
            <a:chOff x="3995584" y="4024154"/>
            <a:chExt cx="2986499" cy="1802073"/>
          </a:xfrm>
        </p:grpSpPr>
        <p:sp>
          <p:nvSpPr>
            <p:cNvPr id="18" name="Arco 17">
              <a:extLst>
                <a:ext uri="{FF2B5EF4-FFF2-40B4-BE49-F238E27FC236}">
                  <a16:creationId xmlns:a16="http://schemas.microsoft.com/office/drawing/2014/main" id="{B6CBCFB8-3091-4C5D-B205-D023ABD8D032}"/>
                </a:ext>
              </a:extLst>
            </p:cNvPr>
            <p:cNvSpPr/>
            <p:nvPr/>
          </p:nvSpPr>
          <p:spPr>
            <a:xfrm>
              <a:off x="3995584" y="4737173"/>
              <a:ext cx="1885413" cy="464255"/>
            </a:xfrm>
            <a:prstGeom prst="arc">
              <a:avLst>
                <a:gd name="adj1" fmla="val 19910368"/>
                <a:gd name="adj2" fmla="val 480674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o 18">
              <a:extLst>
                <a:ext uri="{FF2B5EF4-FFF2-40B4-BE49-F238E27FC236}">
                  <a16:creationId xmlns:a16="http://schemas.microsoft.com/office/drawing/2014/main" id="{985F386E-69FA-4F7F-A834-DC0E3F1272D5}"/>
                </a:ext>
              </a:extLst>
            </p:cNvPr>
            <p:cNvSpPr/>
            <p:nvPr/>
          </p:nvSpPr>
          <p:spPr>
            <a:xfrm>
              <a:off x="4275170" y="5034229"/>
              <a:ext cx="1302621" cy="464255"/>
            </a:xfrm>
            <a:prstGeom prst="arc">
              <a:avLst>
                <a:gd name="adj1" fmla="val 19057588"/>
                <a:gd name="adj2" fmla="val 710152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o 19">
              <a:extLst>
                <a:ext uri="{FF2B5EF4-FFF2-40B4-BE49-F238E27FC236}">
                  <a16:creationId xmlns:a16="http://schemas.microsoft.com/office/drawing/2014/main" id="{904B1470-1DD9-4EE2-B9AF-D9439F79D9AF}"/>
                </a:ext>
              </a:extLst>
            </p:cNvPr>
            <p:cNvSpPr/>
            <p:nvPr/>
          </p:nvSpPr>
          <p:spPr>
            <a:xfrm>
              <a:off x="4088778" y="5361972"/>
              <a:ext cx="1302621" cy="464255"/>
            </a:xfrm>
            <a:prstGeom prst="arc">
              <a:avLst>
                <a:gd name="adj1" fmla="val 19057588"/>
                <a:gd name="adj2" fmla="val 588446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096302A6-AE04-4B09-8497-EFF138C062A2}"/>
                </a:ext>
              </a:extLst>
            </p:cNvPr>
            <p:cNvSpPr/>
            <p:nvPr/>
          </p:nvSpPr>
          <p:spPr>
            <a:xfrm>
              <a:off x="5207341" y="4703462"/>
              <a:ext cx="115827" cy="12034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CBBF55A5-461A-4C94-8AFB-FF0A55560F3F}"/>
                </a:ext>
              </a:extLst>
            </p:cNvPr>
            <p:cNvSpPr/>
            <p:nvPr/>
          </p:nvSpPr>
          <p:spPr>
            <a:xfrm>
              <a:off x="4990449" y="4971152"/>
              <a:ext cx="115827" cy="12034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768008B5-C708-4983-A26F-9998EFC3B524}"/>
                </a:ext>
              </a:extLst>
            </p:cNvPr>
            <p:cNvSpPr/>
            <p:nvPr/>
          </p:nvSpPr>
          <p:spPr>
            <a:xfrm>
              <a:off x="4799321" y="5275980"/>
              <a:ext cx="115827" cy="12034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32B5C03F-9579-4144-99CF-F11DD52345FE}"/>
                </a:ext>
              </a:extLst>
            </p:cNvPr>
            <p:cNvSpPr/>
            <p:nvPr/>
          </p:nvSpPr>
          <p:spPr>
            <a:xfrm>
              <a:off x="4657443" y="5606339"/>
              <a:ext cx="115827" cy="12034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o 44">
              <a:extLst>
                <a:ext uri="{FF2B5EF4-FFF2-40B4-BE49-F238E27FC236}">
                  <a16:creationId xmlns:a16="http://schemas.microsoft.com/office/drawing/2014/main" id="{B57A1E6C-376B-4C00-BF71-D45B2244533E}"/>
                </a:ext>
              </a:extLst>
            </p:cNvPr>
            <p:cNvSpPr/>
            <p:nvPr/>
          </p:nvSpPr>
          <p:spPr>
            <a:xfrm>
              <a:off x="4605361" y="4024154"/>
              <a:ext cx="2376722" cy="648533"/>
            </a:xfrm>
            <a:prstGeom prst="arc">
              <a:avLst>
                <a:gd name="adj1" fmla="val 20428237"/>
                <a:gd name="adj2" fmla="val 834363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66A2BBC2-91B2-4527-AABE-7AC5ADA19EA0}"/>
              </a:ext>
            </a:extLst>
          </p:cNvPr>
          <p:cNvGrpSpPr/>
          <p:nvPr/>
        </p:nvGrpSpPr>
        <p:grpSpPr>
          <a:xfrm>
            <a:off x="246876" y="3205235"/>
            <a:ext cx="1712621" cy="3085180"/>
            <a:chOff x="259099" y="3205235"/>
            <a:chExt cx="1712621" cy="3085180"/>
          </a:xfrm>
        </p:grpSpPr>
        <p:grpSp>
          <p:nvGrpSpPr>
            <p:cNvPr id="47" name="Grupo 46">
              <a:extLst>
                <a:ext uri="{FF2B5EF4-FFF2-40B4-BE49-F238E27FC236}">
                  <a16:creationId xmlns:a16="http://schemas.microsoft.com/office/drawing/2014/main" id="{28B0C530-00F1-4B3F-B79A-CB4A715B4F3D}"/>
                </a:ext>
              </a:extLst>
            </p:cNvPr>
            <p:cNvGrpSpPr/>
            <p:nvPr/>
          </p:nvGrpSpPr>
          <p:grpSpPr>
            <a:xfrm>
              <a:off x="259099" y="3205235"/>
              <a:ext cx="591801" cy="3085180"/>
              <a:chOff x="259099" y="3205235"/>
              <a:chExt cx="591801" cy="3085180"/>
            </a:xfrm>
          </p:grpSpPr>
          <p:cxnSp>
            <p:nvCxnSpPr>
              <p:cNvPr id="32" name="Conector recto de flecha 31">
                <a:extLst>
                  <a:ext uri="{FF2B5EF4-FFF2-40B4-BE49-F238E27FC236}">
                    <a16:creationId xmlns:a16="http://schemas.microsoft.com/office/drawing/2014/main" id="{48B3C905-EB2A-4662-B9B6-A51B5C0EF6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900" y="3211715"/>
                <a:ext cx="0" cy="30787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F7315302-1783-4518-86EA-B375D5722A73}"/>
                  </a:ext>
                </a:extLst>
              </p:cNvPr>
              <p:cNvSpPr txBox="1"/>
              <p:nvPr/>
            </p:nvSpPr>
            <p:spPr>
              <a:xfrm rot="16200000">
                <a:off x="116207" y="3348127"/>
                <a:ext cx="8090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less</a:t>
                </a:r>
                <a:br>
                  <a:rPr lang="en-US" sz="1400" dirty="0"/>
                </a:br>
                <a:r>
                  <a:rPr lang="en-US" sz="1400" dirty="0"/>
                  <a:t>accurate</a:t>
                </a:r>
              </a:p>
            </p:txBody>
          </p:sp>
        </p:grp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2E03E09B-4E01-4F5B-9821-B2CEA5B5B0FD}"/>
                </a:ext>
              </a:extLst>
            </p:cNvPr>
            <p:cNvSpPr txBox="1"/>
            <p:nvPr/>
          </p:nvSpPr>
          <p:spPr>
            <a:xfrm>
              <a:off x="955728" y="3334029"/>
              <a:ext cx="939402" cy="40862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docking</a:t>
              </a:r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31980FBC-112B-44B2-89F9-9A35A52E1F3A}"/>
                </a:ext>
              </a:extLst>
            </p:cNvPr>
            <p:cNvSpPr txBox="1"/>
            <p:nvPr/>
          </p:nvSpPr>
          <p:spPr>
            <a:xfrm>
              <a:off x="955728" y="4078079"/>
              <a:ext cx="560010" cy="40862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MD</a:t>
              </a: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B4258870-1A53-43DB-8369-32B2FDF800E7}"/>
                </a:ext>
              </a:extLst>
            </p:cNvPr>
            <p:cNvSpPr txBox="1"/>
            <p:nvPr/>
          </p:nvSpPr>
          <p:spPr>
            <a:xfrm>
              <a:off x="955728" y="5566180"/>
              <a:ext cx="573703" cy="40862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QM</a:t>
              </a:r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D6AF8F51-A9B8-43F6-84E3-66595D680D2F}"/>
                </a:ext>
              </a:extLst>
            </p:cNvPr>
            <p:cNvSpPr txBox="1"/>
            <p:nvPr/>
          </p:nvSpPr>
          <p:spPr>
            <a:xfrm>
              <a:off x="955728" y="4822129"/>
              <a:ext cx="1015992" cy="40862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QM/MM</a:t>
              </a:r>
            </a:p>
          </p:txBody>
        </p:sp>
      </p:grp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F449B31-49A3-420C-930F-F8441D81D59D}"/>
              </a:ext>
            </a:extLst>
          </p:cNvPr>
          <p:cNvSpPr txBox="1"/>
          <p:nvPr/>
        </p:nvSpPr>
        <p:spPr>
          <a:xfrm rot="16200000">
            <a:off x="102411" y="5624303"/>
            <a:ext cx="809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more</a:t>
            </a:r>
            <a:br>
              <a:rPr lang="en-US" sz="1400" dirty="0"/>
            </a:br>
            <a:r>
              <a:rPr lang="en-US" sz="1400" dirty="0"/>
              <a:t>accurate</a:t>
            </a:r>
          </a:p>
        </p:txBody>
      </p:sp>
    </p:spTree>
    <p:extLst>
      <p:ext uri="{BB962C8B-B14F-4D97-AF65-F5344CB8AC3E}">
        <p14:creationId xmlns:p14="http://schemas.microsoft.com/office/powerpoint/2010/main" val="379984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3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34</Words>
  <Application>Microsoft Office PowerPoint</Application>
  <PresentationFormat>Presentación en pantalla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Rodríguez-Guerra Pedregal</dc:creator>
  <cp:lastModifiedBy>Jaime Rodríguez-Guerra Pedregal</cp:lastModifiedBy>
  <cp:revision>3</cp:revision>
  <dcterms:created xsi:type="dcterms:W3CDTF">2018-07-18T16:06:42Z</dcterms:created>
  <dcterms:modified xsi:type="dcterms:W3CDTF">2018-07-18T16:38:31Z</dcterms:modified>
</cp:coreProperties>
</file>