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0301B-04F9-4151-B122-AAC5DE50F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C25B78-9F6A-4399-B0CA-64297187F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8F769-D8DA-417E-931F-548E2130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B7D8A-E656-471F-8014-D1038976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DE933-7FE9-4CC8-ACBD-24139EE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20BD-0514-47E2-B561-306CDE8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7BE949-67B0-441A-8CDB-77F50A3D4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79FBA-2B50-42BA-AB26-AA44F275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68F12-12CB-41E9-92E2-DB9D838B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CA9E2-06F4-4431-9FA1-7E9EC5AE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C65CBB-4A90-480A-9C4F-241A3CD04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1B0FE4-DFDA-4777-9E46-B0B5CD82D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42B03-07B3-4AA2-AC63-0E2ECCB9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BD835-3478-4E3F-B505-23664B56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2C076-688C-4A3A-871C-7746020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2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4408-08B9-4242-8B62-B4C48A59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E7FBA-B4AD-4701-83C9-169D53A0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5420E-68B9-46DA-A8B4-9D1BDEB8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4E471-EDC0-463A-BA57-85A62EE8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735BB-DC83-4F8F-B046-75A9A18E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3593-6AB8-4A5F-AF39-B30FA175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3EB5D-88AC-40DE-B861-558995B3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807AD3-AFC2-4D9B-92FD-50CC90C4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46A30-44BA-49C4-B87D-7BFBF5C2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68B7D-3782-43E0-A329-FE823E63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23E7-1BB2-4862-A0BA-8D822EAB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4CFBC-3318-4BBD-B71D-F3D749567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CCA348-F58E-45CB-AC05-C1794241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579894-49BE-4288-8562-AD84BF4F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14F2F-8769-4EE6-B5D1-897BEA12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8C1D64-5C04-4ED3-8DC1-50D54A3A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728C-F1D5-4EFB-9242-214A0595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A4B4D-85EC-4BD7-BA28-E7512200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0C620-8BDB-48B5-A8E1-7ABC9F6CA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F0C73-DDAA-4A68-9251-7CB2AE58A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A9AA84-6336-4535-8E6B-430B76DA9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F4FE4D-5AC9-4BC3-B1FA-345FCDB7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CC7294-AE97-46A6-8E25-94AC5E7F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D08342-E229-4D35-A879-E5C03C85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D0FB0-6C62-4965-B9D6-4C15383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F9A3E-49D8-4606-9D39-11CF036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DFC4D4-F778-4F59-A3EB-F36EBE76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2A14D-3FBD-437D-AA96-4354FF1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0BDB62-A085-4FDB-A2D4-78071E4F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F97BAF-7469-4530-8754-2F174C88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60392F-6264-4B54-BC0A-A363E3D0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3ADE9-1ADD-4D43-A697-7C629AD0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DFE2A-1739-4C45-B964-DCABDB3B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F0B05B-99A1-40DB-91A9-1B9AF86C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E87E4-65D5-416C-99CC-3F5FCDD8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94306-1D6D-4BCC-BCD6-897E1242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45B5C-504B-48E6-9D65-0D3FE32D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F5E80-E211-4BD5-9B25-78465B7F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ACFBFB-CEC1-48FE-9664-1332F25BE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C49328-E94D-42A0-8C59-692B48938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983ADC-53BE-44CE-BD3C-87263369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8ADC9C-EE1E-4A99-8AFF-37882887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09DDD-224B-4D15-842A-037197A8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5588FF-A47F-442E-8AFD-517226E7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229E24-7F12-441F-B0F5-7321F8CE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36505-9831-43EE-9A6F-8613D7AB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CEF1-1F97-4D0F-90B3-7EB95914966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33E4E-CC3E-4FF3-8451-5F8932F2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369D9-1764-48F2-BA96-493C9C67A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20E2-D0C7-495F-BC58-77A15E6EF1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o 57">
            <a:extLst>
              <a:ext uri="{FF2B5EF4-FFF2-40B4-BE49-F238E27FC236}">
                <a16:creationId xmlns:a16="http://schemas.microsoft.com/office/drawing/2014/main" id="{5AFC57C3-06F3-434A-AD5C-D80D9A91CDC8}"/>
              </a:ext>
            </a:extLst>
          </p:cNvPr>
          <p:cNvSpPr/>
          <p:nvPr/>
        </p:nvSpPr>
        <p:spPr>
          <a:xfrm rot="19591293" flipH="1">
            <a:off x="3725096" y="3186690"/>
            <a:ext cx="267865" cy="532226"/>
          </a:xfrm>
          <a:prstGeom prst="arc">
            <a:avLst>
              <a:gd name="adj1" fmla="val 13086396"/>
              <a:gd name="adj2" fmla="val 9706435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o 58">
            <a:extLst>
              <a:ext uri="{FF2B5EF4-FFF2-40B4-BE49-F238E27FC236}">
                <a16:creationId xmlns:a16="http://schemas.microsoft.com/office/drawing/2014/main" id="{2A353AE3-58E6-45D2-8F9C-5B16CC84FBC6}"/>
              </a:ext>
            </a:extLst>
          </p:cNvPr>
          <p:cNvSpPr/>
          <p:nvPr/>
        </p:nvSpPr>
        <p:spPr>
          <a:xfrm flipH="1">
            <a:off x="5345631" y="2856424"/>
            <a:ext cx="267865" cy="532226"/>
          </a:xfrm>
          <a:prstGeom prst="arc">
            <a:avLst>
              <a:gd name="adj1" fmla="val 12334136"/>
              <a:gd name="adj2" fmla="val 7871167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FAC058C-9865-44CF-94C6-D5F2CBEB503F}"/>
              </a:ext>
            </a:extLst>
          </p:cNvPr>
          <p:cNvSpPr/>
          <p:nvPr/>
        </p:nvSpPr>
        <p:spPr>
          <a:xfrm>
            <a:off x="3101688" y="3546182"/>
            <a:ext cx="470474" cy="47683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B875868B-1C43-473F-8052-F5A2CBBBE39B}"/>
              </a:ext>
            </a:extLst>
          </p:cNvPr>
          <p:cNvSpPr/>
          <p:nvPr/>
        </p:nvSpPr>
        <p:spPr>
          <a:xfrm>
            <a:off x="1828800" y="2667000"/>
            <a:ext cx="3289300" cy="2044700"/>
          </a:xfrm>
          <a:prstGeom prst="arc">
            <a:avLst>
              <a:gd name="adj1" fmla="val 1188587"/>
              <a:gd name="adj2" fmla="val 13908079"/>
            </a:avLst>
          </a:prstGeom>
          <a:ln>
            <a:solidFill>
              <a:srgbClr val="CE2E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3374AC9-6B8B-4EED-987B-5F4516D58BE7}"/>
              </a:ext>
            </a:extLst>
          </p:cNvPr>
          <p:cNvSpPr/>
          <p:nvPr/>
        </p:nvSpPr>
        <p:spPr>
          <a:xfrm flipH="1">
            <a:off x="5384800" y="2667000"/>
            <a:ext cx="3517900" cy="2044700"/>
          </a:xfrm>
          <a:prstGeom prst="arc">
            <a:avLst>
              <a:gd name="adj1" fmla="val 1068092"/>
              <a:gd name="adj2" fmla="val 13908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C02F1484-8FF0-4429-86F6-76B2ABCB82F8}"/>
              </a:ext>
            </a:extLst>
          </p:cNvPr>
          <p:cNvSpPr/>
          <p:nvPr/>
        </p:nvSpPr>
        <p:spPr>
          <a:xfrm rot="18592425">
            <a:off x="3201319" y="3672495"/>
            <a:ext cx="328782" cy="22421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D2EE983-5F20-4A0D-9721-8924F15E35BA}"/>
              </a:ext>
            </a:extLst>
          </p:cNvPr>
          <p:cNvSpPr/>
          <p:nvPr/>
        </p:nvSpPr>
        <p:spPr>
          <a:xfrm>
            <a:off x="7079456" y="3479214"/>
            <a:ext cx="470474" cy="476836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88B6CE0-3460-45E4-BB1F-B24ED561E5B5}"/>
              </a:ext>
            </a:extLst>
          </p:cNvPr>
          <p:cNvCxnSpPr>
            <a:cxnSpLocks/>
          </p:cNvCxnSpPr>
          <p:nvPr/>
        </p:nvCxnSpPr>
        <p:spPr>
          <a:xfrm>
            <a:off x="6343074" y="3546182"/>
            <a:ext cx="629226" cy="86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21B99C2-3A57-43BE-9DA1-8E23E2A1218E}"/>
              </a:ext>
            </a:extLst>
          </p:cNvPr>
          <p:cNvSpPr txBox="1"/>
          <p:nvPr/>
        </p:nvSpPr>
        <p:spPr>
          <a:xfrm>
            <a:off x="6440654" y="308749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↓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</a:rPr>
              <a:t>dist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7C55ED3-708B-42A0-A7A9-2BB43B1A7333}"/>
              </a:ext>
            </a:extLst>
          </p:cNvPr>
          <p:cNvSpPr/>
          <p:nvPr/>
        </p:nvSpPr>
        <p:spPr>
          <a:xfrm>
            <a:off x="2582552" y="4036011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Binding site A</a:t>
            </a:r>
            <a:endParaRPr lang="en-U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5FBCD97-1F1E-4CD3-86D3-0A8DED35C662}"/>
              </a:ext>
            </a:extLst>
          </p:cNvPr>
          <p:cNvSpPr/>
          <p:nvPr/>
        </p:nvSpPr>
        <p:spPr>
          <a:xfrm>
            <a:off x="6560320" y="4023913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Binding site B</a:t>
            </a:r>
            <a:endParaRPr lang="en-US" dirty="0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3AE7D646-5539-4C6E-88E7-87A7DE5B75E8}"/>
              </a:ext>
            </a:extLst>
          </p:cNvPr>
          <p:cNvSpPr/>
          <p:nvPr/>
        </p:nvSpPr>
        <p:spPr>
          <a:xfrm rot="20611752">
            <a:off x="3420165" y="2934261"/>
            <a:ext cx="1219200" cy="546100"/>
          </a:xfrm>
          <a:custGeom>
            <a:avLst/>
            <a:gdLst>
              <a:gd name="connsiteX0" fmla="*/ 0 w 1219200"/>
              <a:gd name="connsiteY0" fmla="*/ 546100 h 546100"/>
              <a:gd name="connsiteX1" fmla="*/ 25400 w 1219200"/>
              <a:gd name="connsiteY1" fmla="*/ 482600 h 546100"/>
              <a:gd name="connsiteX2" fmla="*/ 139700 w 1219200"/>
              <a:gd name="connsiteY2" fmla="*/ 381000 h 546100"/>
              <a:gd name="connsiteX3" fmla="*/ 177800 w 1219200"/>
              <a:gd name="connsiteY3" fmla="*/ 368300 h 546100"/>
              <a:gd name="connsiteX4" fmla="*/ 228600 w 1219200"/>
              <a:gd name="connsiteY4" fmla="*/ 393700 h 546100"/>
              <a:gd name="connsiteX5" fmla="*/ 266700 w 1219200"/>
              <a:gd name="connsiteY5" fmla="*/ 406400 h 546100"/>
              <a:gd name="connsiteX6" fmla="*/ 304800 w 1219200"/>
              <a:gd name="connsiteY6" fmla="*/ 444500 h 546100"/>
              <a:gd name="connsiteX7" fmla="*/ 381000 w 1219200"/>
              <a:gd name="connsiteY7" fmla="*/ 482600 h 546100"/>
              <a:gd name="connsiteX8" fmla="*/ 520700 w 1219200"/>
              <a:gd name="connsiteY8" fmla="*/ 431800 h 546100"/>
              <a:gd name="connsiteX9" fmla="*/ 558800 w 1219200"/>
              <a:gd name="connsiteY9" fmla="*/ 381000 h 546100"/>
              <a:gd name="connsiteX10" fmla="*/ 596900 w 1219200"/>
              <a:gd name="connsiteY10" fmla="*/ 266700 h 546100"/>
              <a:gd name="connsiteX11" fmla="*/ 609600 w 1219200"/>
              <a:gd name="connsiteY11" fmla="*/ 228600 h 546100"/>
              <a:gd name="connsiteX12" fmla="*/ 622300 w 1219200"/>
              <a:gd name="connsiteY12" fmla="*/ 190500 h 546100"/>
              <a:gd name="connsiteX13" fmla="*/ 660400 w 1219200"/>
              <a:gd name="connsiteY13" fmla="*/ 165100 h 546100"/>
              <a:gd name="connsiteX14" fmla="*/ 762000 w 1219200"/>
              <a:gd name="connsiteY14" fmla="*/ 190500 h 546100"/>
              <a:gd name="connsiteX15" fmla="*/ 838200 w 1219200"/>
              <a:gd name="connsiteY15" fmla="*/ 254000 h 546100"/>
              <a:gd name="connsiteX16" fmla="*/ 914400 w 1219200"/>
              <a:gd name="connsiteY16" fmla="*/ 292100 h 546100"/>
              <a:gd name="connsiteX17" fmla="*/ 1041400 w 1219200"/>
              <a:gd name="connsiteY17" fmla="*/ 266700 h 546100"/>
              <a:gd name="connsiteX18" fmla="*/ 1079500 w 1219200"/>
              <a:gd name="connsiteY18" fmla="*/ 228600 h 546100"/>
              <a:gd name="connsiteX19" fmla="*/ 1066800 w 1219200"/>
              <a:gd name="connsiteY19" fmla="*/ 114300 h 546100"/>
              <a:gd name="connsiteX20" fmla="*/ 1054100 w 1219200"/>
              <a:gd name="connsiteY20" fmla="*/ 76200 h 546100"/>
              <a:gd name="connsiteX21" fmla="*/ 1104900 w 1219200"/>
              <a:gd name="connsiteY21" fmla="*/ 0 h 546100"/>
              <a:gd name="connsiteX22" fmla="*/ 1181100 w 1219200"/>
              <a:gd name="connsiteY22" fmla="*/ 25400 h 546100"/>
              <a:gd name="connsiteX23" fmla="*/ 1219200 w 1219200"/>
              <a:gd name="connsiteY23" fmla="*/ 508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" h="546100">
                <a:moveTo>
                  <a:pt x="0" y="546100"/>
                </a:moveTo>
                <a:cubicBezTo>
                  <a:pt x="8467" y="524933"/>
                  <a:pt x="11991" y="501037"/>
                  <a:pt x="25400" y="482600"/>
                </a:cubicBezTo>
                <a:cubicBezTo>
                  <a:pt x="44634" y="456154"/>
                  <a:pt x="100504" y="400598"/>
                  <a:pt x="139700" y="381000"/>
                </a:cubicBezTo>
                <a:cubicBezTo>
                  <a:pt x="151674" y="375013"/>
                  <a:pt x="165100" y="372533"/>
                  <a:pt x="177800" y="368300"/>
                </a:cubicBezTo>
                <a:cubicBezTo>
                  <a:pt x="194733" y="376767"/>
                  <a:pt x="211199" y="386242"/>
                  <a:pt x="228600" y="393700"/>
                </a:cubicBezTo>
                <a:cubicBezTo>
                  <a:pt x="240905" y="398973"/>
                  <a:pt x="255561" y="398974"/>
                  <a:pt x="266700" y="406400"/>
                </a:cubicBezTo>
                <a:cubicBezTo>
                  <a:pt x="281644" y="416363"/>
                  <a:pt x="291002" y="433002"/>
                  <a:pt x="304800" y="444500"/>
                </a:cubicBezTo>
                <a:cubicBezTo>
                  <a:pt x="337626" y="471855"/>
                  <a:pt x="342815" y="469872"/>
                  <a:pt x="381000" y="482600"/>
                </a:cubicBezTo>
                <a:cubicBezTo>
                  <a:pt x="427600" y="473280"/>
                  <a:pt x="484629" y="467871"/>
                  <a:pt x="520700" y="431800"/>
                </a:cubicBezTo>
                <a:cubicBezTo>
                  <a:pt x="535667" y="416833"/>
                  <a:pt x="546100" y="397933"/>
                  <a:pt x="558800" y="381000"/>
                </a:cubicBezTo>
                <a:lnTo>
                  <a:pt x="596900" y="266700"/>
                </a:lnTo>
                <a:lnTo>
                  <a:pt x="609600" y="228600"/>
                </a:lnTo>
                <a:cubicBezTo>
                  <a:pt x="613833" y="215900"/>
                  <a:pt x="611161" y="197926"/>
                  <a:pt x="622300" y="190500"/>
                </a:cubicBezTo>
                <a:lnTo>
                  <a:pt x="660400" y="165100"/>
                </a:lnTo>
                <a:cubicBezTo>
                  <a:pt x="669560" y="166932"/>
                  <a:pt x="745263" y="179342"/>
                  <a:pt x="762000" y="190500"/>
                </a:cubicBezTo>
                <a:cubicBezTo>
                  <a:pt x="846262" y="246675"/>
                  <a:pt x="755098" y="212449"/>
                  <a:pt x="838200" y="254000"/>
                </a:cubicBezTo>
                <a:cubicBezTo>
                  <a:pt x="943360" y="306580"/>
                  <a:pt x="805211" y="219307"/>
                  <a:pt x="914400" y="292100"/>
                </a:cubicBezTo>
                <a:cubicBezTo>
                  <a:pt x="921929" y="291024"/>
                  <a:pt x="1017219" y="282821"/>
                  <a:pt x="1041400" y="266700"/>
                </a:cubicBezTo>
                <a:cubicBezTo>
                  <a:pt x="1056344" y="256737"/>
                  <a:pt x="1066800" y="241300"/>
                  <a:pt x="1079500" y="228600"/>
                </a:cubicBezTo>
                <a:cubicBezTo>
                  <a:pt x="1100667" y="165100"/>
                  <a:pt x="1096433" y="203200"/>
                  <a:pt x="1066800" y="114300"/>
                </a:cubicBezTo>
                <a:lnTo>
                  <a:pt x="1054100" y="76200"/>
                </a:lnTo>
                <a:cubicBezTo>
                  <a:pt x="1060472" y="50710"/>
                  <a:pt x="1061047" y="0"/>
                  <a:pt x="1104900" y="0"/>
                </a:cubicBezTo>
                <a:cubicBezTo>
                  <a:pt x="1131674" y="0"/>
                  <a:pt x="1158823" y="10548"/>
                  <a:pt x="1181100" y="25400"/>
                </a:cubicBezTo>
                <a:lnTo>
                  <a:pt x="1219200" y="5080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118F28B5-17AB-4467-816F-723EA93B8F79}"/>
              </a:ext>
            </a:extLst>
          </p:cNvPr>
          <p:cNvSpPr/>
          <p:nvPr/>
        </p:nvSpPr>
        <p:spPr>
          <a:xfrm rot="3241479">
            <a:off x="5003896" y="2883909"/>
            <a:ext cx="1219200" cy="546100"/>
          </a:xfrm>
          <a:custGeom>
            <a:avLst/>
            <a:gdLst>
              <a:gd name="connsiteX0" fmla="*/ 0 w 1219200"/>
              <a:gd name="connsiteY0" fmla="*/ 546100 h 546100"/>
              <a:gd name="connsiteX1" fmla="*/ 25400 w 1219200"/>
              <a:gd name="connsiteY1" fmla="*/ 482600 h 546100"/>
              <a:gd name="connsiteX2" fmla="*/ 139700 w 1219200"/>
              <a:gd name="connsiteY2" fmla="*/ 381000 h 546100"/>
              <a:gd name="connsiteX3" fmla="*/ 177800 w 1219200"/>
              <a:gd name="connsiteY3" fmla="*/ 368300 h 546100"/>
              <a:gd name="connsiteX4" fmla="*/ 228600 w 1219200"/>
              <a:gd name="connsiteY4" fmla="*/ 393700 h 546100"/>
              <a:gd name="connsiteX5" fmla="*/ 266700 w 1219200"/>
              <a:gd name="connsiteY5" fmla="*/ 406400 h 546100"/>
              <a:gd name="connsiteX6" fmla="*/ 304800 w 1219200"/>
              <a:gd name="connsiteY6" fmla="*/ 444500 h 546100"/>
              <a:gd name="connsiteX7" fmla="*/ 381000 w 1219200"/>
              <a:gd name="connsiteY7" fmla="*/ 482600 h 546100"/>
              <a:gd name="connsiteX8" fmla="*/ 520700 w 1219200"/>
              <a:gd name="connsiteY8" fmla="*/ 431800 h 546100"/>
              <a:gd name="connsiteX9" fmla="*/ 558800 w 1219200"/>
              <a:gd name="connsiteY9" fmla="*/ 381000 h 546100"/>
              <a:gd name="connsiteX10" fmla="*/ 596900 w 1219200"/>
              <a:gd name="connsiteY10" fmla="*/ 266700 h 546100"/>
              <a:gd name="connsiteX11" fmla="*/ 609600 w 1219200"/>
              <a:gd name="connsiteY11" fmla="*/ 228600 h 546100"/>
              <a:gd name="connsiteX12" fmla="*/ 622300 w 1219200"/>
              <a:gd name="connsiteY12" fmla="*/ 190500 h 546100"/>
              <a:gd name="connsiteX13" fmla="*/ 660400 w 1219200"/>
              <a:gd name="connsiteY13" fmla="*/ 165100 h 546100"/>
              <a:gd name="connsiteX14" fmla="*/ 762000 w 1219200"/>
              <a:gd name="connsiteY14" fmla="*/ 190500 h 546100"/>
              <a:gd name="connsiteX15" fmla="*/ 838200 w 1219200"/>
              <a:gd name="connsiteY15" fmla="*/ 254000 h 546100"/>
              <a:gd name="connsiteX16" fmla="*/ 914400 w 1219200"/>
              <a:gd name="connsiteY16" fmla="*/ 292100 h 546100"/>
              <a:gd name="connsiteX17" fmla="*/ 1041400 w 1219200"/>
              <a:gd name="connsiteY17" fmla="*/ 266700 h 546100"/>
              <a:gd name="connsiteX18" fmla="*/ 1079500 w 1219200"/>
              <a:gd name="connsiteY18" fmla="*/ 228600 h 546100"/>
              <a:gd name="connsiteX19" fmla="*/ 1066800 w 1219200"/>
              <a:gd name="connsiteY19" fmla="*/ 114300 h 546100"/>
              <a:gd name="connsiteX20" fmla="*/ 1054100 w 1219200"/>
              <a:gd name="connsiteY20" fmla="*/ 76200 h 546100"/>
              <a:gd name="connsiteX21" fmla="*/ 1104900 w 1219200"/>
              <a:gd name="connsiteY21" fmla="*/ 0 h 546100"/>
              <a:gd name="connsiteX22" fmla="*/ 1181100 w 1219200"/>
              <a:gd name="connsiteY22" fmla="*/ 25400 h 546100"/>
              <a:gd name="connsiteX23" fmla="*/ 1219200 w 1219200"/>
              <a:gd name="connsiteY23" fmla="*/ 508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" h="546100">
                <a:moveTo>
                  <a:pt x="0" y="546100"/>
                </a:moveTo>
                <a:cubicBezTo>
                  <a:pt x="8467" y="524933"/>
                  <a:pt x="11991" y="501037"/>
                  <a:pt x="25400" y="482600"/>
                </a:cubicBezTo>
                <a:cubicBezTo>
                  <a:pt x="44634" y="456154"/>
                  <a:pt x="100504" y="400598"/>
                  <a:pt x="139700" y="381000"/>
                </a:cubicBezTo>
                <a:cubicBezTo>
                  <a:pt x="151674" y="375013"/>
                  <a:pt x="165100" y="372533"/>
                  <a:pt x="177800" y="368300"/>
                </a:cubicBezTo>
                <a:cubicBezTo>
                  <a:pt x="194733" y="376767"/>
                  <a:pt x="211199" y="386242"/>
                  <a:pt x="228600" y="393700"/>
                </a:cubicBezTo>
                <a:cubicBezTo>
                  <a:pt x="240905" y="398973"/>
                  <a:pt x="255561" y="398974"/>
                  <a:pt x="266700" y="406400"/>
                </a:cubicBezTo>
                <a:cubicBezTo>
                  <a:pt x="281644" y="416363"/>
                  <a:pt x="291002" y="433002"/>
                  <a:pt x="304800" y="444500"/>
                </a:cubicBezTo>
                <a:cubicBezTo>
                  <a:pt x="337626" y="471855"/>
                  <a:pt x="342815" y="469872"/>
                  <a:pt x="381000" y="482600"/>
                </a:cubicBezTo>
                <a:cubicBezTo>
                  <a:pt x="427600" y="473280"/>
                  <a:pt x="484629" y="467871"/>
                  <a:pt x="520700" y="431800"/>
                </a:cubicBezTo>
                <a:cubicBezTo>
                  <a:pt x="535667" y="416833"/>
                  <a:pt x="546100" y="397933"/>
                  <a:pt x="558800" y="381000"/>
                </a:cubicBezTo>
                <a:lnTo>
                  <a:pt x="596900" y="266700"/>
                </a:lnTo>
                <a:lnTo>
                  <a:pt x="609600" y="228600"/>
                </a:lnTo>
                <a:cubicBezTo>
                  <a:pt x="613833" y="215900"/>
                  <a:pt x="611161" y="197926"/>
                  <a:pt x="622300" y="190500"/>
                </a:cubicBezTo>
                <a:lnTo>
                  <a:pt x="660400" y="165100"/>
                </a:lnTo>
                <a:cubicBezTo>
                  <a:pt x="669560" y="166932"/>
                  <a:pt x="745263" y="179342"/>
                  <a:pt x="762000" y="190500"/>
                </a:cubicBezTo>
                <a:cubicBezTo>
                  <a:pt x="846262" y="246675"/>
                  <a:pt x="755098" y="212449"/>
                  <a:pt x="838200" y="254000"/>
                </a:cubicBezTo>
                <a:cubicBezTo>
                  <a:pt x="943360" y="306580"/>
                  <a:pt x="805211" y="219307"/>
                  <a:pt x="914400" y="292100"/>
                </a:cubicBezTo>
                <a:cubicBezTo>
                  <a:pt x="921929" y="291024"/>
                  <a:pt x="1017219" y="282821"/>
                  <a:pt x="1041400" y="266700"/>
                </a:cubicBezTo>
                <a:cubicBezTo>
                  <a:pt x="1056344" y="256737"/>
                  <a:pt x="1066800" y="241300"/>
                  <a:pt x="1079500" y="228600"/>
                </a:cubicBezTo>
                <a:cubicBezTo>
                  <a:pt x="1100667" y="165100"/>
                  <a:pt x="1096433" y="203200"/>
                  <a:pt x="1066800" y="114300"/>
                </a:cubicBezTo>
                <a:lnTo>
                  <a:pt x="1054100" y="76200"/>
                </a:lnTo>
                <a:cubicBezTo>
                  <a:pt x="1060472" y="50710"/>
                  <a:pt x="1061047" y="0"/>
                  <a:pt x="1104900" y="0"/>
                </a:cubicBezTo>
                <a:cubicBezTo>
                  <a:pt x="1131674" y="0"/>
                  <a:pt x="1158823" y="10548"/>
                  <a:pt x="1181100" y="25400"/>
                </a:cubicBezTo>
                <a:lnTo>
                  <a:pt x="1219200" y="5080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3DA86F8-3B4D-428E-945F-931F77A9C46A}"/>
              </a:ext>
            </a:extLst>
          </p:cNvPr>
          <p:cNvSpPr/>
          <p:nvPr/>
        </p:nvSpPr>
        <p:spPr>
          <a:xfrm>
            <a:off x="4535436" y="2582223"/>
            <a:ext cx="482718" cy="505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9253A9D6-8441-4F91-AEC8-66BAEF279179}"/>
              </a:ext>
            </a:extLst>
          </p:cNvPr>
          <p:cNvSpPr/>
          <p:nvPr/>
        </p:nvSpPr>
        <p:spPr>
          <a:xfrm rot="14141628">
            <a:off x="3632953" y="2370485"/>
            <a:ext cx="121032" cy="1199524"/>
          </a:xfrm>
          <a:prstGeom prst="rightBrace">
            <a:avLst>
              <a:gd name="adj1" fmla="val 17621"/>
              <a:gd name="adj2" fmla="val 47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857F57D5-1587-405F-87C1-8B1E05F3EEF0}"/>
              </a:ext>
            </a:extLst>
          </p:cNvPr>
          <p:cNvSpPr/>
          <p:nvPr/>
        </p:nvSpPr>
        <p:spPr>
          <a:xfrm rot="17843446">
            <a:off x="5614357" y="2220568"/>
            <a:ext cx="121032" cy="1199524"/>
          </a:xfrm>
          <a:prstGeom prst="rightBrace">
            <a:avLst>
              <a:gd name="adj1" fmla="val 17621"/>
              <a:gd name="adj2" fmla="val 47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487A20-BC3F-4DB9-B865-8046C13C998E}"/>
              </a:ext>
            </a:extLst>
          </p:cNvPr>
          <p:cNvSpPr/>
          <p:nvPr/>
        </p:nvSpPr>
        <p:spPr>
          <a:xfrm rot="19595547">
            <a:off x="3086655" y="249668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5-12 C</a:t>
            </a:r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BAC7D80-BF62-407A-8442-EECAB839F4C2}"/>
              </a:ext>
            </a:extLst>
          </p:cNvPr>
          <p:cNvSpPr/>
          <p:nvPr/>
        </p:nvSpPr>
        <p:spPr>
          <a:xfrm rot="1668363">
            <a:off x="5440917" y="229295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5-12 C</a:t>
            </a:r>
            <a:endParaRPr lang="en-U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E1554F3-B8A6-48F7-A26B-1E96EE4F0B29}"/>
              </a:ext>
            </a:extLst>
          </p:cNvPr>
          <p:cNvSpPr/>
          <p:nvPr/>
        </p:nvSpPr>
        <p:spPr>
          <a:xfrm>
            <a:off x="3539390" y="6145139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Biotin</a:t>
            </a:r>
            <a:endParaRPr lang="en-U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FD9EF6A-D437-4B3F-8994-3250751E430C}"/>
              </a:ext>
            </a:extLst>
          </p:cNvPr>
          <p:cNvSpPr/>
          <p:nvPr/>
        </p:nvSpPr>
        <p:spPr>
          <a:xfrm>
            <a:off x="3552322" y="5280806"/>
            <a:ext cx="17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Copper cofactor</a:t>
            </a:r>
            <a:endParaRPr lang="en-US" dirty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8918627E-01C7-475B-996E-97D79F80C7FD}"/>
              </a:ext>
            </a:extLst>
          </p:cNvPr>
          <p:cNvSpPr/>
          <p:nvPr/>
        </p:nvSpPr>
        <p:spPr>
          <a:xfrm rot="1251114">
            <a:off x="5899903" y="5155781"/>
            <a:ext cx="1219200" cy="546100"/>
          </a:xfrm>
          <a:custGeom>
            <a:avLst/>
            <a:gdLst>
              <a:gd name="connsiteX0" fmla="*/ 0 w 1219200"/>
              <a:gd name="connsiteY0" fmla="*/ 546100 h 546100"/>
              <a:gd name="connsiteX1" fmla="*/ 25400 w 1219200"/>
              <a:gd name="connsiteY1" fmla="*/ 482600 h 546100"/>
              <a:gd name="connsiteX2" fmla="*/ 139700 w 1219200"/>
              <a:gd name="connsiteY2" fmla="*/ 381000 h 546100"/>
              <a:gd name="connsiteX3" fmla="*/ 177800 w 1219200"/>
              <a:gd name="connsiteY3" fmla="*/ 368300 h 546100"/>
              <a:gd name="connsiteX4" fmla="*/ 228600 w 1219200"/>
              <a:gd name="connsiteY4" fmla="*/ 393700 h 546100"/>
              <a:gd name="connsiteX5" fmla="*/ 266700 w 1219200"/>
              <a:gd name="connsiteY5" fmla="*/ 406400 h 546100"/>
              <a:gd name="connsiteX6" fmla="*/ 304800 w 1219200"/>
              <a:gd name="connsiteY6" fmla="*/ 444500 h 546100"/>
              <a:gd name="connsiteX7" fmla="*/ 381000 w 1219200"/>
              <a:gd name="connsiteY7" fmla="*/ 482600 h 546100"/>
              <a:gd name="connsiteX8" fmla="*/ 520700 w 1219200"/>
              <a:gd name="connsiteY8" fmla="*/ 431800 h 546100"/>
              <a:gd name="connsiteX9" fmla="*/ 558800 w 1219200"/>
              <a:gd name="connsiteY9" fmla="*/ 381000 h 546100"/>
              <a:gd name="connsiteX10" fmla="*/ 596900 w 1219200"/>
              <a:gd name="connsiteY10" fmla="*/ 266700 h 546100"/>
              <a:gd name="connsiteX11" fmla="*/ 609600 w 1219200"/>
              <a:gd name="connsiteY11" fmla="*/ 228600 h 546100"/>
              <a:gd name="connsiteX12" fmla="*/ 622300 w 1219200"/>
              <a:gd name="connsiteY12" fmla="*/ 190500 h 546100"/>
              <a:gd name="connsiteX13" fmla="*/ 660400 w 1219200"/>
              <a:gd name="connsiteY13" fmla="*/ 165100 h 546100"/>
              <a:gd name="connsiteX14" fmla="*/ 762000 w 1219200"/>
              <a:gd name="connsiteY14" fmla="*/ 190500 h 546100"/>
              <a:gd name="connsiteX15" fmla="*/ 838200 w 1219200"/>
              <a:gd name="connsiteY15" fmla="*/ 254000 h 546100"/>
              <a:gd name="connsiteX16" fmla="*/ 914400 w 1219200"/>
              <a:gd name="connsiteY16" fmla="*/ 292100 h 546100"/>
              <a:gd name="connsiteX17" fmla="*/ 1041400 w 1219200"/>
              <a:gd name="connsiteY17" fmla="*/ 266700 h 546100"/>
              <a:gd name="connsiteX18" fmla="*/ 1079500 w 1219200"/>
              <a:gd name="connsiteY18" fmla="*/ 228600 h 546100"/>
              <a:gd name="connsiteX19" fmla="*/ 1066800 w 1219200"/>
              <a:gd name="connsiteY19" fmla="*/ 114300 h 546100"/>
              <a:gd name="connsiteX20" fmla="*/ 1054100 w 1219200"/>
              <a:gd name="connsiteY20" fmla="*/ 76200 h 546100"/>
              <a:gd name="connsiteX21" fmla="*/ 1104900 w 1219200"/>
              <a:gd name="connsiteY21" fmla="*/ 0 h 546100"/>
              <a:gd name="connsiteX22" fmla="*/ 1181100 w 1219200"/>
              <a:gd name="connsiteY22" fmla="*/ 25400 h 546100"/>
              <a:gd name="connsiteX23" fmla="*/ 1219200 w 1219200"/>
              <a:gd name="connsiteY23" fmla="*/ 508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" h="546100">
                <a:moveTo>
                  <a:pt x="0" y="546100"/>
                </a:moveTo>
                <a:cubicBezTo>
                  <a:pt x="8467" y="524933"/>
                  <a:pt x="11991" y="501037"/>
                  <a:pt x="25400" y="482600"/>
                </a:cubicBezTo>
                <a:cubicBezTo>
                  <a:pt x="44634" y="456154"/>
                  <a:pt x="100504" y="400598"/>
                  <a:pt x="139700" y="381000"/>
                </a:cubicBezTo>
                <a:cubicBezTo>
                  <a:pt x="151674" y="375013"/>
                  <a:pt x="165100" y="372533"/>
                  <a:pt x="177800" y="368300"/>
                </a:cubicBezTo>
                <a:cubicBezTo>
                  <a:pt x="194733" y="376767"/>
                  <a:pt x="211199" y="386242"/>
                  <a:pt x="228600" y="393700"/>
                </a:cubicBezTo>
                <a:cubicBezTo>
                  <a:pt x="240905" y="398973"/>
                  <a:pt x="255561" y="398974"/>
                  <a:pt x="266700" y="406400"/>
                </a:cubicBezTo>
                <a:cubicBezTo>
                  <a:pt x="281644" y="416363"/>
                  <a:pt x="291002" y="433002"/>
                  <a:pt x="304800" y="444500"/>
                </a:cubicBezTo>
                <a:cubicBezTo>
                  <a:pt x="337626" y="471855"/>
                  <a:pt x="342815" y="469872"/>
                  <a:pt x="381000" y="482600"/>
                </a:cubicBezTo>
                <a:cubicBezTo>
                  <a:pt x="427600" y="473280"/>
                  <a:pt x="484629" y="467871"/>
                  <a:pt x="520700" y="431800"/>
                </a:cubicBezTo>
                <a:cubicBezTo>
                  <a:pt x="535667" y="416833"/>
                  <a:pt x="546100" y="397933"/>
                  <a:pt x="558800" y="381000"/>
                </a:cubicBezTo>
                <a:lnTo>
                  <a:pt x="596900" y="266700"/>
                </a:lnTo>
                <a:lnTo>
                  <a:pt x="609600" y="228600"/>
                </a:lnTo>
                <a:cubicBezTo>
                  <a:pt x="613833" y="215900"/>
                  <a:pt x="611161" y="197926"/>
                  <a:pt x="622300" y="190500"/>
                </a:cubicBezTo>
                <a:lnTo>
                  <a:pt x="660400" y="165100"/>
                </a:lnTo>
                <a:cubicBezTo>
                  <a:pt x="669560" y="166932"/>
                  <a:pt x="745263" y="179342"/>
                  <a:pt x="762000" y="190500"/>
                </a:cubicBezTo>
                <a:cubicBezTo>
                  <a:pt x="846262" y="246675"/>
                  <a:pt x="755098" y="212449"/>
                  <a:pt x="838200" y="254000"/>
                </a:cubicBezTo>
                <a:cubicBezTo>
                  <a:pt x="943360" y="306580"/>
                  <a:pt x="805211" y="219307"/>
                  <a:pt x="914400" y="292100"/>
                </a:cubicBezTo>
                <a:cubicBezTo>
                  <a:pt x="921929" y="291024"/>
                  <a:pt x="1017219" y="282821"/>
                  <a:pt x="1041400" y="266700"/>
                </a:cubicBezTo>
                <a:cubicBezTo>
                  <a:pt x="1056344" y="256737"/>
                  <a:pt x="1066800" y="241300"/>
                  <a:pt x="1079500" y="228600"/>
                </a:cubicBezTo>
                <a:cubicBezTo>
                  <a:pt x="1100667" y="165100"/>
                  <a:pt x="1096433" y="203200"/>
                  <a:pt x="1066800" y="114300"/>
                </a:cubicBezTo>
                <a:lnTo>
                  <a:pt x="1054100" y="76200"/>
                </a:lnTo>
                <a:cubicBezTo>
                  <a:pt x="1060472" y="50710"/>
                  <a:pt x="1061047" y="0"/>
                  <a:pt x="1104900" y="0"/>
                </a:cubicBezTo>
                <a:cubicBezTo>
                  <a:pt x="1131674" y="0"/>
                  <a:pt x="1158823" y="10548"/>
                  <a:pt x="1181100" y="25400"/>
                </a:cubicBezTo>
                <a:lnTo>
                  <a:pt x="1219200" y="5080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8A09096-6CFD-4B0B-B39D-656B4CB0E603}"/>
              </a:ext>
            </a:extLst>
          </p:cNvPr>
          <p:cNvSpPr/>
          <p:nvPr/>
        </p:nvSpPr>
        <p:spPr>
          <a:xfrm>
            <a:off x="7266865" y="5278790"/>
            <a:ext cx="80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Linker</a:t>
            </a:r>
            <a:endParaRPr lang="en-US" dirty="0"/>
          </a:p>
        </p:txBody>
      </p:sp>
      <p:sp>
        <p:nvSpPr>
          <p:cNvPr id="37" name="Flecha: pentágono 36">
            <a:extLst>
              <a:ext uri="{FF2B5EF4-FFF2-40B4-BE49-F238E27FC236}">
                <a16:creationId xmlns:a16="http://schemas.microsoft.com/office/drawing/2014/main" id="{E7E474E8-02A5-40A2-9D13-F0F38B826FEA}"/>
              </a:ext>
            </a:extLst>
          </p:cNvPr>
          <p:cNvSpPr/>
          <p:nvPr/>
        </p:nvSpPr>
        <p:spPr>
          <a:xfrm rot="11769211">
            <a:off x="7123544" y="3611223"/>
            <a:ext cx="328782" cy="22421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echa: pentágono 41">
            <a:extLst>
              <a:ext uri="{FF2B5EF4-FFF2-40B4-BE49-F238E27FC236}">
                <a16:creationId xmlns:a16="http://schemas.microsoft.com/office/drawing/2014/main" id="{8832955A-1E9A-493C-B342-8773CA800013}"/>
              </a:ext>
            </a:extLst>
          </p:cNvPr>
          <p:cNvSpPr/>
          <p:nvPr/>
        </p:nvSpPr>
        <p:spPr>
          <a:xfrm>
            <a:off x="3041275" y="6217699"/>
            <a:ext cx="328782" cy="224211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9B9D006-C873-45F2-8A08-0B48C686956A}"/>
              </a:ext>
            </a:extLst>
          </p:cNvPr>
          <p:cNvSpPr/>
          <p:nvPr/>
        </p:nvSpPr>
        <p:spPr>
          <a:xfrm>
            <a:off x="2964307" y="5210822"/>
            <a:ext cx="482718" cy="505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51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Rodríguez-Guerra Pedregal</dc:creator>
  <cp:lastModifiedBy>Jaime Rodríguez-Guerra Pedregal</cp:lastModifiedBy>
  <cp:revision>7</cp:revision>
  <dcterms:created xsi:type="dcterms:W3CDTF">2018-06-20T11:51:36Z</dcterms:created>
  <dcterms:modified xsi:type="dcterms:W3CDTF">2018-06-20T13:19:54Z</dcterms:modified>
</cp:coreProperties>
</file>