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0301B-04F9-4151-B122-AAC5DE50F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C25B78-9F6A-4399-B0CA-64297187F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8F769-D8DA-417E-931F-548E2130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B7D8A-E656-471F-8014-D1038976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DE933-7FE9-4CC8-ACBD-24139EEC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320BD-0514-47E2-B561-306CDE87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7BE949-67B0-441A-8CDB-77F50A3D4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79FBA-2B50-42BA-AB26-AA44F275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68F12-12CB-41E9-92E2-DB9D838B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CA9E2-06F4-4431-9FA1-7E9EC5AE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C65CBB-4A90-480A-9C4F-241A3CD04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1B0FE4-DFDA-4777-9E46-B0B5CD82D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42B03-07B3-4AA2-AC63-0E2ECCB9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BD835-3478-4E3F-B505-23664B56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2C076-688C-4A3A-871C-7746020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2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4408-08B9-4242-8B62-B4C48A59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E7FBA-B4AD-4701-83C9-169D53A0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5420E-68B9-46DA-A8B4-9D1BDEB8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4E471-EDC0-463A-BA57-85A62EE8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735BB-DC83-4F8F-B046-75A9A18E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3593-6AB8-4A5F-AF39-B30FA175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3EB5D-88AC-40DE-B861-558995B3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807AD3-AFC2-4D9B-92FD-50CC90C4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46A30-44BA-49C4-B87D-7BFBF5C2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68B7D-3782-43E0-A329-FE823E63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23E7-1BB2-4862-A0BA-8D822EAB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4CFBC-3318-4BBD-B71D-F3D749567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CCA348-F58E-45CB-AC05-C1794241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579894-49BE-4288-8562-AD84BF4F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14F2F-8769-4EE6-B5D1-897BEA12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8C1D64-5C04-4ED3-8DC1-50D54A3A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4728C-F1D5-4EFB-9242-214A0595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A4B4D-85EC-4BD7-BA28-E7512200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80C620-8BDB-48B5-A8E1-7ABC9F6CA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F0C73-DDAA-4A68-9251-7CB2AE58A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A9AA84-6336-4535-8E6B-430B76DA9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F4FE4D-5AC9-4BC3-B1FA-345FCDB7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CC7294-AE97-46A6-8E25-94AC5E7F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D08342-E229-4D35-A879-E5C03C85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D0FB0-6C62-4965-B9D6-4C153838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F9A3E-49D8-4606-9D39-11CF036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DFC4D4-F778-4F59-A3EB-F36EBE76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2A14D-3FBD-437D-AA96-4354FF1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0BDB62-A085-4FDB-A2D4-78071E4F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F97BAF-7469-4530-8754-2F174C88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60392F-6264-4B54-BC0A-A363E3D0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3ADE9-1ADD-4D43-A697-7C629AD0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DFE2A-1739-4C45-B964-DCABDB3B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F0B05B-99A1-40DB-91A9-1B9AF86C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1E87E4-65D5-416C-99CC-3F5FCDD8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94306-1D6D-4BCC-BCD6-897E1242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145B5C-504B-48E6-9D65-0D3FE32D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F5E80-E211-4BD5-9B25-78465B7F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ACFBFB-CEC1-48FE-9664-1332F25BE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C49328-E94D-42A0-8C59-692B48938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983ADC-53BE-44CE-BD3C-87263369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8ADC9C-EE1E-4A99-8AFF-37882887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E09DDD-224B-4D15-842A-037197A8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5588FF-A47F-442E-8AFD-517226E7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229E24-7F12-441F-B0F5-7321F8CE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36505-9831-43EE-9A6F-8613D7AB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33E4E-CC3E-4FF3-8451-5F8932F22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369D9-1764-48F2-BA96-493C9C67A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o 57">
            <a:extLst>
              <a:ext uri="{FF2B5EF4-FFF2-40B4-BE49-F238E27FC236}">
                <a16:creationId xmlns:a16="http://schemas.microsoft.com/office/drawing/2014/main" id="{5AFC57C3-06F3-434A-AD5C-D80D9A91CDC8}"/>
              </a:ext>
            </a:extLst>
          </p:cNvPr>
          <p:cNvSpPr/>
          <p:nvPr/>
        </p:nvSpPr>
        <p:spPr>
          <a:xfrm flipH="1">
            <a:off x="3935836" y="3201282"/>
            <a:ext cx="267865" cy="532226"/>
          </a:xfrm>
          <a:prstGeom prst="arc">
            <a:avLst>
              <a:gd name="adj1" fmla="val 13086396"/>
              <a:gd name="adj2" fmla="val 9706435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o 58">
            <a:extLst>
              <a:ext uri="{FF2B5EF4-FFF2-40B4-BE49-F238E27FC236}">
                <a16:creationId xmlns:a16="http://schemas.microsoft.com/office/drawing/2014/main" id="{2A353AE3-58E6-45D2-8F9C-5B16CC84FBC6}"/>
              </a:ext>
            </a:extLst>
          </p:cNvPr>
          <p:cNvSpPr/>
          <p:nvPr/>
        </p:nvSpPr>
        <p:spPr>
          <a:xfrm flipH="1">
            <a:off x="5119707" y="2978151"/>
            <a:ext cx="267865" cy="532226"/>
          </a:xfrm>
          <a:prstGeom prst="arc">
            <a:avLst>
              <a:gd name="adj1" fmla="val 12334136"/>
              <a:gd name="adj2" fmla="val 7871167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FAC058C-9865-44CF-94C6-D5F2CBEB503F}"/>
              </a:ext>
            </a:extLst>
          </p:cNvPr>
          <p:cNvSpPr/>
          <p:nvPr/>
        </p:nvSpPr>
        <p:spPr>
          <a:xfrm>
            <a:off x="3101688" y="3546182"/>
            <a:ext cx="470474" cy="47683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B875868B-1C43-473F-8052-F5A2CBBBE39B}"/>
              </a:ext>
            </a:extLst>
          </p:cNvPr>
          <p:cNvSpPr/>
          <p:nvPr/>
        </p:nvSpPr>
        <p:spPr>
          <a:xfrm>
            <a:off x="1828800" y="2667000"/>
            <a:ext cx="3289300" cy="2044700"/>
          </a:xfrm>
          <a:prstGeom prst="arc">
            <a:avLst>
              <a:gd name="adj1" fmla="val 1188587"/>
              <a:gd name="adj2" fmla="val 13908079"/>
            </a:avLst>
          </a:prstGeom>
          <a:ln>
            <a:solidFill>
              <a:srgbClr val="CE2E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D3374AC9-6B8B-4EED-987B-5F4516D58BE7}"/>
              </a:ext>
            </a:extLst>
          </p:cNvPr>
          <p:cNvSpPr/>
          <p:nvPr/>
        </p:nvSpPr>
        <p:spPr>
          <a:xfrm flipH="1">
            <a:off x="5384800" y="2667000"/>
            <a:ext cx="3517900" cy="2044700"/>
          </a:xfrm>
          <a:prstGeom prst="arc">
            <a:avLst>
              <a:gd name="adj1" fmla="val 1068092"/>
              <a:gd name="adj2" fmla="val 13908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02F1484-8FF0-4429-86F6-76B2ABCB82F8}"/>
              </a:ext>
            </a:extLst>
          </p:cNvPr>
          <p:cNvSpPr/>
          <p:nvPr/>
        </p:nvSpPr>
        <p:spPr>
          <a:xfrm>
            <a:off x="3232150" y="3676650"/>
            <a:ext cx="228600" cy="215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7C32D67-D908-4827-AC8D-0AE7C10AC067}"/>
              </a:ext>
            </a:extLst>
          </p:cNvPr>
          <p:cNvSpPr/>
          <p:nvPr/>
        </p:nvSpPr>
        <p:spPr>
          <a:xfrm>
            <a:off x="6233970" y="3263314"/>
            <a:ext cx="228600" cy="215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D2EE983-5F20-4A0D-9721-8924F15E35BA}"/>
              </a:ext>
            </a:extLst>
          </p:cNvPr>
          <p:cNvSpPr/>
          <p:nvPr/>
        </p:nvSpPr>
        <p:spPr>
          <a:xfrm>
            <a:off x="7079456" y="3479214"/>
            <a:ext cx="470474" cy="47683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88B6CE0-3460-45E4-BB1F-B24ED561E5B5}"/>
              </a:ext>
            </a:extLst>
          </p:cNvPr>
          <p:cNvCxnSpPr>
            <a:cxnSpLocks/>
          </p:cNvCxnSpPr>
          <p:nvPr/>
        </p:nvCxnSpPr>
        <p:spPr>
          <a:xfrm>
            <a:off x="6500813" y="3409950"/>
            <a:ext cx="528637" cy="190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21B99C2-3A57-43BE-9DA1-8E23E2A1218E}"/>
              </a:ext>
            </a:extLst>
          </p:cNvPr>
          <p:cNvSpPr txBox="1"/>
          <p:nvPr/>
        </p:nvSpPr>
        <p:spPr>
          <a:xfrm>
            <a:off x="6518474" y="308448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↓</a:t>
            </a:r>
            <a:r>
              <a:rPr lang="en-US" i="1" dirty="0">
                <a:latin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</a:rPr>
              <a:t>dist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7C55ED3-708B-42A0-A7A9-2BB43B1A7333}"/>
              </a:ext>
            </a:extLst>
          </p:cNvPr>
          <p:cNvSpPr/>
          <p:nvPr/>
        </p:nvSpPr>
        <p:spPr>
          <a:xfrm>
            <a:off x="2582552" y="4036011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Binding site A</a:t>
            </a:r>
            <a:endParaRPr lang="en-U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5FBCD97-1F1E-4CD3-86D3-0A8DED35C662}"/>
              </a:ext>
            </a:extLst>
          </p:cNvPr>
          <p:cNvSpPr/>
          <p:nvPr/>
        </p:nvSpPr>
        <p:spPr>
          <a:xfrm>
            <a:off x="6560320" y="4023913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Binding site B</a:t>
            </a:r>
            <a:endParaRPr lang="en-US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CAF12BD6-2115-4938-86E5-CC7089F72F7C}"/>
              </a:ext>
            </a:extLst>
          </p:cNvPr>
          <p:cNvSpPr/>
          <p:nvPr/>
        </p:nvSpPr>
        <p:spPr>
          <a:xfrm rot="21110026">
            <a:off x="3405910" y="3314114"/>
            <a:ext cx="2889250" cy="279400"/>
          </a:xfrm>
          <a:custGeom>
            <a:avLst/>
            <a:gdLst>
              <a:gd name="connsiteX0" fmla="*/ 0 w 2889250"/>
              <a:gd name="connsiteY0" fmla="*/ 260350 h 279400"/>
              <a:gd name="connsiteX1" fmla="*/ 38100 w 2889250"/>
              <a:gd name="connsiteY1" fmla="*/ 222250 h 279400"/>
              <a:gd name="connsiteX2" fmla="*/ 57150 w 2889250"/>
              <a:gd name="connsiteY2" fmla="*/ 209550 h 279400"/>
              <a:gd name="connsiteX3" fmla="*/ 95250 w 2889250"/>
              <a:gd name="connsiteY3" fmla="*/ 184150 h 279400"/>
              <a:gd name="connsiteX4" fmla="*/ 139700 w 2889250"/>
              <a:gd name="connsiteY4" fmla="*/ 152400 h 279400"/>
              <a:gd name="connsiteX5" fmla="*/ 165100 w 2889250"/>
              <a:gd name="connsiteY5" fmla="*/ 127000 h 279400"/>
              <a:gd name="connsiteX6" fmla="*/ 254000 w 2889250"/>
              <a:gd name="connsiteY6" fmla="*/ 101600 h 279400"/>
              <a:gd name="connsiteX7" fmla="*/ 292100 w 2889250"/>
              <a:gd name="connsiteY7" fmla="*/ 114300 h 279400"/>
              <a:gd name="connsiteX8" fmla="*/ 311150 w 2889250"/>
              <a:gd name="connsiteY8" fmla="*/ 120650 h 279400"/>
              <a:gd name="connsiteX9" fmla="*/ 368300 w 2889250"/>
              <a:gd name="connsiteY9" fmla="*/ 165100 h 279400"/>
              <a:gd name="connsiteX10" fmla="*/ 387350 w 2889250"/>
              <a:gd name="connsiteY10" fmla="*/ 184150 h 279400"/>
              <a:gd name="connsiteX11" fmla="*/ 412750 w 2889250"/>
              <a:gd name="connsiteY11" fmla="*/ 203200 h 279400"/>
              <a:gd name="connsiteX12" fmla="*/ 450850 w 2889250"/>
              <a:gd name="connsiteY12" fmla="*/ 215900 h 279400"/>
              <a:gd name="connsiteX13" fmla="*/ 514350 w 2889250"/>
              <a:gd name="connsiteY13" fmla="*/ 203200 h 279400"/>
              <a:gd name="connsiteX14" fmla="*/ 533400 w 2889250"/>
              <a:gd name="connsiteY14" fmla="*/ 196850 h 279400"/>
              <a:gd name="connsiteX15" fmla="*/ 552450 w 2889250"/>
              <a:gd name="connsiteY15" fmla="*/ 184150 h 279400"/>
              <a:gd name="connsiteX16" fmla="*/ 590550 w 2889250"/>
              <a:gd name="connsiteY16" fmla="*/ 165100 h 279400"/>
              <a:gd name="connsiteX17" fmla="*/ 635000 w 2889250"/>
              <a:gd name="connsiteY17" fmla="*/ 133350 h 279400"/>
              <a:gd name="connsiteX18" fmla="*/ 660400 w 2889250"/>
              <a:gd name="connsiteY18" fmla="*/ 120650 h 279400"/>
              <a:gd name="connsiteX19" fmla="*/ 692150 w 2889250"/>
              <a:gd name="connsiteY19" fmla="*/ 101600 h 279400"/>
              <a:gd name="connsiteX20" fmla="*/ 730250 w 2889250"/>
              <a:gd name="connsiteY20" fmla="*/ 76200 h 279400"/>
              <a:gd name="connsiteX21" fmla="*/ 768350 w 2889250"/>
              <a:gd name="connsiteY21" fmla="*/ 50800 h 279400"/>
              <a:gd name="connsiteX22" fmla="*/ 825500 w 2889250"/>
              <a:gd name="connsiteY22" fmla="*/ 25400 h 279400"/>
              <a:gd name="connsiteX23" fmla="*/ 882650 w 2889250"/>
              <a:gd name="connsiteY23" fmla="*/ 38100 h 279400"/>
              <a:gd name="connsiteX24" fmla="*/ 927100 w 2889250"/>
              <a:gd name="connsiteY24" fmla="*/ 76200 h 279400"/>
              <a:gd name="connsiteX25" fmla="*/ 952500 w 2889250"/>
              <a:gd name="connsiteY25" fmla="*/ 107950 h 279400"/>
              <a:gd name="connsiteX26" fmla="*/ 965200 w 2889250"/>
              <a:gd name="connsiteY26" fmla="*/ 127000 h 279400"/>
              <a:gd name="connsiteX27" fmla="*/ 1028700 w 2889250"/>
              <a:gd name="connsiteY27" fmla="*/ 184150 h 279400"/>
              <a:gd name="connsiteX28" fmla="*/ 1066800 w 2889250"/>
              <a:gd name="connsiteY28" fmla="*/ 196850 h 279400"/>
              <a:gd name="connsiteX29" fmla="*/ 1162050 w 2889250"/>
              <a:gd name="connsiteY29" fmla="*/ 184150 h 279400"/>
              <a:gd name="connsiteX30" fmla="*/ 1206500 w 2889250"/>
              <a:gd name="connsiteY30" fmla="*/ 165100 h 279400"/>
              <a:gd name="connsiteX31" fmla="*/ 1276350 w 2889250"/>
              <a:gd name="connsiteY31" fmla="*/ 120650 h 279400"/>
              <a:gd name="connsiteX32" fmla="*/ 1320800 w 2889250"/>
              <a:gd name="connsiteY32" fmla="*/ 82550 h 279400"/>
              <a:gd name="connsiteX33" fmla="*/ 1339850 w 2889250"/>
              <a:gd name="connsiteY33" fmla="*/ 63500 h 279400"/>
              <a:gd name="connsiteX34" fmla="*/ 1365250 w 2889250"/>
              <a:gd name="connsiteY34" fmla="*/ 44450 h 279400"/>
              <a:gd name="connsiteX35" fmla="*/ 1441450 w 2889250"/>
              <a:gd name="connsiteY35" fmla="*/ 0 h 279400"/>
              <a:gd name="connsiteX36" fmla="*/ 1511300 w 2889250"/>
              <a:gd name="connsiteY36" fmla="*/ 6350 h 279400"/>
              <a:gd name="connsiteX37" fmla="*/ 1568450 w 2889250"/>
              <a:gd name="connsiteY37" fmla="*/ 57150 h 279400"/>
              <a:gd name="connsiteX38" fmla="*/ 1587500 w 2889250"/>
              <a:gd name="connsiteY38" fmla="*/ 88900 h 279400"/>
              <a:gd name="connsiteX39" fmla="*/ 1612900 w 2889250"/>
              <a:gd name="connsiteY39" fmla="*/ 114300 h 279400"/>
              <a:gd name="connsiteX40" fmla="*/ 1631950 w 2889250"/>
              <a:gd name="connsiteY40" fmla="*/ 139700 h 279400"/>
              <a:gd name="connsiteX41" fmla="*/ 1689100 w 2889250"/>
              <a:gd name="connsiteY41" fmla="*/ 171450 h 279400"/>
              <a:gd name="connsiteX42" fmla="*/ 1727200 w 2889250"/>
              <a:gd name="connsiteY42" fmla="*/ 165100 h 279400"/>
              <a:gd name="connsiteX43" fmla="*/ 1809750 w 2889250"/>
              <a:gd name="connsiteY43" fmla="*/ 107950 h 279400"/>
              <a:gd name="connsiteX44" fmla="*/ 1885950 w 2889250"/>
              <a:gd name="connsiteY44" fmla="*/ 44450 h 279400"/>
              <a:gd name="connsiteX45" fmla="*/ 1936750 w 2889250"/>
              <a:gd name="connsiteY45" fmla="*/ 31750 h 279400"/>
              <a:gd name="connsiteX46" fmla="*/ 1955800 w 2889250"/>
              <a:gd name="connsiteY46" fmla="*/ 25400 h 279400"/>
              <a:gd name="connsiteX47" fmla="*/ 1993900 w 2889250"/>
              <a:gd name="connsiteY47" fmla="*/ 50800 h 279400"/>
              <a:gd name="connsiteX48" fmla="*/ 2012950 w 2889250"/>
              <a:gd name="connsiteY48" fmla="*/ 63500 h 279400"/>
              <a:gd name="connsiteX49" fmla="*/ 2051050 w 2889250"/>
              <a:gd name="connsiteY49" fmla="*/ 127000 h 279400"/>
              <a:gd name="connsiteX50" fmla="*/ 2101850 w 2889250"/>
              <a:gd name="connsiteY50" fmla="*/ 241300 h 279400"/>
              <a:gd name="connsiteX51" fmla="*/ 2120900 w 2889250"/>
              <a:gd name="connsiteY51" fmla="*/ 247650 h 279400"/>
              <a:gd name="connsiteX52" fmla="*/ 2184400 w 2889250"/>
              <a:gd name="connsiteY52" fmla="*/ 215900 h 279400"/>
              <a:gd name="connsiteX53" fmla="*/ 2222500 w 2889250"/>
              <a:gd name="connsiteY53" fmla="*/ 190500 h 279400"/>
              <a:gd name="connsiteX54" fmla="*/ 2273300 w 2889250"/>
              <a:gd name="connsiteY54" fmla="*/ 152400 h 279400"/>
              <a:gd name="connsiteX55" fmla="*/ 2298700 w 2889250"/>
              <a:gd name="connsiteY55" fmla="*/ 133350 h 279400"/>
              <a:gd name="connsiteX56" fmla="*/ 2311400 w 2889250"/>
              <a:gd name="connsiteY56" fmla="*/ 114300 h 279400"/>
              <a:gd name="connsiteX57" fmla="*/ 2343150 w 2889250"/>
              <a:gd name="connsiteY57" fmla="*/ 107950 h 279400"/>
              <a:gd name="connsiteX58" fmla="*/ 2362200 w 2889250"/>
              <a:gd name="connsiteY58" fmla="*/ 95250 h 279400"/>
              <a:gd name="connsiteX59" fmla="*/ 2438400 w 2889250"/>
              <a:gd name="connsiteY59" fmla="*/ 95250 h 279400"/>
              <a:gd name="connsiteX60" fmla="*/ 2457450 w 2889250"/>
              <a:gd name="connsiteY60" fmla="*/ 114300 h 279400"/>
              <a:gd name="connsiteX61" fmla="*/ 2482850 w 2889250"/>
              <a:gd name="connsiteY61" fmla="*/ 152400 h 279400"/>
              <a:gd name="connsiteX62" fmla="*/ 2501900 w 2889250"/>
              <a:gd name="connsiteY62" fmla="*/ 171450 h 279400"/>
              <a:gd name="connsiteX63" fmla="*/ 2559050 w 2889250"/>
              <a:gd name="connsiteY63" fmla="*/ 254000 h 279400"/>
              <a:gd name="connsiteX64" fmla="*/ 2578100 w 2889250"/>
              <a:gd name="connsiteY64" fmla="*/ 266700 h 279400"/>
              <a:gd name="connsiteX65" fmla="*/ 2616200 w 2889250"/>
              <a:gd name="connsiteY65" fmla="*/ 279400 h 279400"/>
              <a:gd name="connsiteX66" fmla="*/ 2647950 w 2889250"/>
              <a:gd name="connsiteY66" fmla="*/ 273050 h 279400"/>
              <a:gd name="connsiteX67" fmla="*/ 2686050 w 2889250"/>
              <a:gd name="connsiteY67" fmla="*/ 247650 h 279400"/>
              <a:gd name="connsiteX68" fmla="*/ 2743200 w 2889250"/>
              <a:gd name="connsiteY68" fmla="*/ 184150 h 279400"/>
              <a:gd name="connsiteX69" fmla="*/ 2781300 w 2889250"/>
              <a:gd name="connsiteY69" fmla="*/ 158750 h 279400"/>
              <a:gd name="connsiteX70" fmla="*/ 2800350 w 2889250"/>
              <a:gd name="connsiteY70" fmla="*/ 146050 h 279400"/>
              <a:gd name="connsiteX71" fmla="*/ 2819400 w 2889250"/>
              <a:gd name="connsiteY71" fmla="*/ 139700 h 279400"/>
              <a:gd name="connsiteX72" fmla="*/ 2838450 w 2889250"/>
              <a:gd name="connsiteY72" fmla="*/ 146050 h 279400"/>
              <a:gd name="connsiteX73" fmla="*/ 2863850 w 2889250"/>
              <a:gd name="connsiteY73" fmla="*/ 184150 h 279400"/>
              <a:gd name="connsiteX74" fmla="*/ 2889250 w 2889250"/>
              <a:gd name="connsiteY74" fmla="*/ 2159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889250" h="279400">
                <a:moveTo>
                  <a:pt x="0" y="260350"/>
                </a:moveTo>
                <a:cubicBezTo>
                  <a:pt x="12700" y="247650"/>
                  <a:pt x="24676" y="234182"/>
                  <a:pt x="38100" y="222250"/>
                </a:cubicBezTo>
                <a:cubicBezTo>
                  <a:pt x="43804" y="217180"/>
                  <a:pt x="51287" y="214436"/>
                  <a:pt x="57150" y="209550"/>
                </a:cubicBezTo>
                <a:cubicBezTo>
                  <a:pt x="88861" y="183124"/>
                  <a:pt x="61772" y="195309"/>
                  <a:pt x="95250" y="184150"/>
                </a:cubicBezTo>
                <a:cubicBezTo>
                  <a:pt x="152710" y="126690"/>
                  <a:pt x="72836" y="202548"/>
                  <a:pt x="139700" y="152400"/>
                </a:cubicBezTo>
                <a:cubicBezTo>
                  <a:pt x="149279" y="145216"/>
                  <a:pt x="154558" y="132677"/>
                  <a:pt x="165100" y="127000"/>
                </a:cubicBezTo>
                <a:cubicBezTo>
                  <a:pt x="191647" y="112705"/>
                  <a:pt x="224511" y="107498"/>
                  <a:pt x="254000" y="101600"/>
                </a:cubicBezTo>
                <a:lnTo>
                  <a:pt x="292100" y="114300"/>
                </a:lnTo>
                <a:cubicBezTo>
                  <a:pt x="298450" y="116417"/>
                  <a:pt x="305581" y="116937"/>
                  <a:pt x="311150" y="120650"/>
                </a:cubicBezTo>
                <a:cubicBezTo>
                  <a:pt x="338881" y="139138"/>
                  <a:pt x="335328" y="135791"/>
                  <a:pt x="368300" y="165100"/>
                </a:cubicBezTo>
                <a:cubicBezTo>
                  <a:pt x="375012" y="171066"/>
                  <a:pt x="380532" y="178306"/>
                  <a:pt x="387350" y="184150"/>
                </a:cubicBezTo>
                <a:cubicBezTo>
                  <a:pt x="395385" y="191038"/>
                  <a:pt x="403284" y="198467"/>
                  <a:pt x="412750" y="203200"/>
                </a:cubicBezTo>
                <a:cubicBezTo>
                  <a:pt x="424724" y="209187"/>
                  <a:pt x="450850" y="215900"/>
                  <a:pt x="450850" y="215900"/>
                </a:cubicBezTo>
                <a:cubicBezTo>
                  <a:pt x="472017" y="211667"/>
                  <a:pt x="493872" y="210026"/>
                  <a:pt x="514350" y="203200"/>
                </a:cubicBezTo>
                <a:cubicBezTo>
                  <a:pt x="520700" y="201083"/>
                  <a:pt x="527413" y="199843"/>
                  <a:pt x="533400" y="196850"/>
                </a:cubicBezTo>
                <a:cubicBezTo>
                  <a:pt x="540226" y="193437"/>
                  <a:pt x="545779" y="187856"/>
                  <a:pt x="552450" y="184150"/>
                </a:cubicBezTo>
                <a:cubicBezTo>
                  <a:pt x="564862" y="177254"/>
                  <a:pt x="578138" y="171996"/>
                  <a:pt x="590550" y="165100"/>
                </a:cubicBezTo>
                <a:cubicBezTo>
                  <a:pt x="614730" y="151666"/>
                  <a:pt x="608591" y="149855"/>
                  <a:pt x="635000" y="133350"/>
                </a:cubicBezTo>
                <a:cubicBezTo>
                  <a:pt x="643027" y="128333"/>
                  <a:pt x="652125" y="125247"/>
                  <a:pt x="660400" y="120650"/>
                </a:cubicBezTo>
                <a:cubicBezTo>
                  <a:pt x="671189" y="114656"/>
                  <a:pt x="681737" y="108226"/>
                  <a:pt x="692150" y="101600"/>
                </a:cubicBezTo>
                <a:cubicBezTo>
                  <a:pt x="705027" y="93405"/>
                  <a:pt x="717550" y="84667"/>
                  <a:pt x="730250" y="76200"/>
                </a:cubicBezTo>
                <a:cubicBezTo>
                  <a:pt x="742950" y="67733"/>
                  <a:pt x="754698" y="57626"/>
                  <a:pt x="768350" y="50800"/>
                </a:cubicBezTo>
                <a:cubicBezTo>
                  <a:pt x="812437" y="28757"/>
                  <a:pt x="792980" y="36240"/>
                  <a:pt x="825500" y="25400"/>
                </a:cubicBezTo>
                <a:cubicBezTo>
                  <a:pt x="840133" y="27839"/>
                  <a:pt x="867018" y="30284"/>
                  <a:pt x="882650" y="38100"/>
                </a:cubicBezTo>
                <a:cubicBezTo>
                  <a:pt x="900000" y="46775"/>
                  <a:pt x="914601" y="62139"/>
                  <a:pt x="927100" y="76200"/>
                </a:cubicBezTo>
                <a:cubicBezTo>
                  <a:pt x="936104" y="86330"/>
                  <a:pt x="944368" y="97107"/>
                  <a:pt x="952500" y="107950"/>
                </a:cubicBezTo>
                <a:cubicBezTo>
                  <a:pt x="957079" y="114055"/>
                  <a:pt x="960095" y="121327"/>
                  <a:pt x="965200" y="127000"/>
                </a:cubicBezTo>
                <a:cubicBezTo>
                  <a:pt x="973348" y="136053"/>
                  <a:pt x="1007403" y="174685"/>
                  <a:pt x="1028700" y="184150"/>
                </a:cubicBezTo>
                <a:cubicBezTo>
                  <a:pt x="1040933" y="189587"/>
                  <a:pt x="1066800" y="196850"/>
                  <a:pt x="1066800" y="196850"/>
                </a:cubicBezTo>
                <a:cubicBezTo>
                  <a:pt x="1106476" y="192882"/>
                  <a:pt x="1126977" y="192918"/>
                  <a:pt x="1162050" y="184150"/>
                </a:cubicBezTo>
                <a:cubicBezTo>
                  <a:pt x="1177065" y="180396"/>
                  <a:pt x="1193519" y="172889"/>
                  <a:pt x="1206500" y="165100"/>
                </a:cubicBezTo>
                <a:cubicBezTo>
                  <a:pt x="1230165" y="150901"/>
                  <a:pt x="1276350" y="120650"/>
                  <a:pt x="1276350" y="120650"/>
                </a:cubicBezTo>
                <a:cubicBezTo>
                  <a:pt x="1300632" y="84227"/>
                  <a:pt x="1274847" y="117015"/>
                  <a:pt x="1320800" y="82550"/>
                </a:cubicBezTo>
                <a:cubicBezTo>
                  <a:pt x="1327984" y="77162"/>
                  <a:pt x="1333032" y="69344"/>
                  <a:pt x="1339850" y="63500"/>
                </a:cubicBezTo>
                <a:cubicBezTo>
                  <a:pt x="1347885" y="56612"/>
                  <a:pt x="1356548" y="50474"/>
                  <a:pt x="1365250" y="44450"/>
                </a:cubicBezTo>
                <a:cubicBezTo>
                  <a:pt x="1423489" y="4130"/>
                  <a:pt x="1401989" y="13154"/>
                  <a:pt x="1441450" y="0"/>
                </a:cubicBezTo>
                <a:cubicBezTo>
                  <a:pt x="1464733" y="2117"/>
                  <a:pt x="1488871" y="-247"/>
                  <a:pt x="1511300" y="6350"/>
                </a:cubicBezTo>
                <a:cubicBezTo>
                  <a:pt x="1538092" y="14230"/>
                  <a:pt x="1554188" y="35758"/>
                  <a:pt x="1568450" y="57150"/>
                </a:cubicBezTo>
                <a:cubicBezTo>
                  <a:pt x="1575296" y="67419"/>
                  <a:pt x="1579923" y="79158"/>
                  <a:pt x="1587500" y="88900"/>
                </a:cubicBezTo>
                <a:cubicBezTo>
                  <a:pt x="1594851" y="98351"/>
                  <a:pt x="1605015" y="105289"/>
                  <a:pt x="1612900" y="114300"/>
                </a:cubicBezTo>
                <a:cubicBezTo>
                  <a:pt x="1619869" y="122265"/>
                  <a:pt x="1624040" y="132669"/>
                  <a:pt x="1631950" y="139700"/>
                </a:cubicBezTo>
                <a:cubicBezTo>
                  <a:pt x="1658152" y="162990"/>
                  <a:pt x="1663230" y="162827"/>
                  <a:pt x="1689100" y="171450"/>
                </a:cubicBezTo>
                <a:cubicBezTo>
                  <a:pt x="1701800" y="169333"/>
                  <a:pt x="1714868" y="168800"/>
                  <a:pt x="1727200" y="165100"/>
                </a:cubicBezTo>
                <a:cubicBezTo>
                  <a:pt x="1752715" y="157446"/>
                  <a:pt x="1799869" y="117831"/>
                  <a:pt x="1809750" y="107950"/>
                </a:cubicBezTo>
                <a:cubicBezTo>
                  <a:pt x="1832763" y="84937"/>
                  <a:pt x="1855613" y="58607"/>
                  <a:pt x="1885950" y="44450"/>
                </a:cubicBezTo>
                <a:cubicBezTo>
                  <a:pt x="1901767" y="37069"/>
                  <a:pt x="1919911" y="36343"/>
                  <a:pt x="1936750" y="31750"/>
                </a:cubicBezTo>
                <a:cubicBezTo>
                  <a:pt x="1943208" y="29989"/>
                  <a:pt x="1949450" y="27517"/>
                  <a:pt x="1955800" y="25400"/>
                </a:cubicBezTo>
                <a:lnTo>
                  <a:pt x="1993900" y="50800"/>
                </a:lnTo>
                <a:lnTo>
                  <a:pt x="2012950" y="63500"/>
                </a:lnTo>
                <a:cubicBezTo>
                  <a:pt x="2025609" y="82489"/>
                  <a:pt x="2042682" y="104685"/>
                  <a:pt x="2051050" y="127000"/>
                </a:cubicBezTo>
                <a:cubicBezTo>
                  <a:pt x="2066140" y="167241"/>
                  <a:pt x="2070228" y="209678"/>
                  <a:pt x="2101850" y="241300"/>
                </a:cubicBezTo>
                <a:cubicBezTo>
                  <a:pt x="2106583" y="246033"/>
                  <a:pt x="2114550" y="245533"/>
                  <a:pt x="2120900" y="247650"/>
                </a:cubicBezTo>
                <a:cubicBezTo>
                  <a:pt x="2161108" y="237598"/>
                  <a:pt x="2139038" y="246141"/>
                  <a:pt x="2184400" y="215900"/>
                </a:cubicBezTo>
                <a:cubicBezTo>
                  <a:pt x="2197100" y="207433"/>
                  <a:pt x="2210581" y="200035"/>
                  <a:pt x="2222500" y="190500"/>
                </a:cubicBezTo>
                <a:cubicBezTo>
                  <a:pt x="2290130" y="136396"/>
                  <a:pt x="2226125" y="186097"/>
                  <a:pt x="2273300" y="152400"/>
                </a:cubicBezTo>
                <a:cubicBezTo>
                  <a:pt x="2281912" y="146249"/>
                  <a:pt x="2291216" y="140834"/>
                  <a:pt x="2298700" y="133350"/>
                </a:cubicBezTo>
                <a:cubicBezTo>
                  <a:pt x="2304096" y="127954"/>
                  <a:pt x="2304774" y="118086"/>
                  <a:pt x="2311400" y="114300"/>
                </a:cubicBezTo>
                <a:cubicBezTo>
                  <a:pt x="2320771" y="108945"/>
                  <a:pt x="2332567" y="110067"/>
                  <a:pt x="2343150" y="107950"/>
                </a:cubicBezTo>
                <a:cubicBezTo>
                  <a:pt x="2349500" y="103717"/>
                  <a:pt x="2355374" y="98663"/>
                  <a:pt x="2362200" y="95250"/>
                </a:cubicBezTo>
                <a:cubicBezTo>
                  <a:pt x="2389279" y="81710"/>
                  <a:pt x="2403676" y="91392"/>
                  <a:pt x="2438400" y="95250"/>
                </a:cubicBezTo>
                <a:cubicBezTo>
                  <a:pt x="2444750" y="101600"/>
                  <a:pt x="2451937" y="107211"/>
                  <a:pt x="2457450" y="114300"/>
                </a:cubicBezTo>
                <a:cubicBezTo>
                  <a:pt x="2466821" y="126348"/>
                  <a:pt x="2472057" y="141607"/>
                  <a:pt x="2482850" y="152400"/>
                </a:cubicBezTo>
                <a:cubicBezTo>
                  <a:pt x="2489200" y="158750"/>
                  <a:pt x="2496680" y="164142"/>
                  <a:pt x="2501900" y="171450"/>
                </a:cubicBezTo>
                <a:cubicBezTo>
                  <a:pt x="2527973" y="207952"/>
                  <a:pt x="2502212" y="216108"/>
                  <a:pt x="2559050" y="254000"/>
                </a:cubicBezTo>
                <a:cubicBezTo>
                  <a:pt x="2565400" y="258233"/>
                  <a:pt x="2571126" y="263600"/>
                  <a:pt x="2578100" y="266700"/>
                </a:cubicBezTo>
                <a:cubicBezTo>
                  <a:pt x="2590333" y="272137"/>
                  <a:pt x="2616200" y="279400"/>
                  <a:pt x="2616200" y="279400"/>
                </a:cubicBezTo>
                <a:cubicBezTo>
                  <a:pt x="2626783" y="277283"/>
                  <a:pt x="2638124" y="277516"/>
                  <a:pt x="2647950" y="273050"/>
                </a:cubicBezTo>
                <a:cubicBezTo>
                  <a:pt x="2661845" y="266734"/>
                  <a:pt x="2676892" y="259861"/>
                  <a:pt x="2686050" y="247650"/>
                </a:cubicBezTo>
                <a:cubicBezTo>
                  <a:pt x="2702446" y="225788"/>
                  <a:pt x="2720408" y="199345"/>
                  <a:pt x="2743200" y="184150"/>
                </a:cubicBezTo>
                <a:lnTo>
                  <a:pt x="2781300" y="158750"/>
                </a:lnTo>
                <a:cubicBezTo>
                  <a:pt x="2787650" y="154517"/>
                  <a:pt x="2793110" y="148463"/>
                  <a:pt x="2800350" y="146050"/>
                </a:cubicBezTo>
                <a:lnTo>
                  <a:pt x="2819400" y="139700"/>
                </a:lnTo>
                <a:cubicBezTo>
                  <a:pt x="2825750" y="141817"/>
                  <a:pt x="2833717" y="141317"/>
                  <a:pt x="2838450" y="146050"/>
                </a:cubicBezTo>
                <a:cubicBezTo>
                  <a:pt x="2849243" y="156843"/>
                  <a:pt x="2855383" y="171450"/>
                  <a:pt x="2863850" y="184150"/>
                </a:cubicBezTo>
                <a:cubicBezTo>
                  <a:pt x="2879871" y="208181"/>
                  <a:pt x="2871154" y="197804"/>
                  <a:pt x="2889250" y="2159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10BE23D-DF4A-435F-BDED-67785DA5FE46}"/>
              </a:ext>
            </a:extLst>
          </p:cNvPr>
          <p:cNvSpPr/>
          <p:nvPr/>
        </p:nvSpPr>
        <p:spPr>
          <a:xfrm>
            <a:off x="2796685" y="5112923"/>
            <a:ext cx="620473" cy="6149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155A2E5-14F3-4E75-A8A5-750FA4FCF7C0}"/>
              </a:ext>
            </a:extLst>
          </p:cNvPr>
          <p:cNvSpPr/>
          <p:nvPr/>
        </p:nvSpPr>
        <p:spPr>
          <a:xfrm>
            <a:off x="3460750" y="5235716"/>
            <a:ext cx="1292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</a:rPr>
              <a:t>Iminosugar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51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Rodríguez-Guerra Pedregal</dc:creator>
  <cp:lastModifiedBy>Jaime Rodríguez-Guerra Pedregal</cp:lastModifiedBy>
  <cp:revision>3</cp:revision>
  <dcterms:created xsi:type="dcterms:W3CDTF">2018-06-20T11:51:36Z</dcterms:created>
  <dcterms:modified xsi:type="dcterms:W3CDTF">2018-06-20T13:12:40Z</dcterms:modified>
</cp:coreProperties>
</file>