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37C-FBA0-4A12-8914-E51F489FAAC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68F0-1E93-4048-A56E-34DEE68A8B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37C-FBA0-4A12-8914-E51F489FAAC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68F0-1E93-4048-A56E-34DEE68A8B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37C-FBA0-4A12-8914-E51F489FAAC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68F0-1E93-4048-A56E-34DEE68A8B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5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37C-FBA0-4A12-8914-E51F489FAAC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68F0-1E93-4048-A56E-34DEE68A8B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1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37C-FBA0-4A12-8914-E51F489FAAC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68F0-1E93-4048-A56E-34DEE68A8B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5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37C-FBA0-4A12-8914-E51F489FAAC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68F0-1E93-4048-A56E-34DEE68A8B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37C-FBA0-4A12-8914-E51F489FAAC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68F0-1E93-4048-A56E-34DEE68A8B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37C-FBA0-4A12-8914-E51F489FAAC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68F0-1E93-4048-A56E-34DEE68A8B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37C-FBA0-4A12-8914-E51F489FAAC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68F0-1E93-4048-A56E-34DEE68A8B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37C-FBA0-4A12-8914-E51F489FAAC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68F0-1E93-4048-A56E-34DEE68A8B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8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37C-FBA0-4A12-8914-E51F489FAAC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68F0-1E93-4048-A56E-34DEE68A8B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D37C-FBA0-4A12-8914-E51F489FAAC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A68F0-1E93-4048-A56E-34DEE68A8B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2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47E7B76-45FE-4A9F-8C1D-93FDDC85E9FD}"/>
              </a:ext>
            </a:extLst>
          </p:cNvPr>
          <p:cNvSpPr/>
          <p:nvPr/>
        </p:nvSpPr>
        <p:spPr>
          <a:xfrm>
            <a:off x="3295291" y="1233577"/>
            <a:ext cx="362310" cy="81951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C631817-3D0A-46E3-AA4D-6A38B71C529B}"/>
              </a:ext>
            </a:extLst>
          </p:cNvPr>
          <p:cNvSpPr/>
          <p:nvPr/>
        </p:nvSpPr>
        <p:spPr>
          <a:xfrm>
            <a:off x="1759789" y="1233577"/>
            <a:ext cx="1440611" cy="81951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D2AAEF-F3C1-4178-88C2-E02FF151A90F}"/>
              </a:ext>
            </a:extLst>
          </p:cNvPr>
          <p:cNvSpPr txBox="1"/>
          <p:nvPr/>
        </p:nvSpPr>
        <p:spPr>
          <a:xfrm>
            <a:off x="1759789" y="1164566"/>
            <a:ext cx="1976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0   0   0  1</a:t>
            </a:r>
          </a:p>
        </p:txBody>
      </p:sp>
      <p:sp>
        <p:nvSpPr>
          <p:cNvPr id="5" name="Corchetes 4">
            <a:extLst>
              <a:ext uri="{FF2B5EF4-FFF2-40B4-BE49-F238E27FC236}">
                <a16:creationId xmlns:a16="http://schemas.microsoft.com/office/drawing/2014/main" id="{56EC7EE5-E8CD-4550-805C-655A5991153D}"/>
              </a:ext>
            </a:extLst>
          </p:cNvPr>
          <p:cNvSpPr/>
          <p:nvPr/>
        </p:nvSpPr>
        <p:spPr>
          <a:xfrm>
            <a:off x="1587260" y="1164566"/>
            <a:ext cx="2208316" cy="1200329"/>
          </a:xfrm>
          <a:prstGeom prst="bracketPair">
            <a:avLst>
              <a:gd name="adj" fmla="val 51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C33F549-3E07-4138-B2B1-48A3A93985DD}"/>
              </a:ext>
            </a:extLst>
          </p:cNvPr>
          <p:cNvGrpSpPr/>
          <p:nvPr/>
        </p:nvGrpSpPr>
        <p:grpSpPr>
          <a:xfrm>
            <a:off x="5918673" y="1437533"/>
            <a:ext cx="2217567" cy="615554"/>
            <a:chOff x="4364965" y="1191376"/>
            <a:chExt cx="2217567" cy="615554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7C2D0BD8-9F98-4B2A-B848-399BE967D031}"/>
                </a:ext>
              </a:extLst>
            </p:cNvPr>
            <p:cNvSpPr/>
            <p:nvPr/>
          </p:nvSpPr>
          <p:spPr>
            <a:xfrm>
              <a:off x="4364966" y="1233577"/>
              <a:ext cx="508959" cy="224287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6099615-A372-4C99-8230-7D2D798250BD}"/>
                </a:ext>
              </a:extLst>
            </p:cNvPr>
            <p:cNvSpPr/>
            <p:nvPr/>
          </p:nvSpPr>
          <p:spPr>
            <a:xfrm>
              <a:off x="4364965" y="1540443"/>
              <a:ext cx="508959" cy="22428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982EBDB-ED4F-4E6C-B6D2-46C3F8A6E26B}"/>
                </a:ext>
              </a:extLst>
            </p:cNvPr>
            <p:cNvSpPr txBox="1"/>
            <p:nvPr/>
          </p:nvSpPr>
          <p:spPr>
            <a:xfrm>
              <a:off x="4873924" y="1191376"/>
              <a:ext cx="1526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Rotation elements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7EE1242-984C-4E78-9823-4D0EF1F05802}"/>
                </a:ext>
              </a:extLst>
            </p:cNvPr>
            <p:cNvSpPr txBox="1"/>
            <p:nvPr/>
          </p:nvSpPr>
          <p:spPr>
            <a:xfrm>
              <a:off x="4873923" y="1499153"/>
              <a:ext cx="17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Translation elements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049C526-6D11-466C-9516-86F42B3CBF6E}"/>
              </a:ext>
            </a:extLst>
          </p:cNvPr>
          <p:cNvSpPr txBox="1"/>
          <p:nvPr/>
        </p:nvSpPr>
        <p:spPr>
          <a:xfrm>
            <a:off x="3994718" y="1164566"/>
            <a:ext cx="322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EC3CCEE-6801-48ED-8407-EBD926AC93CA}"/>
              </a:ext>
            </a:extLst>
          </p:cNvPr>
          <p:cNvSpPr txBox="1"/>
          <p:nvPr/>
        </p:nvSpPr>
        <p:spPr>
          <a:xfrm>
            <a:off x="4485735" y="15800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263EFF3-E045-4E75-86E4-19F5740A2DDE}"/>
              </a:ext>
            </a:extLst>
          </p:cNvPr>
          <p:cNvSpPr txBox="1"/>
          <p:nvPr/>
        </p:nvSpPr>
        <p:spPr>
          <a:xfrm>
            <a:off x="4962936" y="1164566"/>
            <a:ext cx="460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X’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Y’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Z’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Corchetes 15">
            <a:extLst>
              <a:ext uri="{FF2B5EF4-FFF2-40B4-BE49-F238E27FC236}">
                <a16:creationId xmlns:a16="http://schemas.microsoft.com/office/drawing/2014/main" id="{EDC960BE-747E-4117-A1ED-F2E9A29DC300}"/>
              </a:ext>
            </a:extLst>
          </p:cNvPr>
          <p:cNvSpPr/>
          <p:nvPr/>
        </p:nvSpPr>
        <p:spPr>
          <a:xfrm>
            <a:off x="3981321" y="1164566"/>
            <a:ext cx="353173" cy="1200329"/>
          </a:xfrm>
          <a:prstGeom prst="bracketPair">
            <a:avLst>
              <a:gd name="adj" fmla="val 51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rchetes 17">
            <a:extLst>
              <a:ext uri="{FF2B5EF4-FFF2-40B4-BE49-F238E27FC236}">
                <a16:creationId xmlns:a16="http://schemas.microsoft.com/office/drawing/2014/main" id="{0D1604CC-EC50-4D70-A073-B7F83C250F84}"/>
              </a:ext>
            </a:extLst>
          </p:cNvPr>
          <p:cNvSpPr/>
          <p:nvPr/>
        </p:nvSpPr>
        <p:spPr>
          <a:xfrm>
            <a:off x="4928432" y="1164565"/>
            <a:ext cx="451756" cy="1200329"/>
          </a:xfrm>
          <a:prstGeom prst="bracketPair">
            <a:avLst>
              <a:gd name="adj" fmla="val 51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4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32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RGP</dc:creator>
  <cp:lastModifiedBy>Jaime RGP</cp:lastModifiedBy>
  <cp:revision>1</cp:revision>
  <dcterms:created xsi:type="dcterms:W3CDTF">2018-06-12T09:18:12Z</dcterms:created>
  <dcterms:modified xsi:type="dcterms:W3CDTF">2018-06-12T09:26:49Z</dcterms:modified>
</cp:coreProperties>
</file>