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3"/>
  </p:normalViewPr>
  <p:slideViewPr>
    <p:cSldViewPr snapToGrid="0" snapToObjects="1">
      <p:cViewPr>
        <p:scale>
          <a:sx n="142" d="100"/>
          <a:sy n="142" d="100"/>
        </p:scale>
        <p:origin x="-600" y="-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63E31-F45A-0945-981D-9F36CB04B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D9F9EE-BE55-BA42-B640-BA6374EED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783AE-65CC-9C4E-98C6-FBD3A8927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A056-D304-7C4E-A49F-3B5BA6304F7D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9BCEE-FEF7-7542-A9B7-2D724678F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29516-BF57-3640-B510-BA6C4973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1DE6-DB28-1442-99C0-9D190282EB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659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64253-87FE-6B45-A67C-2148125C7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DEEB6E-8E9F-0345-AD2D-1B4D07017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5F359-4CD4-A744-BF60-7296A4DB2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A056-D304-7C4E-A49F-3B5BA6304F7D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48A31-43CE-7943-B37B-708376F71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3B51F-F802-C743-8693-B5D89B3CB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1DE6-DB28-1442-99C0-9D190282EB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04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EE3173-3492-8E4D-83C6-0DCB790FA7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299F64-0A10-D94C-9584-7A76322C1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1E0FA-F9A5-2548-B982-F98B20AA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A056-D304-7C4E-A49F-3B5BA6304F7D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A7134-AE19-144A-A8EC-05DF6FFFB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B2C4A-0DF7-B848-B1CC-4B112066B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1DE6-DB28-1442-99C0-9D190282EB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292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0767B-98B9-0F41-9787-07E556B0F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00E5C-68F1-5A45-814E-D07117074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B6ADD-6515-3D47-AD21-206302C2B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A056-D304-7C4E-A49F-3B5BA6304F7D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1139F-0691-1343-959D-8A5021401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AB93C-246E-BA41-809D-88E9A3634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1DE6-DB28-1442-99C0-9D190282EB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803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04900-0ED3-F04E-9E62-1D925FBE4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8F1B6-ABDF-B249-93BF-BD7A66D55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22650-0E07-6645-AF2C-D409B81AD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A056-D304-7C4E-A49F-3B5BA6304F7D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95BF5-184D-9C42-ABE8-5B4F80D27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C985-58EC-6448-BBAC-4E2C2538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1DE6-DB28-1442-99C0-9D190282EB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894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64896-D26B-6F42-BD4B-B29752964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F3EA7-946D-574B-B9BC-026163C08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E51F2-88F2-1E40-9C36-8B3138D3D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D9E43-B36C-AD48-B1F7-AE47EE5D4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A056-D304-7C4E-A49F-3B5BA6304F7D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A867D-0737-2242-998F-32022C45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FF477-8B4F-C640-8EA5-AA0C40B65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1DE6-DB28-1442-99C0-9D190282EB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481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DA2A1-EAD5-334E-B166-129A39D34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FE26F-87AA-4F4F-B846-042D579C1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C1367-1D26-FA4F-9576-16B1BFFD3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BD0CB6-024B-8544-8282-DB52083CA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6EB75E-979B-C045-A67F-9CE147B3E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B8B74A-8807-A241-B554-6E0145AFA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A056-D304-7C4E-A49F-3B5BA6304F7D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693EFE-BABE-864A-AF77-735E8EDB6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451382-DF14-4648-AC0C-651C1BC50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1DE6-DB28-1442-99C0-9D190282EB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68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75F81-D87C-5943-A25B-801C2E45E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6B60D-AF38-3D44-96A4-B440F5415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A056-D304-7C4E-A49F-3B5BA6304F7D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E01B52-7BD1-4F4C-954B-3F85B7469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3553B-02E8-1A49-ABD6-056622AF0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1DE6-DB28-1442-99C0-9D190282EB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5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2829A7-CBA5-1348-BBCE-2447C8282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A056-D304-7C4E-A49F-3B5BA6304F7D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E28B63-5984-2241-929E-92EDBB57B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6692C-72F0-3540-9A72-4445E66AA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1DE6-DB28-1442-99C0-9D190282EB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885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C9B8F-CE32-F24D-81C8-A726F3C81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B048D-AEC5-FA45-B500-E98A7ABB3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D7BAD8-FB8D-ED4E-964F-B59EEF111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B710E-4B38-3D4D-A375-3F6CFB071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A056-D304-7C4E-A49F-3B5BA6304F7D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3B218-6ADA-6946-8358-DB28FBCC0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217B5-8531-BB45-8FE0-57417A760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1DE6-DB28-1442-99C0-9D190282EB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95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A205B-906E-C84F-AE37-36992148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AFB21-C441-174E-9AE2-D43402193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F2D89-52CD-C044-B600-A4CDCB355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C672D-92E3-FD4D-997D-72F34D61C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A056-D304-7C4E-A49F-3B5BA6304F7D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3D045-A726-4A4C-9AF2-B8A04D9CB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026CC-39CE-AE41-8325-D35A0E8D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1DE6-DB28-1442-99C0-9D190282EB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076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DE55AF-86E4-E142-AF0F-FF25DA40B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BCA17-450C-D942-B9EC-1A2C5357C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92BD9-B5E8-BC44-9DDF-D9A047E405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5A056-D304-7C4E-A49F-3B5BA6304F7D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4BD92-10E6-3D4C-A71F-495316694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5B1F6-709B-F54F-9668-D7F97B1A7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A1DE6-DB28-1442-99C0-9D190282EB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59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3F0193F-244D-DA4B-A728-3ACBA9FB570A}"/>
              </a:ext>
            </a:extLst>
          </p:cNvPr>
          <p:cNvSpPr/>
          <p:nvPr/>
        </p:nvSpPr>
        <p:spPr>
          <a:xfrm>
            <a:off x="3562598" y="1876298"/>
            <a:ext cx="213756" cy="201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00" b="1">
              <a:solidFill>
                <a:sysClr val="windowText" lastClr="00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A13C999-8D6E-C043-9878-90670276DD33}"/>
              </a:ext>
            </a:extLst>
          </p:cNvPr>
          <p:cNvSpPr/>
          <p:nvPr/>
        </p:nvSpPr>
        <p:spPr>
          <a:xfrm>
            <a:off x="3562597" y="2183079"/>
            <a:ext cx="213756" cy="201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00" b="1">
              <a:solidFill>
                <a:sysClr val="windowText" lastClr="00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A24C7A-77FF-E346-9032-3D0B1A0288FA}"/>
              </a:ext>
            </a:extLst>
          </p:cNvPr>
          <p:cNvSpPr/>
          <p:nvPr/>
        </p:nvSpPr>
        <p:spPr>
          <a:xfrm>
            <a:off x="3562597" y="2489860"/>
            <a:ext cx="213756" cy="201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00" b="1">
              <a:solidFill>
                <a:sysClr val="windowText" lastClr="0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A8C564A-1C9A-7943-9214-0F8B96D2305B}"/>
              </a:ext>
            </a:extLst>
          </p:cNvPr>
          <p:cNvSpPr/>
          <p:nvPr/>
        </p:nvSpPr>
        <p:spPr>
          <a:xfrm>
            <a:off x="3562597" y="2796641"/>
            <a:ext cx="213756" cy="201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00" b="1">
              <a:solidFill>
                <a:sysClr val="windowText" lastClr="00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2EAEFCE-6E8D-4F4A-9708-321B70DDB424}"/>
              </a:ext>
            </a:extLst>
          </p:cNvPr>
          <p:cNvSpPr/>
          <p:nvPr/>
        </p:nvSpPr>
        <p:spPr>
          <a:xfrm flipV="1">
            <a:off x="3643745" y="3093327"/>
            <a:ext cx="49480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00" b="1">
              <a:solidFill>
                <a:sysClr val="windowText" lastClr="00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A0099ED-8732-BB44-B4E7-ADA74B989519}"/>
              </a:ext>
            </a:extLst>
          </p:cNvPr>
          <p:cNvSpPr/>
          <p:nvPr/>
        </p:nvSpPr>
        <p:spPr>
          <a:xfrm rot="20326663" flipV="1">
            <a:off x="3641766" y="3221977"/>
            <a:ext cx="49480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00" b="1">
              <a:solidFill>
                <a:sysClr val="windowText" lastClr="00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5F98A3-D513-0B4B-AA76-3ACE37F8C2AD}"/>
              </a:ext>
            </a:extLst>
          </p:cNvPr>
          <p:cNvSpPr/>
          <p:nvPr/>
        </p:nvSpPr>
        <p:spPr>
          <a:xfrm rot="20326663" flipV="1">
            <a:off x="3651662" y="3362502"/>
            <a:ext cx="49480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00" b="1">
              <a:solidFill>
                <a:sysClr val="windowText" lastClr="0000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BEAD656-1DA5-7A4A-B583-517518763A02}"/>
              </a:ext>
            </a:extLst>
          </p:cNvPr>
          <p:cNvSpPr/>
          <p:nvPr/>
        </p:nvSpPr>
        <p:spPr>
          <a:xfrm>
            <a:off x="3584372" y="3489362"/>
            <a:ext cx="213756" cy="201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00" b="1">
              <a:solidFill>
                <a:sysClr val="windowText" lastClr="00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FBF928A-8D82-F642-91E3-E63B7AFC8211}"/>
              </a:ext>
            </a:extLst>
          </p:cNvPr>
          <p:cNvSpPr/>
          <p:nvPr/>
        </p:nvSpPr>
        <p:spPr>
          <a:xfrm>
            <a:off x="3584371" y="3796143"/>
            <a:ext cx="213756" cy="201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00" b="1">
              <a:solidFill>
                <a:sysClr val="windowText" lastClr="00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91B0B17-B48B-9547-8551-54DD59F6E403}"/>
              </a:ext>
            </a:extLst>
          </p:cNvPr>
          <p:cNvSpPr/>
          <p:nvPr/>
        </p:nvSpPr>
        <p:spPr>
          <a:xfrm>
            <a:off x="3584371" y="4102924"/>
            <a:ext cx="213756" cy="201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00" b="1">
              <a:solidFill>
                <a:sysClr val="windowText" lastClr="00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4EA216F-2936-FA4E-B788-06E0F35124A6}"/>
              </a:ext>
            </a:extLst>
          </p:cNvPr>
          <p:cNvSpPr/>
          <p:nvPr/>
        </p:nvSpPr>
        <p:spPr>
          <a:xfrm>
            <a:off x="3584371" y="4409705"/>
            <a:ext cx="213756" cy="201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00" b="1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E564822-B728-6042-88E4-3E4DF9AB3A8D}"/>
                  </a:ext>
                </a:extLst>
              </p:cNvPr>
              <p:cNvSpPr txBox="1"/>
              <p:nvPr/>
            </p:nvSpPr>
            <p:spPr>
              <a:xfrm>
                <a:off x="3437246" y="5396231"/>
                <a:ext cx="531750" cy="2076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3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s-ES" sz="13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s-ES" sz="13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ES" sz="13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</m:oMath>
                  </m:oMathPara>
                </a14:m>
                <a:endParaRPr lang="en-GB" sz="1300" b="1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E564822-B728-6042-88E4-3E4DF9AB3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246" y="5396231"/>
                <a:ext cx="531750" cy="207621"/>
              </a:xfrm>
              <a:prstGeom prst="rect">
                <a:avLst/>
              </a:prstGeom>
              <a:blipFill>
                <a:blip r:embed="rId2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E00CE30-6CAD-E247-BDB1-85E029432604}"/>
                  </a:ext>
                </a:extLst>
              </p:cNvPr>
              <p:cNvSpPr txBox="1"/>
              <p:nvPr/>
            </p:nvSpPr>
            <p:spPr>
              <a:xfrm>
                <a:off x="4923643" y="5397641"/>
                <a:ext cx="531750" cy="2075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3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s-ES" sz="1300" b="1" i="1" smtClean="0">
                              <a:latin typeface="Cambria Math" panose="02040503050406030204" pitchFamily="18" charset="0"/>
                            </a:rPr>
                            <m:t>𝟏𝟓𝟎</m:t>
                          </m:r>
                        </m:sup>
                      </m:sSup>
                    </m:oMath>
                  </m:oMathPara>
                </a14:m>
                <a:endParaRPr lang="en-GB" sz="1300" b="1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E00CE30-6CAD-E247-BDB1-85E029432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643" y="5397641"/>
                <a:ext cx="531750" cy="207557"/>
              </a:xfrm>
              <a:prstGeom prst="rect">
                <a:avLst/>
              </a:prstGeom>
              <a:blipFill>
                <a:blip r:embed="rId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1FA3A5E7-2B0F-D642-B64B-9D8C77DF11BE}"/>
              </a:ext>
            </a:extLst>
          </p:cNvPr>
          <p:cNvSpPr/>
          <p:nvPr/>
        </p:nvSpPr>
        <p:spPr>
          <a:xfrm>
            <a:off x="4975763" y="1330119"/>
            <a:ext cx="213756" cy="201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00" b="1">
              <a:solidFill>
                <a:sysClr val="windowText" lastClr="00000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23C8E51-E381-574C-A4A9-088288FA196D}"/>
              </a:ext>
            </a:extLst>
          </p:cNvPr>
          <p:cNvSpPr/>
          <p:nvPr/>
        </p:nvSpPr>
        <p:spPr>
          <a:xfrm>
            <a:off x="4975762" y="1636900"/>
            <a:ext cx="213756" cy="201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00" b="1">
              <a:solidFill>
                <a:sysClr val="windowText" lastClr="00000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4D5E3FC-AEE1-064C-88AC-B056699448FA}"/>
              </a:ext>
            </a:extLst>
          </p:cNvPr>
          <p:cNvSpPr/>
          <p:nvPr/>
        </p:nvSpPr>
        <p:spPr>
          <a:xfrm>
            <a:off x="5025241" y="4684847"/>
            <a:ext cx="213756" cy="201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00" b="1">
              <a:solidFill>
                <a:sysClr val="windowText" lastClr="00000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AF00512-1007-E743-BA6E-F90A486384FD}"/>
              </a:ext>
            </a:extLst>
          </p:cNvPr>
          <p:cNvSpPr/>
          <p:nvPr/>
        </p:nvSpPr>
        <p:spPr>
          <a:xfrm>
            <a:off x="5025241" y="4991628"/>
            <a:ext cx="213756" cy="201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00" b="1">
              <a:solidFill>
                <a:sysClr val="windowText" lastClr="00000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ED09A09-5A8B-B34A-95EA-578E2E9DDAA9}"/>
              </a:ext>
            </a:extLst>
          </p:cNvPr>
          <p:cNvSpPr/>
          <p:nvPr/>
        </p:nvSpPr>
        <p:spPr>
          <a:xfrm flipV="1">
            <a:off x="5058890" y="2175061"/>
            <a:ext cx="49480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00" b="1">
              <a:solidFill>
                <a:sysClr val="windowText" lastClr="00000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C4CD27-B888-7141-AF85-3086BDB27090}"/>
              </a:ext>
            </a:extLst>
          </p:cNvPr>
          <p:cNvSpPr/>
          <p:nvPr/>
        </p:nvSpPr>
        <p:spPr>
          <a:xfrm rot="20326663" flipV="1">
            <a:off x="5056911" y="2303711"/>
            <a:ext cx="49480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00" b="1">
              <a:solidFill>
                <a:sysClr val="windowText" lastClr="00000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9616DA6-7AC5-1144-92A0-EA259187FAF7}"/>
              </a:ext>
            </a:extLst>
          </p:cNvPr>
          <p:cNvSpPr/>
          <p:nvPr/>
        </p:nvSpPr>
        <p:spPr>
          <a:xfrm flipV="1">
            <a:off x="5056913" y="1899952"/>
            <a:ext cx="49480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00" b="1">
              <a:solidFill>
                <a:sysClr val="windowText" lastClr="00000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755C145-840C-0445-BD66-02853C92D2BB}"/>
              </a:ext>
            </a:extLst>
          </p:cNvPr>
          <p:cNvSpPr/>
          <p:nvPr/>
        </p:nvSpPr>
        <p:spPr>
          <a:xfrm rot="20326663" flipV="1">
            <a:off x="5054934" y="2028602"/>
            <a:ext cx="49480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00" b="1">
              <a:solidFill>
                <a:sysClr val="windowText" lastClr="00000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32EE8BD-9240-6D4B-B9D2-F0ED4497E954}"/>
              </a:ext>
            </a:extLst>
          </p:cNvPr>
          <p:cNvSpPr/>
          <p:nvPr/>
        </p:nvSpPr>
        <p:spPr>
          <a:xfrm flipV="1">
            <a:off x="5068788" y="2707470"/>
            <a:ext cx="49480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00" b="1">
              <a:solidFill>
                <a:sysClr val="windowText" lastClr="000000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AF35A21-773D-6B4F-BF83-920E36F563F5}"/>
              </a:ext>
            </a:extLst>
          </p:cNvPr>
          <p:cNvSpPr/>
          <p:nvPr/>
        </p:nvSpPr>
        <p:spPr>
          <a:xfrm rot="20326663" flipV="1">
            <a:off x="5066809" y="2836120"/>
            <a:ext cx="49480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00" b="1">
              <a:solidFill>
                <a:sysClr val="windowText" lastClr="000000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C01F2D5-6FE1-7048-B4BB-5041B10E473C}"/>
              </a:ext>
            </a:extLst>
          </p:cNvPr>
          <p:cNvSpPr/>
          <p:nvPr/>
        </p:nvSpPr>
        <p:spPr>
          <a:xfrm flipV="1">
            <a:off x="5066811" y="2432361"/>
            <a:ext cx="49480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00" b="1">
              <a:solidFill>
                <a:sysClr val="windowText" lastClr="00000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9313550-0F13-7142-AD06-B5CE0049E6F4}"/>
              </a:ext>
            </a:extLst>
          </p:cNvPr>
          <p:cNvSpPr/>
          <p:nvPr/>
        </p:nvSpPr>
        <p:spPr>
          <a:xfrm rot="20326663" flipV="1">
            <a:off x="5064832" y="2561011"/>
            <a:ext cx="49480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00" b="1">
              <a:solidFill>
                <a:sysClr val="windowText" lastClr="000000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5F6B16B-5C88-4F42-8878-095034366C60}"/>
              </a:ext>
            </a:extLst>
          </p:cNvPr>
          <p:cNvSpPr/>
          <p:nvPr/>
        </p:nvSpPr>
        <p:spPr>
          <a:xfrm flipV="1">
            <a:off x="5080665" y="3218109"/>
            <a:ext cx="49480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00" b="1">
              <a:solidFill>
                <a:sysClr val="windowText" lastClr="000000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72FEEB9-E518-844F-91FF-1DBFC5A607C3}"/>
              </a:ext>
            </a:extLst>
          </p:cNvPr>
          <p:cNvSpPr/>
          <p:nvPr/>
        </p:nvSpPr>
        <p:spPr>
          <a:xfrm rot="20326663" flipV="1">
            <a:off x="5078686" y="3346759"/>
            <a:ext cx="49480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00" b="1">
              <a:solidFill>
                <a:sysClr val="windowText" lastClr="000000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F2F10CB-5998-D042-98E4-7BA677DC94CE}"/>
              </a:ext>
            </a:extLst>
          </p:cNvPr>
          <p:cNvSpPr/>
          <p:nvPr/>
        </p:nvSpPr>
        <p:spPr>
          <a:xfrm flipV="1">
            <a:off x="5078688" y="2943000"/>
            <a:ext cx="49480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00" b="1">
              <a:solidFill>
                <a:sysClr val="windowText" lastClr="000000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5CE8631-AA74-F64F-BC9E-01270AB6F53B}"/>
              </a:ext>
            </a:extLst>
          </p:cNvPr>
          <p:cNvSpPr/>
          <p:nvPr/>
        </p:nvSpPr>
        <p:spPr>
          <a:xfrm rot="20326663" flipV="1">
            <a:off x="5076709" y="3071650"/>
            <a:ext cx="49480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00" b="1">
              <a:solidFill>
                <a:sysClr val="windowText" lastClr="000000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DA80B9F-F310-B64B-819B-66AA90B012C7}"/>
              </a:ext>
            </a:extLst>
          </p:cNvPr>
          <p:cNvSpPr/>
          <p:nvPr/>
        </p:nvSpPr>
        <p:spPr>
          <a:xfrm flipV="1">
            <a:off x="5090563" y="3750518"/>
            <a:ext cx="49480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00" b="1">
              <a:solidFill>
                <a:sysClr val="windowText" lastClr="000000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2A4FD63-1161-0847-92AA-BC5C948573D4}"/>
              </a:ext>
            </a:extLst>
          </p:cNvPr>
          <p:cNvSpPr/>
          <p:nvPr/>
        </p:nvSpPr>
        <p:spPr>
          <a:xfrm rot="20326663" flipV="1">
            <a:off x="5088584" y="3879168"/>
            <a:ext cx="49480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00" b="1">
              <a:solidFill>
                <a:sysClr val="windowText" lastClr="000000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3A49474-7836-8A42-8660-15C319A05525}"/>
              </a:ext>
            </a:extLst>
          </p:cNvPr>
          <p:cNvSpPr/>
          <p:nvPr/>
        </p:nvSpPr>
        <p:spPr>
          <a:xfrm flipV="1">
            <a:off x="5088586" y="3475409"/>
            <a:ext cx="49480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00" b="1">
              <a:solidFill>
                <a:sysClr val="windowText" lastClr="000000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2E63034-5BD3-A84D-A91A-C4C0B3E23110}"/>
              </a:ext>
            </a:extLst>
          </p:cNvPr>
          <p:cNvSpPr/>
          <p:nvPr/>
        </p:nvSpPr>
        <p:spPr>
          <a:xfrm rot="20326663" flipV="1">
            <a:off x="5086607" y="3604059"/>
            <a:ext cx="49480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00" b="1">
              <a:solidFill>
                <a:sysClr val="windowText" lastClr="000000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00E9226-9FB2-364A-8FDF-E2C1B9D2E82D}"/>
              </a:ext>
            </a:extLst>
          </p:cNvPr>
          <p:cNvSpPr/>
          <p:nvPr/>
        </p:nvSpPr>
        <p:spPr>
          <a:xfrm rot="20326663" flipV="1">
            <a:off x="5088586" y="3986044"/>
            <a:ext cx="49480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00" b="1">
              <a:solidFill>
                <a:sysClr val="windowText" lastClr="000000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A5D80B4-3248-0845-B634-22344C98938B}"/>
              </a:ext>
            </a:extLst>
          </p:cNvPr>
          <p:cNvSpPr/>
          <p:nvPr/>
        </p:nvSpPr>
        <p:spPr>
          <a:xfrm flipV="1">
            <a:off x="5100463" y="4389803"/>
            <a:ext cx="49480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00" b="1">
              <a:solidFill>
                <a:sysClr val="windowText" lastClr="000000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5192DD1-B080-9849-BDB4-C898C19CF7CB}"/>
              </a:ext>
            </a:extLst>
          </p:cNvPr>
          <p:cNvSpPr/>
          <p:nvPr/>
        </p:nvSpPr>
        <p:spPr>
          <a:xfrm rot="20326663" flipV="1">
            <a:off x="5110359" y="4518453"/>
            <a:ext cx="49480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00" b="1">
              <a:solidFill>
                <a:sysClr val="windowText" lastClr="000000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9AD5F7C-7CA4-7C46-99F5-026FBE3464B9}"/>
              </a:ext>
            </a:extLst>
          </p:cNvPr>
          <p:cNvSpPr/>
          <p:nvPr/>
        </p:nvSpPr>
        <p:spPr>
          <a:xfrm flipV="1">
            <a:off x="5098486" y="4114694"/>
            <a:ext cx="49480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00" b="1">
              <a:solidFill>
                <a:sysClr val="windowText" lastClr="000000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77A171A-F16F-0C47-AB18-0E85D669E52A}"/>
              </a:ext>
            </a:extLst>
          </p:cNvPr>
          <p:cNvSpPr/>
          <p:nvPr/>
        </p:nvSpPr>
        <p:spPr>
          <a:xfrm rot="20326663" flipV="1">
            <a:off x="5096507" y="4243344"/>
            <a:ext cx="49480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00" b="1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6A27EDC-4A4B-5F40-8951-88D0DBC4CDB0}"/>
                  </a:ext>
                </a:extLst>
              </p:cNvPr>
              <p:cNvSpPr txBox="1"/>
              <p:nvPr/>
            </p:nvSpPr>
            <p:spPr>
              <a:xfrm>
                <a:off x="6600039" y="5397641"/>
                <a:ext cx="531750" cy="2075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3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s-ES" sz="1300" b="1" i="1" smtClean="0">
                              <a:latin typeface="Cambria Math" panose="02040503050406030204" pitchFamily="18" charset="0"/>
                            </a:rPr>
                            <m:t>𝟏𝟓𝟎</m:t>
                          </m:r>
                        </m:sup>
                      </m:sSup>
                    </m:oMath>
                  </m:oMathPara>
                </a14:m>
                <a:endParaRPr lang="en-GB" sz="1300" b="1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6A27EDC-4A4B-5F40-8951-88D0DBC4C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039" y="5397641"/>
                <a:ext cx="531750" cy="207557"/>
              </a:xfrm>
              <a:prstGeom prst="rect">
                <a:avLst/>
              </a:prstGeom>
              <a:blipFill>
                <a:blip r:embed="rId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>
            <a:extLst>
              <a:ext uri="{FF2B5EF4-FFF2-40B4-BE49-F238E27FC236}">
                <a16:creationId xmlns:a16="http://schemas.microsoft.com/office/drawing/2014/main" id="{CF18EE93-3B43-9F4E-9968-210D50ADBDAA}"/>
              </a:ext>
            </a:extLst>
          </p:cNvPr>
          <p:cNvSpPr/>
          <p:nvPr/>
        </p:nvSpPr>
        <p:spPr>
          <a:xfrm>
            <a:off x="6652159" y="1330119"/>
            <a:ext cx="213756" cy="201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00" b="1">
              <a:solidFill>
                <a:sysClr val="windowText" lastClr="000000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9CB82F3-EC5E-D246-8563-5045BF3910F0}"/>
              </a:ext>
            </a:extLst>
          </p:cNvPr>
          <p:cNvSpPr/>
          <p:nvPr/>
        </p:nvSpPr>
        <p:spPr>
          <a:xfrm>
            <a:off x="6652158" y="1636900"/>
            <a:ext cx="213756" cy="201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00" b="1">
              <a:solidFill>
                <a:sysClr val="windowText" lastClr="000000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3B842F8-6F64-514E-A459-4332537B8104}"/>
              </a:ext>
            </a:extLst>
          </p:cNvPr>
          <p:cNvSpPr/>
          <p:nvPr/>
        </p:nvSpPr>
        <p:spPr>
          <a:xfrm>
            <a:off x="6701637" y="4684847"/>
            <a:ext cx="213756" cy="201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00" b="1">
              <a:solidFill>
                <a:sysClr val="windowText" lastClr="000000"/>
              </a:solidFill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FB7D937-7B91-3E46-82EF-28E8051A85BA}"/>
              </a:ext>
            </a:extLst>
          </p:cNvPr>
          <p:cNvSpPr/>
          <p:nvPr/>
        </p:nvSpPr>
        <p:spPr>
          <a:xfrm>
            <a:off x="6701637" y="4991628"/>
            <a:ext cx="213756" cy="201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00" b="1">
              <a:solidFill>
                <a:sysClr val="windowText" lastClr="000000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8674AEA-C961-BF4D-9B9F-B9C9D63CD186}"/>
              </a:ext>
            </a:extLst>
          </p:cNvPr>
          <p:cNvSpPr/>
          <p:nvPr/>
        </p:nvSpPr>
        <p:spPr>
          <a:xfrm flipV="1">
            <a:off x="6735286" y="2175061"/>
            <a:ext cx="49480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00" b="1">
              <a:solidFill>
                <a:sysClr val="windowText" lastClr="000000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E4F48CA6-8BC7-6B47-AFAB-B5045E0F3355}"/>
              </a:ext>
            </a:extLst>
          </p:cNvPr>
          <p:cNvSpPr/>
          <p:nvPr/>
        </p:nvSpPr>
        <p:spPr>
          <a:xfrm rot="20326663" flipV="1">
            <a:off x="6733307" y="2303711"/>
            <a:ext cx="49480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00" b="1">
              <a:solidFill>
                <a:sysClr val="windowText" lastClr="000000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6866C18-C8F7-074B-B142-1D07E36A71F8}"/>
              </a:ext>
            </a:extLst>
          </p:cNvPr>
          <p:cNvSpPr/>
          <p:nvPr/>
        </p:nvSpPr>
        <p:spPr>
          <a:xfrm flipV="1">
            <a:off x="6733309" y="1899952"/>
            <a:ext cx="49480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00" b="1">
              <a:solidFill>
                <a:sysClr val="windowText" lastClr="000000"/>
              </a:solidFill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79FDD25-708C-6B44-8C8A-5F23E4A2BA57}"/>
              </a:ext>
            </a:extLst>
          </p:cNvPr>
          <p:cNvSpPr/>
          <p:nvPr/>
        </p:nvSpPr>
        <p:spPr>
          <a:xfrm rot="20326663" flipV="1">
            <a:off x="6731330" y="2028602"/>
            <a:ext cx="49480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00" b="1">
              <a:solidFill>
                <a:sysClr val="windowText" lastClr="000000"/>
              </a:solidFill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C87EC50-9504-EF48-B9F1-E5F6A4BEA339}"/>
              </a:ext>
            </a:extLst>
          </p:cNvPr>
          <p:cNvSpPr/>
          <p:nvPr/>
        </p:nvSpPr>
        <p:spPr>
          <a:xfrm flipV="1">
            <a:off x="6745184" y="2707470"/>
            <a:ext cx="49480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00" b="1">
              <a:solidFill>
                <a:sysClr val="windowText" lastClr="000000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86191B8-80D0-3D4F-824D-6730B1A874B7}"/>
              </a:ext>
            </a:extLst>
          </p:cNvPr>
          <p:cNvSpPr/>
          <p:nvPr/>
        </p:nvSpPr>
        <p:spPr>
          <a:xfrm rot="20326663" flipV="1">
            <a:off x="6743205" y="2836120"/>
            <a:ext cx="49480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00" b="1">
              <a:solidFill>
                <a:sysClr val="windowText" lastClr="000000"/>
              </a:solidFill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C0696CA-5517-864A-9B54-E529143147B5}"/>
              </a:ext>
            </a:extLst>
          </p:cNvPr>
          <p:cNvSpPr/>
          <p:nvPr/>
        </p:nvSpPr>
        <p:spPr>
          <a:xfrm flipV="1">
            <a:off x="6743207" y="2432361"/>
            <a:ext cx="49480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00" b="1">
              <a:solidFill>
                <a:sysClr val="windowText" lastClr="000000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736BA4-9FDC-F845-A6C9-0D491597DBEC}"/>
              </a:ext>
            </a:extLst>
          </p:cNvPr>
          <p:cNvSpPr/>
          <p:nvPr/>
        </p:nvSpPr>
        <p:spPr>
          <a:xfrm rot="20326663" flipV="1">
            <a:off x="6741228" y="2561011"/>
            <a:ext cx="49480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00" b="1">
              <a:solidFill>
                <a:sysClr val="windowText" lastClr="000000"/>
              </a:solidFill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9D960633-D353-DA4C-A96A-B5045D2233DD}"/>
              </a:ext>
            </a:extLst>
          </p:cNvPr>
          <p:cNvSpPr/>
          <p:nvPr/>
        </p:nvSpPr>
        <p:spPr>
          <a:xfrm flipV="1">
            <a:off x="6757061" y="3218109"/>
            <a:ext cx="49480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00" b="1">
              <a:solidFill>
                <a:sysClr val="windowText" lastClr="000000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CBE8B16B-D682-4C42-8D10-A2632DFA1FA3}"/>
              </a:ext>
            </a:extLst>
          </p:cNvPr>
          <p:cNvSpPr/>
          <p:nvPr/>
        </p:nvSpPr>
        <p:spPr>
          <a:xfrm rot="20326663" flipV="1">
            <a:off x="6755082" y="3346759"/>
            <a:ext cx="49480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00" b="1">
              <a:solidFill>
                <a:sysClr val="windowText" lastClr="000000"/>
              </a:solidFill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FCC0F28-898D-474C-8CCD-72DCAEF2238C}"/>
              </a:ext>
            </a:extLst>
          </p:cNvPr>
          <p:cNvSpPr/>
          <p:nvPr/>
        </p:nvSpPr>
        <p:spPr>
          <a:xfrm flipV="1">
            <a:off x="6755084" y="2943000"/>
            <a:ext cx="49480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00" b="1">
              <a:solidFill>
                <a:sysClr val="windowText" lastClr="000000"/>
              </a:solidFill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CC6AE127-D2CC-F84B-A808-343AFB37EE52}"/>
              </a:ext>
            </a:extLst>
          </p:cNvPr>
          <p:cNvSpPr/>
          <p:nvPr/>
        </p:nvSpPr>
        <p:spPr>
          <a:xfrm rot="20326663" flipV="1">
            <a:off x="6753105" y="3071650"/>
            <a:ext cx="49480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00" b="1">
              <a:solidFill>
                <a:sysClr val="windowText" lastClr="000000"/>
              </a:solidFill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389D938-5938-D849-9755-D3BB66710665}"/>
              </a:ext>
            </a:extLst>
          </p:cNvPr>
          <p:cNvSpPr/>
          <p:nvPr/>
        </p:nvSpPr>
        <p:spPr>
          <a:xfrm flipV="1">
            <a:off x="6766959" y="3750518"/>
            <a:ext cx="49480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00" b="1">
              <a:solidFill>
                <a:sysClr val="windowText" lastClr="000000"/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04BAFC29-4B05-9E44-B20C-511954C36945}"/>
              </a:ext>
            </a:extLst>
          </p:cNvPr>
          <p:cNvSpPr/>
          <p:nvPr/>
        </p:nvSpPr>
        <p:spPr>
          <a:xfrm rot="20326663" flipV="1">
            <a:off x="6764980" y="3879168"/>
            <a:ext cx="49480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00" b="1">
              <a:solidFill>
                <a:sysClr val="windowText" lastClr="000000"/>
              </a:solidFill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1DE6278-6E81-5943-BFB8-C895E5D0C3F3}"/>
              </a:ext>
            </a:extLst>
          </p:cNvPr>
          <p:cNvSpPr/>
          <p:nvPr/>
        </p:nvSpPr>
        <p:spPr>
          <a:xfrm flipV="1">
            <a:off x="6764982" y="3475409"/>
            <a:ext cx="49480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00" b="1">
              <a:solidFill>
                <a:sysClr val="windowText" lastClr="000000"/>
              </a:solidFill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7408B0BD-33A8-774E-9C2E-EEC7DDD48DEC}"/>
              </a:ext>
            </a:extLst>
          </p:cNvPr>
          <p:cNvSpPr/>
          <p:nvPr/>
        </p:nvSpPr>
        <p:spPr>
          <a:xfrm rot="20326663" flipV="1">
            <a:off x="6763003" y="3604059"/>
            <a:ext cx="49480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00" b="1">
              <a:solidFill>
                <a:sysClr val="windowText" lastClr="000000"/>
              </a:solidFill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A56B25C-5A96-154E-A085-C0FACBC0ACC7}"/>
              </a:ext>
            </a:extLst>
          </p:cNvPr>
          <p:cNvSpPr/>
          <p:nvPr/>
        </p:nvSpPr>
        <p:spPr>
          <a:xfrm rot="20326663" flipV="1">
            <a:off x="6764982" y="3986044"/>
            <a:ext cx="49480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00" b="1">
              <a:solidFill>
                <a:sysClr val="windowText" lastClr="000000"/>
              </a:soli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499D90E6-4D29-F04E-B62C-D9A3FED20861}"/>
              </a:ext>
            </a:extLst>
          </p:cNvPr>
          <p:cNvSpPr/>
          <p:nvPr/>
        </p:nvSpPr>
        <p:spPr>
          <a:xfrm flipV="1">
            <a:off x="6776859" y="4389803"/>
            <a:ext cx="49480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00" b="1">
              <a:solidFill>
                <a:sysClr val="windowText" lastClr="000000"/>
              </a:solidFill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F83B3B1-B4DE-6246-B684-494D84DD478F}"/>
              </a:ext>
            </a:extLst>
          </p:cNvPr>
          <p:cNvSpPr/>
          <p:nvPr/>
        </p:nvSpPr>
        <p:spPr>
          <a:xfrm rot="20326663" flipV="1">
            <a:off x="6786755" y="4518453"/>
            <a:ext cx="49480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00" b="1">
              <a:solidFill>
                <a:sysClr val="windowText" lastClr="000000"/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D78DC6D-0A6E-BC44-9038-13D156D05E19}"/>
              </a:ext>
            </a:extLst>
          </p:cNvPr>
          <p:cNvSpPr/>
          <p:nvPr/>
        </p:nvSpPr>
        <p:spPr>
          <a:xfrm flipV="1">
            <a:off x="6774882" y="4114694"/>
            <a:ext cx="49480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00" b="1">
              <a:solidFill>
                <a:sysClr val="windowText" lastClr="000000"/>
              </a:solidFill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BDE464E1-0553-D94E-9060-2C4DD8BF3CC0}"/>
              </a:ext>
            </a:extLst>
          </p:cNvPr>
          <p:cNvSpPr/>
          <p:nvPr/>
        </p:nvSpPr>
        <p:spPr>
          <a:xfrm rot="20326663" flipV="1">
            <a:off x="6772903" y="4243344"/>
            <a:ext cx="49480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00" b="1">
              <a:solidFill>
                <a:sysClr val="windowText" lastClr="000000"/>
              </a:solidFill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4198CED-7E5D-9142-8DFA-833C283662FA}"/>
              </a:ext>
            </a:extLst>
          </p:cNvPr>
          <p:cNvSpPr/>
          <p:nvPr/>
        </p:nvSpPr>
        <p:spPr>
          <a:xfrm>
            <a:off x="8107548" y="2862364"/>
            <a:ext cx="213756" cy="201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00" b="1">
              <a:solidFill>
                <a:sysClr val="windowText" lastClr="000000"/>
              </a:solidFill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4F97F0F-7168-3C4E-A0E9-51F8CC6626A7}"/>
              </a:ext>
            </a:extLst>
          </p:cNvPr>
          <p:cNvSpPr/>
          <p:nvPr/>
        </p:nvSpPr>
        <p:spPr>
          <a:xfrm>
            <a:off x="8107547" y="3169145"/>
            <a:ext cx="213756" cy="201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00" b="1">
              <a:solidFill>
                <a:sysClr val="windowText" lastClr="000000"/>
              </a:solidFill>
            </a:endParaRP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EF358FC-7586-4645-AB63-A95BA312666B}"/>
              </a:ext>
            </a:extLst>
          </p:cNvPr>
          <p:cNvCxnSpPr>
            <a:stCxn id="4" idx="6"/>
            <a:endCxn id="17" idx="2"/>
          </p:cNvCxnSpPr>
          <p:nvPr/>
        </p:nvCxnSpPr>
        <p:spPr>
          <a:xfrm flipV="1">
            <a:off x="3776354" y="1431059"/>
            <a:ext cx="1199409" cy="546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FDC5D35-5846-5A4A-897A-DDC73C816D7A}"/>
              </a:ext>
            </a:extLst>
          </p:cNvPr>
          <p:cNvCxnSpPr>
            <a:stCxn id="4" idx="6"/>
            <a:endCxn id="18" idx="2"/>
          </p:cNvCxnSpPr>
          <p:nvPr/>
        </p:nvCxnSpPr>
        <p:spPr>
          <a:xfrm flipV="1">
            <a:off x="3776354" y="1737840"/>
            <a:ext cx="1199408" cy="2393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C4F645D3-5C34-4645-9584-82D6D728F37C}"/>
              </a:ext>
            </a:extLst>
          </p:cNvPr>
          <p:cNvCxnSpPr>
            <a:stCxn id="4" idx="6"/>
            <a:endCxn id="36" idx="2"/>
          </p:cNvCxnSpPr>
          <p:nvPr/>
        </p:nvCxnSpPr>
        <p:spPr>
          <a:xfrm>
            <a:off x="3776354" y="1977238"/>
            <a:ext cx="1302033" cy="11262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4B42750-7AA6-BA41-A908-36950D54B7A3}"/>
              </a:ext>
            </a:extLst>
          </p:cNvPr>
          <p:cNvCxnSpPr>
            <a:stCxn id="4" idx="6"/>
            <a:endCxn id="23" idx="2"/>
          </p:cNvCxnSpPr>
          <p:nvPr/>
        </p:nvCxnSpPr>
        <p:spPr>
          <a:xfrm>
            <a:off x="3776354" y="1977238"/>
            <a:ext cx="1248887" cy="28085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E43FC63-DB56-634C-8604-971C97985369}"/>
              </a:ext>
            </a:extLst>
          </p:cNvPr>
          <p:cNvCxnSpPr>
            <a:stCxn id="4" idx="6"/>
            <a:endCxn id="24" idx="2"/>
          </p:cNvCxnSpPr>
          <p:nvPr/>
        </p:nvCxnSpPr>
        <p:spPr>
          <a:xfrm>
            <a:off x="3776354" y="1977238"/>
            <a:ext cx="1248887" cy="31153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C082E72-9CC4-A247-9A05-A1691DB20AF3}"/>
              </a:ext>
            </a:extLst>
          </p:cNvPr>
          <p:cNvCxnSpPr/>
          <p:nvPr/>
        </p:nvCxnSpPr>
        <p:spPr>
          <a:xfrm flipV="1">
            <a:off x="3776052" y="1737840"/>
            <a:ext cx="1199409" cy="546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03635047-EB66-C74C-A00B-137CB9D586D3}"/>
              </a:ext>
            </a:extLst>
          </p:cNvPr>
          <p:cNvCxnSpPr>
            <a:stCxn id="5" idx="6"/>
            <a:endCxn id="36" idx="0"/>
          </p:cNvCxnSpPr>
          <p:nvPr/>
        </p:nvCxnSpPr>
        <p:spPr>
          <a:xfrm>
            <a:off x="3776353" y="2284019"/>
            <a:ext cx="1333371" cy="83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D40A677-1BF3-6A47-8660-0CE5C65E89F8}"/>
              </a:ext>
            </a:extLst>
          </p:cNvPr>
          <p:cNvCxnSpPr>
            <a:stCxn id="5" idx="6"/>
            <a:endCxn id="23" idx="2"/>
          </p:cNvCxnSpPr>
          <p:nvPr/>
        </p:nvCxnSpPr>
        <p:spPr>
          <a:xfrm>
            <a:off x="3776353" y="2284019"/>
            <a:ext cx="1248888" cy="25017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92071469-D290-9E4E-B923-0AB3A5E3D6D6}"/>
              </a:ext>
            </a:extLst>
          </p:cNvPr>
          <p:cNvCxnSpPr>
            <a:stCxn id="5" idx="6"/>
            <a:endCxn id="24" idx="2"/>
          </p:cNvCxnSpPr>
          <p:nvPr/>
        </p:nvCxnSpPr>
        <p:spPr>
          <a:xfrm>
            <a:off x="3776353" y="2284019"/>
            <a:ext cx="1248888" cy="28085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798723B2-8FCE-6D4D-9176-0624E140F850}"/>
              </a:ext>
            </a:extLst>
          </p:cNvPr>
          <p:cNvCxnSpPr>
            <a:stCxn id="6" idx="6"/>
            <a:endCxn id="17" idx="2"/>
          </p:cNvCxnSpPr>
          <p:nvPr/>
        </p:nvCxnSpPr>
        <p:spPr>
          <a:xfrm flipV="1">
            <a:off x="3776353" y="1431059"/>
            <a:ext cx="1199410" cy="11597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6F5AA950-3491-264B-A480-95CF6DFA80CD}"/>
              </a:ext>
            </a:extLst>
          </p:cNvPr>
          <p:cNvCxnSpPr>
            <a:stCxn id="6" idx="6"/>
            <a:endCxn id="18" idx="2"/>
          </p:cNvCxnSpPr>
          <p:nvPr/>
        </p:nvCxnSpPr>
        <p:spPr>
          <a:xfrm flipV="1">
            <a:off x="3776353" y="1737840"/>
            <a:ext cx="1199409" cy="852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99C3854-3B4D-5C46-A125-F6551C09898A}"/>
              </a:ext>
            </a:extLst>
          </p:cNvPr>
          <p:cNvCxnSpPr>
            <a:cxnSpLocks/>
            <a:stCxn id="6" idx="6"/>
            <a:endCxn id="36" idx="2"/>
          </p:cNvCxnSpPr>
          <p:nvPr/>
        </p:nvCxnSpPr>
        <p:spPr>
          <a:xfrm>
            <a:off x="3776353" y="2590800"/>
            <a:ext cx="1302034" cy="5126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8DDFF20-CD49-DF4C-B91F-3FBE5F50E27E}"/>
              </a:ext>
            </a:extLst>
          </p:cNvPr>
          <p:cNvCxnSpPr>
            <a:stCxn id="6" idx="6"/>
            <a:endCxn id="23" idx="2"/>
          </p:cNvCxnSpPr>
          <p:nvPr/>
        </p:nvCxnSpPr>
        <p:spPr>
          <a:xfrm>
            <a:off x="3776353" y="2590800"/>
            <a:ext cx="1248888" cy="2194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1104876-AA61-9F48-B7F4-2D25D4353237}"/>
              </a:ext>
            </a:extLst>
          </p:cNvPr>
          <p:cNvCxnSpPr>
            <a:stCxn id="6" idx="6"/>
            <a:endCxn id="24" idx="2"/>
          </p:cNvCxnSpPr>
          <p:nvPr/>
        </p:nvCxnSpPr>
        <p:spPr>
          <a:xfrm>
            <a:off x="3776353" y="2590800"/>
            <a:ext cx="1248888" cy="25017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32AAEF6D-8AE7-ED49-86B7-2EEBD2E40AB4}"/>
              </a:ext>
            </a:extLst>
          </p:cNvPr>
          <p:cNvCxnSpPr>
            <a:stCxn id="7" idx="6"/>
            <a:endCxn id="17" idx="2"/>
          </p:cNvCxnSpPr>
          <p:nvPr/>
        </p:nvCxnSpPr>
        <p:spPr>
          <a:xfrm flipV="1">
            <a:off x="3776353" y="1431059"/>
            <a:ext cx="1199410" cy="1466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2C203EA-B958-5644-B880-9969C6C67887}"/>
              </a:ext>
            </a:extLst>
          </p:cNvPr>
          <p:cNvCxnSpPr>
            <a:stCxn id="7" idx="6"/>
            <a:endCxn id="18" idx="2"/>
          </p:cNvCxnSpPr>
          <p:nvPr/>
        </p:nvCxnSpPr>
        <p:spPr>
          <a:xfrm flipV="1">
            <a:off x="3776353" y="1737840"/>
            <a:ext cx="1199409" cy="11597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9055BA2-9CEC-5646-BFFD-04263F6B8BFE}"/>
              </a:ext>
            </a:extLst>
          </p:cNvPr>
          <p:cNvCxnSpPr>
            <a:stCxn id="7" idx="6"/>
            <a:endCxn id="36" idx="0"/>
          </p:cNvCxnSpPr>
          <p:nvPr/>
        </p:nvCxnSpPr>
        <p:spPr>
          <a:xfrm>
            <a:off x="3776353" y="2897581"/>
            <a:ext cx="1333371" cy="218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5363002-5FCE-5542-A36F-3F693A192185}"/>
              </a:ext>
            </a:extLst>
          </p:cNvPr>
          <p:cNvCxnSpPr>
            <a:stCxn id="7" idx="6"/>
            <a:endCxn id="23" idx="2"/>
          </p:cNvCxnSpPr>
          <p:nvPr/>
        </p:nvCxnSpPr>
        <p:spPr>
          <a:xfrm>
            <a:off x="3776353" y="2897581"/>
            <a:ext cx="1248888" cy="1888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7E031EA4-67CA-E34D-8777-54E73D1258AB}"/>
              </a:ext>
            </a:extLst>
          </p:cNvPr>
          <p:cNvCxnSpPr>
            <a:stCxn id="7" idx="6"/>
            <a:endCxn id="24" idx="2"/>
          </p:cNvCxnSpPr>
          <p:nvPr/>
        </p:nvCxnSpPr>
        <p:spPr>
          <a:xfrm>
            <a:off x="3776353" y="2897581"/>
            <a:ext cx="1248888" cy="2194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783D59B0-3CF8-0E48-A88B-415D6072E3A4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 flipV="1">
            <a:off x="3798128" y="1431059"/>
            <a:ext cx="1177635" cy="2159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3B5ABC94-3604-A24B-83AF-E02EC77E9ABD}"/>
              </a:ext>
            </a:extLst>
          </p:cNvPr>
          <p:cNvCxnSpPr>
            <a:stCxn id="11" idx="6"/>
            <a:endCxn id="18" idx="2"/>
          </p:cNvCxnSpPr>
          <p:nvPr/>
        </p:nvCxnSpPr>
        <p:spPr>
          <a:xfrm flipV="1">
            <a:off x="3798128" y="1737840"/>
            <a:ext cx="1177634" cy="18524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2CB1D65B-8D7F-4E49-8821-CFA4F742A126}"/>
              </a:ext>
            </a:extLst>
          </p:cNvPr>
          <p:cNvCxnSpPr>
            <a:stCxn id="11" idx="6"/>
            <a:endCxn id="23" idx="2"/>
          </p:cNvCxnSpPr>
          <p:nvPr/>
        </p:nvCxnSpPr>
        <p:spPr>
          <a:xfrm>
            <a:off x="3798128" y="3590302"/>
            <a:ext cx="1227113" cy="1195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18F70962-2D8A-5E49-A91A-BFBC79721075}"/>
              </a:ext>
            </a:extLst>
          </p:cNvPr>
          <p:cNvCxnSpPr>
            <a:stCxn id="11" idx="6"/>
            <a:endCxn id="24" idx="2"/>
          </p:cNvCxnSpPr>
          <p:nvPr/>
        </p:nvCxnSpPr>
        <p:spPr>
          <a:xfrm>
            <a:off x="3798128" y="3590302"/>
            <a:ext cx="1227113" cy="1502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E7C67081-D1E6-AD46-8F5C-73370F5FABE5}"/>
              </a:ext>
            </a:extLst>
          </p:cNvPr>
          <p:cNvCxnSpPr>
            <a:stCxn id="12" idx="6"/>
            <a:endCxn id="17" idx="2"/>
          </p:cNvCxnSpPr>
          <p:nvPr/>
        </p:nvCxnSpPr>
        <p:spPr>
          <a:xfrm flipV="1">
            <a:off x="3798127" y="1431059"/>
            <a:ext cx="1177636" cy="246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916D0B1D-B948-3144-AADD-D5EEA3EB5857}"/>
              </a:ext>
            </a:extLst>
          </p:cNvPr>
          <p:cNvCxnSpPr>
            <a:stCxn id="12" idx="6"/>
            <a:endCxn id="18" idx="2"/>
          </p:cNvCxnSpPr>
          <p:nvPr/>
        </p:nvCxnSpPr>
        <p:spPr>
          <a:xfrm flipV="1">
            <a:off x="3798127" y="1737840"/>
            <a:ext cx="1177635" cy="2159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E46916BE-6746-BB42-81A3-5AD11E711911}"/>
              </a:ext>
            </a:extLst>
          </p:cNvPr>
          <p:cNvCxnSpPr>
            <a:cxnSpLocks/>
            <a:stCxn id="12" idx="6"/>
            <a:endCxn id="36" idx="2"/>
          </p:cNvCxnSpPr>
          <p:nvPr/>
        </p:nvCxnSpPr>
        <p:spPr>
          <a:xfrm flipV="1">
            <a:off x="3798127" y="3103465"/>
            <a:ext cx="1280260" cy="7936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5D5AD025-981E-1544-91BF-A8243F991D1D}"/>
              </a:ext>
            </a:extLst>
          </p:cNvPr>
          <p:cNvCxnSpPr>
            <a:stCxn id="12" idx="6"/>
            <a:endCxn id="23" idx="2"/>
          </p:cNvCxnSpPr>
          <p:nvPr/>
        </p:nvCxnSpPr>
        <p:spPr>
          <a:xfrm>
            <a:off x="3798127" y="3897083"/>
            <a:ext cx="1227114" cy="8887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AEC6F9B3-AC53-B140-82FE-CB347422FC8A}"/>
              </a:ext>
            </a:extLst>
          </p:cNvPr>
          <p:cNvCxnSpPr>
            <a:stCxn id="12" idx="6"/>
            <a:endCxn id="24" idx="2"/>
          </p:cNvCxnSpPr>
          <p:nvPr/>
        </p:nvCxnSpPr>
        <p:spPr>
          <a:xfrm>
            <a:off x="3798127" y="3897083"/>
            <a:ext cx="1227114" cy="1195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F9A4EBDF-FDE0-734C-9D19-2EEB961C2F53}"/>
              </a:ext>
            </a:extLst>
          </p:cNvPr>
          <p:cNvCxnSpPr>
            <a:stCxn id="13" idx="6"/>
            <a:endCxn id="17" idx="2"/>
          </p:cNvCxnSpPr>
          <p:nvPr/>
        </p:nvCxnSpPr>
        <p:spPr>
          <a:xfrm flipV="1">
            <a:off x="3798127" y="1431059"/>
            <a:ext cx="1177636" cy="27728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3F7E6134-5D94-634B-934C-E5D9F0BD16C7}"/>
              </a:ext>
            </a:extLst>
          </p:cNvPr>
          <p:cNvCxnSpPr>
            <a:stCxn id="13" idx="6"/>
            <a:endCxn id="18" idx="2"/>
          </p:cNvCxnSpPr>
          <p:nvPr/>
        </p:nvCxnSpPr>
        <p:spPr>
          <a:xfrm flipV="1">
            <a:off x="3798127" y="1737840"/>
            <a:ext cx="1177635" cy="246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F6848160-29E5-9A4B-8CE3-655F895C56E4}"/>
              </a:ext>
            </a:extLst>
          </p:cNvPr>
          <p:cNvCxnSpPr>
            <a:stCxn id="13" idx="6"/>
            <a:endCxn id="36" idx="3"/>
          </p:cNvCxnSpPr>
          <p:nvPr/>
        </p:nvCxnSpPr>
        <p:spPr>
          <a:xfrm flipV="1">
            <a:off x="3798127" y="3085774"/>
            <a:ext cx="1281163" cy="11180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098DC2C3-BE47-5444-B362-D327AB0EC350}"/>
              </a:ext>
            </a:extLst>
          </p:cNvPr>
          <p:cNvCxnSpPr>
            <a:stCxn id="13" idx="6"/>
            <a:endCxn id="23" idx="2"/>
          </p:cNvCxnSpPr>
          <p:nvPr/>
        </p:nvCxnSpPr>
        <p:spPr>
          <a:xfrm>
            <a:off x="3798127" y="4203864"/>
            <a:ext cx="1227114" cy="581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29179492-B589-924B-AA89-8FDB14A5B61F}"/>
              </a:ext>
            </a:extLst>
          </p:cNvPr>
          <p:cNvCxnSpPr>
            <a:stCxn id="13" idx="6"/>
            <a:endCxn id="24" idx="2"/>
          </p:cNvCxnSpPr>
          <p:nvPr/>
        </p:nvCxnSpPr>
        <p:spPr>
          <a:xfrm>
            <a:off x="3798127" y="4203864"/>
            <a:ext cx="1227114" cy="8887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8C7988CA-4995-8D47-9027-61D6DCA11ACF}"/>
              </a:ext>
            </a:extLst>
          </p:cNvPr>
          <p:cNvCxnSpPr>
            <a:stCxn id="14" idx="6"/>
            <a:endCxn id="17" idx="2"/>
          </p:cNvCxnSpPr>
          <p:nvPr/>
        </p:nvCxnSpPr>
        <p:spPr>
          <a:xfrm flipV="1">
            <a:off x="3798127" y="1431059"/>
            <a:ext cx="1177636" cy="30795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AD983D74-9336-BF4D-87EA-9C698742B7D1}"/>
              </a:ext>
            </a:extLst>
          </p:cNvPr>
          <p:cNvCxnSpPr>
            <a:stCxn id="14" idx="6"/>
            <a:endCxn id="18" idx="2"/>
          </p:cNvCxnSpPr>
          <p:nvPr/>
        </p:nvCxnSpPr>
        <p:spPr>
          <a:xfrm flipV="1">
            <a:off x="3798127" y="1737840"/>
            <a:ext cx="1177635" cy="27728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CF73FE76-84F4-E04C-8BC8-2E4BCACE5EC6}"/>
              </a:ext>
            </a:extLst>
          </p:cNvPr>
          <p:cNvCxnSpPr>
            <a:stCxn id="14" idx="6"/>
            <a:endCxn id="36" idx="2"/>
          </p:cNvCxnSpPr>
          <p:nvPr/>
        </p:nvCxnSpPr>
        <p:spPr>
          <a:xfrm flipV="1">
            <a:off x="3798127" y="3103465"/>
            <a:ext cx="1280260" cy="14071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D332213A-8354-9F4D-A4D5-597CA511CC8B}"/>
              </a:ext>
            </a:extLst>
          </p:cNvPr>
          <p:cNvCxnSpPr>
            <a:stCxn id="14" idx="6"/>
            <a:endCxn id="23" idx="2"/>
          </p:cNvCxnSpPr>
          <p:nvPr/>
        </p:nvCxnSpPr>
        <p:spPr>
          <a:xfrm>
            <a:off x="3798127" y="4510645"/>
            <a:ext cx="1227114" cy="2751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A89FF354-3C0C-5F42-A00F-CD86DD252BF6}"/>
              </a:ext>
            </a:extLst>
          </p:cNvPr>
          <p:cNvCxnSpPr>
            <a:stCxn id="14" idx="6"/>
            <a:endCxn id="24" idx="2"/>
          </p:cNvCxnSpPr>
          <p:nvPr/>
        </p:nvCxnSpPr>
        <p:spPr>
          <a:xfrm>
            <a:off x="3798127" y="4510645"/>
            <a:ext cx="1227114" cy="581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41F4397C-A87B-AA41-AB9F-370E4DFB1D32}"/>
              </a:ext>
            </a:extLst>
          </p:cNvPr>
          <p:cNvCxnSpPr>
            <a:stCxn id="11" idx="6"/>
            <a:endCxn id="36" idx="1"/>
          </p:cNvCxnSpPr>
          <p:nvPr/>
        </p:nvCxnSpPr>
        <p:spPr>
          <a:xfrm flipV="1">
            <a:off x="3798128" y="3115910"/>
            <a:ext cx="1292865" cy="4743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6CE5B205-B85B-6D47-A8C2-FD2DEFD35FDF}"/>
              </a:ext>
            </a:extLst>
          </p:cNvPr>
          <p:cNvCxnSpPr>
            <a:stCxn id="17" idx="6"/>
            <a:endCxn id="72" idx="2"/>
          </p:cNvCxnSpPr>
          <p:nvPr/>
        </p:nvCxnSpPr>
        <p:spPr>
          <a:xfrm>
            <a:off x="5189519" y="1431059"/>
            <a:ext cx="14626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5FCAC733-F59D-724D-B4B5-C0EBA35070C1}"/>
              </a:ext>
            </a:extLst>
          </p:cNvPr>
          <p:cNvCxnSpPr>
            <a:stCxn id="17" idx="6"/>
            <a:endCxn id="73" idx="2"/>
          </p:cNvCxnSpPr>
          <p:nvPr/>
        </p:nvCxnSpPr>
        <p:spPr>
          <a:xfrm>
            <a:off x="5189519" y="1431059"/>
            <a:ext cx="1462639" cy="3067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340E245F-EC91-614A-8F39-0BB7D00544A4}"/>
              </a:ext>
            </a:extLst>
          </p:cNvPr>
          <p:cNvCxnSpPr>
            <a:stCxn id="17" idx="6"/>
            <a:endCxn id="87" idx="0"/>
          </p:cNvCxnSpPr>
          <p:nvPr/>
        </p:nvCxnSpPr>
        <p:spPr>
          <a:xfrm>
            <a:off x="5189519" y="1431059"/>
            <a:ext cx="1596601" cy="1684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F8558C80-7ED8-E04A-AD8F-7F1DD288E704}"/>
              </a:ext>
            </a:extLst>
          </p:cNvPr>
          <p:cNvCxnSpPr>
            <a:stCxn id="17" idx="6"/>
            <a:endCxn id="74" idx="2"/>
          </p:cNvCxnSpPr>
          <p:nvPr/>
        </p:nvCxnSpPr>
        <p:spPr>
          <a:xfrm>
            <a:off x="5189519" y="1431059"/>
            <a:ext cx="1512118" cy="33547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011CDAB3-2B25-B74D-8EF6-E6E6DB8EBAAC}"/>
              </a:ext>
            </a:extLst>
          </p:cNvPr>
          <p:cNvCxnSpPr>
            <a:stCxn id="17" idx="6"/>
            <a:endCxn id="75" idx="2"/>
          </p:cNvCxnSpPr>
          <p:nvPr/>
        </p:nvCxnSpPr>
        <p:spPr>
          <a:xfrm>
            <a:off x="5189519" y="1431059"/>
            <a:ext cx="1512118" cy="36615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4BF2178C-4ED9-C14E-9D0B-19155493D45A}"/>
              </a:ext>
            </a:extLst>
          </p:cNvPr>
          <p:cNvCxnSpPr>
            <a:stCxn id="18" idx="6"/>
            <a:endCxn id="72" idx="2"/>
          </p:cNvCxnSpPr>
          <p:nvPr/>
        </p:nvCxnSpPr>
        <p:spPr>
          <a:xfrm flipV="1">
            <a:off x="5189518" y="1431059"/>
            <a:ext cx="1462641" cy="3067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76BC976F-C6D2-DA4D-9858-573A51D14E9E}"/>
              </a:ext>
            </a:extLst>
          </p:cNvPr>
          <p:cNvCxnSpPr>
            <a:stCxn id="18" idx="6"/>
            <a:endCxn id="73" idx="2"/>
          </p:cNvCxnSpPr>
          <p:nvPr/>
        </p:nvCxnSpPr>
        <p:spPr>
          <a:xfrm>
            <a:off x="5189518" y="1737840"/>
            <a:ext cx="14626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7E0F5BC2-A770-2444-BE4B-1C2451655667}"/>
              </a:ext>
            </a:extLst>
          </p:cNvPr>
          <p:cNvCxnSpPr>
            <a:stCxn id="18" idx="6"/>
            <a:endCxn id="87" idx="0"/>
          </p:cNvCxnSpPr>
          <p:nvPr/>
        </p:nvCxnSpPr>
        <p:spPr>
          <a:xfrm>
            <a:off x="5189518" y="1737840"/>
            <a:ext cx="1596602" cy="13779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48FEE115-4A25-B843-A7B0-DB3C700C6B7C}"/>
              </a:ext>
            </a:extLst>
          </p:cNvPr>
          <p:cNvCxnSpPr>
            <a:stCxn id="18" idx="6"/>
            <a:endCxn id="74" idx="2"/>
          </p:cNvCxnSpPr>
          <p:nvPr/>
        </p:nvCxnSpPr>
        <p:spPr>
          <a:xfrm>
            <a:off x="5189518" y="1737840"/>
            <a:ext cx="1512119" cy="30479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4B952D65-3E73-E54E-9826-3C537AE9D109}"/>
              </a:ext>
            </a:extLst>
          </p:cNvPr>
          <p:cNvCxnSpPr>
            <a:stCxn id="18" idx="6"/>
            <a:endCxn id="75" idx="2"/>
          </p:cNvCxnSpPr>
          <p:nvPr/>
        </p:nvCxnSpPr>
        <p:spPr>
          <a:xfrm>
            <a:off x="5189518" y="1737840"/>
            <a:ext cx="1512119" cy="33547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843EB8F6-303A-6A4B-A361-8D8273A49B1A}"/>
              </a:ext>
            </a:extLst>
          </p:cNvPr>
          <p:cNvCxnSpPr>
            <a:stCxn id="23" idx="6"/>
            <a:endCxn id="72" idx="2"/>
          </p:cNvCxnSpPr>
          <p:nvPr/>
        </p:nvCxnSpPr>
        <p:spPr>
          <a:xfrm flipV="1">
            <a:off x="5238997" y="1431059"/>
            <a:ext cx="1413162" cy="33547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20EB553-6E31-3345-8665-FE3DAD4093FB}"/>
              </a:ext>
            </a:extLst>
          </p:cNvPr>
          <p:cNvCxnSpPr>
            <a:stCxn id="23" idx="6"/>
            <a:endCxn id="73" idx="2"/>
          </p:cNvCxnSpPr>
          <p:nvPr/>
        </p:nvCxnSpPr>
        <p:spPr>
          <a:xfrm flipV="1">
            <a:off x="5238997" y="1737840"/>
            <a:ext cx="1413161" cy="30479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EA9EA1AA-25E9-8F48-9484-D92A34569275}"/>
              </a:ext>
            </a:extLst>
          </p:cNvPr>
          <p:cNvCxnSpPr>
            <a:cxnSpLocks/>
            <a:stCxn id="23" idx="6"/>
            <a:endCxn id="87" idx="2"/>
          </p:cNvCxnSpPr>
          <p:nvPr/>
        </p:nvCxnSpPr>
        <p:spPr>
          <a:xfrm flipV="1">
            <a:off x="5238997" y="3103465"/>
            <a:ext cx="1515786" cy="16823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329FE445-9715-A24C-8357-A567F9AEE6CF}"/>
              </a:ext>
            </a:extLst>
          </p:cNvPr>
          <p:cNvCxnSpPr>
            <a:stCxn id="23" idx="6"/>
            <a:endCxn id="74" idx="2"/>
          </p:cNvCxnSpPr>
          <p:nvPr/>
        </p:nvCxnSpPr>
        <p:spPr>
          <a:xfrm>
            <a:off x="5238997" y="4785787"/>
            <a:ext cx="14626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0D433FBD-0CE2-8448-9037-3451B5065868}"/>
              </a:ext>
            </a:extLst>
          </p:cNvPr>
          <p:cNvCxnSpPr>
            <a:stCxn id="23" idx="6"/>
            <a:endCxn id="75" idx="2"/>
          </p:cNvCxnSpPr>
          <p:nvPr/>
        </p:nvCxnSpPr>
        <p:spPr>
          <a:xfrm>
            <a:off x="5238997" y="4785787"/>
            <a:ext cx="1462640" cy="3067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95C376F9-76B2-534D-91CD-4511660D9812}"/>
              </a:ext>
            </a:extLst>
          </p:cNvPr>
          <p:cNvCxnSpPr>
            <a:stCxn id="24" idx="6"/>
            <a:endCxn id="72" idx="2"/>
          </p:cNvCxnSpPr>
          <p:nvPr/>
        </p:nvCxnSpPr>
        <p:spPr>
          <a:xfrm flipV="1">
            <a:off x="5238997" y="1431059"/>
            <a:ext cx="1413162" cy="36615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E9A6E464-C587-C14D-A865-126489BBB59D}"/>
              </a:ext>
            </a:extLst>
          </p:cNvPr>
          <p:cNvCxnSpPr>
            <a:stCxn id="24" idx="6"/>
            <a:endCxn id="73" idx="2"/>
          </p:cNvCxnSpPr>
          <p:nvPr/>
        </p:nvCxnSpPr>
        <p:spPr>
          <a:xfrm flipV="1">
            <a:off x="5238997" y="1737840"/>
            <a:ext cx="1413161" cy="33547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2EE066B9-73AC-504F-BA45-CA053843586C}"/>
              </a:ext>
            </a:extLst>
          </p:cNvPr>
          <p:cNvCxnSpPr>
            <a:stCxn id="24" idx="6"/>
            <a:endCxn id="87" idx="2"/>
          </p:cNvCxnSpPr>
          <p:nvPr/>
        </p:nvCxnSpPr>
        <p:spPr>
          <a:xfrm flipV="1">
            <a:off x="5238997" y="3103465"/>
            <a:ext cx="1515786" cy="19891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9A25202F-CBF2-E541-A876-7B66A5BDB258}"/>
              </a:ext>
            </a:extLst>
          </p:cNvPr>
          <p:cNvCxnSpPr>
            <a:stCxn id="24" idx="6"/>
            <a:endCxn id="74" idx="2"/>
          </p:cNvCxnSpPr>
          <p:nvPr/>
        </p:nvCxnSpPr>
        <p:spPr>
          <a:xfrm flipV="1">
            <a:off x="5238997" y="4785787"/>
            <a:ext cx="1462640" cy="3067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F7BECB9B-CB2B-C343-A2C5-2C2DDFA1DB6E}"/>
              </a:ext>
            </a:extLst>
          </p:cNvPr>
          <p:cNvCxnSpPr>
            <a:stCxn id="24" idx="6"/>
            <a:endCxn id="75" idx="2"/>
          </p:cNvCxnSpPr>
          <p:nvPr/>
        </p:nvCxnSpPr>
        <p:spPr>
          <a:xfrm>
            <a:off x="5238997" y="5092568"/>
            <a:ext cx="14626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70143975-4488-A24E-95F9-0A947969C7F8}"/>
              </a:ext>
            </a:extLst>
          </p:cNvPr>
          <p:cNvCxnSpPr>
            <a:stCxn id="72" idx="6"/>
            <a:endCxn id="97" idx="2"/>
          </p:cNvCxnSpPr>
          <p:nvPr/>
        </p:nvCxnSpPr>
        <p:spPr>
          <a:xfrm>
            <a:off x="6865915" y="1431059"/>
            <a:ext cx="1241633" cy="15322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49A06887-9C4E-7C46-9253-3327E6A1E18D}"/>
              </a:ext>
            </a:extLst>
          </p:cNvPr>
          <p:cNvCxnSpPr>
            <a:stCxn id="72" idx="6"/>
            <a:endCxn id="98" idx="2"/>
          </p:cNvCxnSpPr>
          <p:nvPr/>
        </p:nvCxnSpPr>
        <p:spPr>
          <a:xfrm>
            <a:off x="6865915" y="1431059"/>
            <a:ext cx="1241632" cy="1839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25220B19-1A7D-A34A-AD18-94D36BB6423F}"/>
              </a:ext>
            </a:extLst>
          </p:cNvPr>
          <p:cNvCxnSpPr>
            <a:stCxn id="73" idx="6"/>
            <a:endCxn id="98" idx="2"/>
          </p:cNvCxnSpPr>
          <p:nvPr/>
        </p:nvCxnSpPr>
        <p:spPr>
          <a:xfrm>
            <a:off x="6865914" y="1737840"/>
            <a:ext cx="1241633" cy="15322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7C46AB31-13FF-D845-9AE4-04F1E4FA5EB0}"/>
              </a:ext>
            </a:extLst>
          </p:cNvPr>
          <p:cNvCxnSpPr>
            <a:stCxn id="36" idx="7"/>
            <a:endCxn id="72" idx="2"/>
          </p:cNvCxnSpPr>
          <p:nvPr/>
        </p:nvCxnSpPr>
        <p:spPr>
          <a:xfrm flipV="1">
            <a:off x="5123608" y="1431059"/>
            <a:ext cx="1528551" cy="1672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A71169C3-022B-1D4E-9ECE-BCDD32081C13}"/>
              </a:ext>
            </a:extLst>
          </p:cNvPr>
          <p:cNvCxnSpPr>
            <a:stCxn id="36" idx="7"/>
            <a:endCxn id="73" idx="2"/>
          </p:cNvCxnSpPr>
          <p:nvPr/>
        </p:nvCxnSpPr>
        <p:spPr>
          <a:xfrm flipV="1">
            <a:off x="5123608" y="1737840"/>
            <a:ext cx="1528550" cy="13654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926C57C3-E2F4-1D45-BFA8-FF292F63BFD2}"/>
              </a:ext>
            </a:extLst>
          </p:cNvPr>
          <p:cNvCxnSpPr>
            <a:stCxn id="36" idx="7"/>
            <a:endCxn id="87" idx="2"/>
          </p:cNvCxnSpPr>
          <p:nvPr/>
        </p:nvCxnSpPr>
        <p:spPr>
          <a:xfrm>
            <a:off x="5123608" y="3103245"/>
            <a:ext cx="1631175" cy="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A27754D9-0A24-A84A-99A6-206E88E7C14E}"/>
              </a:ext>
            </a:extLst>
          </p:cNvPr>
          <p:cNvCxnSpPr>
            <a:stCxn id="36" idx="7"/>
            <a:endCxn id="74" idx="2"/>
          </p:cNvCxnSpPr>
          <p:nvPr/>
        </p:nvCxnSpPr>
        <p:spPr>
          <a:xfrm>
            <a:off x="5123608" y="3103245"/>
            <a:ext cx="1578029" cy="16825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37F2E896-D631-B54F-A1CD-D6119CE1F898}"/>
              </a:ext>
            </a:extLst>
          </p:cNvPr>
          <p:cNvCxnSpPr>
            <a:stCxn id="36" idx="7"/>
            <a:endCxn id="75" idx="2"/>
          </p:cNvCxnSpPr>
          <p:nvPr/>
        </p:nvCxnSpPr>
        <p:spPr>
          <a:xfrm>
            <a:off x="5123608" y="3103245"/>
            <a:ext cx="1578029" cy="19893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FBCE2D61-E46D-DD47-B6B5-D941AA29AB78}"/>
              </a:ext>
            </a:extLst>
          </p:cNvPr>
          <p:cNvCxnSpPr>
            <a:stCxn id="87" idx="7"/>
            <a:endCxn id="97" idx="2"/>
          </p:cNvCxnSpPr>
          <p:nvPr/>
        </p:nvCxnSpPr>
        <p:spPr>
          <a:xfrm flipV="1">
            <a:off x="6800004" y="2963304"/>
            <a:ext cx="1307544" cy="1399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605D2DEE-F56A-CE45-A889-ACF4D0FD82A7}"/>
              </a:ext>
            </a:extLst>
          </p:cNvPr>
          <p:cNvCxnSpPr>
            <a:stCxn id="73" idx="6"/>
            <a:endCxn id="97" idx="2"/>
          </p:cNvCxnSpPr>
          <p:nvPr/>
        </p:nvCxnSpPr>
        <p:spPr>
          <a:xfrm>
            <a:off x="6865914" y="1737840"/>
            <a:ext cx="1241634" cy="1225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35D930BC-293B-8F49-A690-8700EF52D0BA}"/>
              </a:ext>
            </a:extLst>
          </p:cNvPr>
          <p:cNvCxnSpPr>
            <a:stCxn id="87" idx="7"/>
            <a:endCxn id="98" idx="2"/>
          </p:cNvCxnSpPr>
          <p:nvPr/>
        </p:nvCxnSpPr>
        <p:spPr>
          <a:xfrm>
            <a:off x="6800004" y="3103245"/>
            <a:ext cx="1307543" cy="1668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A240A654-F0A7-F44D-9683-A7DE69C6D9C0}"/>
              </a:ext>
            </a:extLst>
          </p:cNvPr>
          <p:cNvCxnSpPr>
            <a:stCxn id="74" idx="6"/>
            <a:endCxn id="97" idx="2"/>
          </p:cNvCxnSpPr>
          <p:nvPr/>
        </p:nvCxnSpPr>
        <p:spPr>
          <a:xfrm flipV="1">
            <a:off x="6915393" y="2963304"/>
            <a:ext cx="1192155" cy="18224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D3E517C5-231A-1342-B6B3-44CC1591074B}"/>
              </a:ext>
            </a:extLst>
          </p:cNvPr>
          <p:cNvCxnSpPr>
            <a:stCxn id="74" idx="6"/>
            <a:endCxn id="98" idx="2"/>
          </p:cNvCxnSpPr>
          <p:nvPr/>
        </p:nvCxnSpPr>
        <p:spPr>
          <a:xfrm flipV="1">
            <a:off x="6915393" y="3270085"/>
            <a:ext cx="1192154" cy="15157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5FB108CA-0E48-F746-8589-03D56F20A0AB}"/>
              </a:ext>
            </a:extLst>
          </p:cNvPr>
          <p:cNvCxnSpPr>
            <a:stCxn id="75" idx="6"/>
            <a:endCxn id="97" idx="2"/>
          </p:cNvCxnSpPr>
          <p:nvPr/>
        </p:nvCxnSpPr>
        <p:spPr>
          <a:xfrm flipV="1">
            <a:off x="6915393" y="2963304"/>
            <a:ext cx="1192155" cy="2129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4D601D2D-E71B-744A-A823-B67F32A1850E}"/>
              </a:ext>
            </a:extLst>
          </p:cNvPr>
          <p:cNvCxnSpPr>
            <a:stCxn id="75" idx="6"/>
            <a:endCxn id="98" idx="2"/>
          </p:cNvCxnSpPr>
          <p:nvPr/>
        </p:nvCxnSpPr>
        <p:spPr>
          <a:xfrm flipV="1">
            <a:off x="6915393" y="3270085"/>
            <a:ext cx="1192154" cy="18224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EAD08B2A-6F06-CC48-97BF-E70B5D65EA0A}"/>
                  </a:ext>
                </a:extLst>
              </p:cNvPr>
              <p:cNvSpPr txBox="1"/>
              <p:nvPr/>
            </p:nvSpPr>
            <p:spPr>
              <a:xfrm>
                <a:off x="7946569" y="5396231"/>
                <a:ext cx="531750" cy="2046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3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s-ES" sz="13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GB" sz="1300" b="1" dirty="0"/>
              </a:p>
            </p:txBody>
          </p:sp>
        </mc:Choice>
        <mc:Fallback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EAD08B2A-6F06-CC48-97BF-E70B5D65E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569" y="5396231"/>
                <a:ext cx="531750" cy="204608"/>
              </a:xfrm>
              <a:prstGeom prst="rect">
                <a:avLst/>
              </a:prstGeom>
              <a:blipFill>
                <a:blip r:embed="rId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4" name="TextBox 253">
            <a:extLst>
              <a:ext uri="{FF2B5EF4-FFF2-40B4-BE49-F238E27FC236}">
                <a16:creationId xmlns:a16="http://schemas.microsoft.com/office/drawing/2014/main" id="{16170C95-C5CA-AD48-80A3-0A215F49E125}"/>
              </a:ext>
            </a:extLst>
          </p:cNvPr>
          <p:cNvSpPr txBox="1"/>
          <p:nvPr/>
        </p:nvSpPr>
        <p:spPr>
          <a:xfrm>
            <a:off x="3138054" y="1373529"/>
            <a:ext cx="119214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FB52C284-1226-D448-ADCA-F1C4B15FFD38}"/>
              </a:ext>
            </a:extLst>
          </p:cNvPr>
          <p:cNvSpPr txBox="1"/>
          <p:nvPr/>
        </p:nvSpPr>
        <p:spPr>
          <a:xfrm>
            <a:off x="4427021" y="908941"/>
            <a:ext cx="162395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 #1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E8D76D0B-40CA-F74E-8367-11B02B357118}"/>
              </a:ext>
            </a:extLst>
          </p:cNvPr>
          <p:cNvSpPr txBox="1"/>
          <p:nvPr/>
        </p:nvSpPr>
        <p:spPr>
          <a:xfrm>
            <a:off x="6043562" y="918735"/>
            <a:ext cx="14626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 #2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EB15B658-BE27-CC47-A4EE-DA97DEDCE464}"/>
              </a:ext>
            </a:extLst>
          </p:cNvPr>
          <p:cNvSpPr txBox="1"/>
          <p:nvPr/>
        </p:nvSpPr>
        <p:spPr>
          <a:xfrm>
            <a:off x="7643256" y="2034182"/>
            <a:ext cx="13560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Layer</a:t>
            </a:r>
          </a:p>
        </p:txBody>
      </p:sp>
      <p:sp>
        <p:nvSpPr>
          <p:cNvPr id="258" name="Left Brace 257">
            <a:extLst>
              <a:ext uri="{FF2B5EF4-FFF2-40B4-BE49-F238E27FC236}">
                <a16:creationId xmlns:a16="http://schemas.microsoft.com/office/drawing/2014/main" id="{F2930B64-2CAE-0249-9BCF-9BDA7ADB7478}"/>
              </a:ext>
            </a:extLst>
          </p:cNvPr>
          <p:cNvSpPr/>
          <p:nvPr/>
        </p:nvSpPr>
        <p:spPr>
          <a:xfrm>
            <a:off x="2755074" y="1835037"/>
            <a:ext cx="213756" cy="125829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00" b="1"/>
          </a:p>
        </p:txBody>
      </p:sp>
      <p:sp>
        <p:nvSpPr>
          <p:cNvPr id="259" name="Left Brace 258">
            <a:extLst>
              <a:ext uri="{FF2B5EF4-FFF2-40B4-BE49-F238E27FC236}">
                <a16:creationId xmlns:a16="http://schemas.microsoft.com/office/drawing/2014/main" id="{71A85CD7-43A8-3B41-BC62-CF4BD267E92C}"/>
              </a:ext>
            </a:extLst>
          </p:cNvPr>
          <p:cNvSpPr/>
          <p:nvPr/>
        </p:nvSpPr>
        <p:spPr>
          <a:xfrm>
            <a:off x="2757059" y="3432276"/>
            <a:ext cx="213756" cy="125829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039FF264-0933-9141-99CE-43231418B13F}"/>
                  </a:ext>
                </a:extLst>
              </p:cNvPr>
              <p:cNvSpPr txBox="1"/>
              <p:nvPr/>
            </p:nvSpPr>
            <p:spPr>
              <a:xfrm>
                <a:off x="2303816" y="2346173"/>
                <a:ext cx="356260" cy="2000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3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3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s-ES" sz="13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GB" sz="1300" b="1" dirty="0"/>
              </a:p>
            </p:txBody>
          </p:sp>
        </mc:Choice>
        <mc:Fallback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039FF264-0933-9141-99CE-43231418B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816" y="2346173"/>
                <a:ext cx="356260" cy="200055"/>
              </a:xfrm>
              <a:prstGeom prst="rect">
                <a:avLst/>
              </a:prstGeom>
              <a:blipFill>
                <a:blip r:embed="rId5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E5BCF2B0-AA97-7741-88F4-6CE8CAA3C5EB}"/>
                  </a:ext>
                </a:extLst>
              </p:cNvPr>
              <p:cNvSpPr txBox="1"/>
              <p:nvPr/>
            </p:nvSpPr>
            <p:spPr>
              <a:xfrm>
                <a:off x="2314732" y="3946948"/>
                <a:ext cx="356260" cy="2000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3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3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s-ES" sz="13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s-ES" sz="13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13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GB" sz="1300" b="1" dirty="0"/>
              </a:p>
            </p:txBody>
          </p:sp>
        </mc:Choice>
        <mc:Fallback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E5BCF2B0-AA97-7741-88F4-6CE8CAA3C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732" y="3946948"/>
                <a:ext cx="356260" cy="200055"/>
              </a:xfrm>
              <a:prstGeom prst="rect">
                <a:avLst/>
              </a:prstGeom>
              <a:blipFill>
                <a:blip r:embed="rId6"/>
                <a:stretch>
                  <a:fillRect l="-6897" b="-117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F8FE1E8D-D6E1-B242-92F5-E7B2F978CEA4}"/>
                  </a:ext>
                </a:extLst>
              </p:cNvPr>
              <p:cNvSpPr txBox="1"/>
              <p:nvPr/>
            </p:nvSpPr>
            <p:spPr>
              <a:xfrm>
                <a:off x="3334487" y="2191686"/>
                <a:ext cx="192873" cy="200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3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3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3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s-ES" sz="13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GB" sz="1300" b="1" dirty="0"/>
              </a:p>
            </p:txBody>
          </p:sp>
        </mc:Choice>
        <mc:Fallback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F8FE1E8D-D6E1-B242-92F5-E7B2F978C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487" y="2191686"/>
                <a:ext cx="192873" cy="200055"/>
              </a:xfrm>
              <a:prstGeom prst="rect">
                <a:avLst/>
              </a:prstGeom>
              <a:blipFill>
                <a:blip r:embed="rId7"/>
                <a:stretch>
                  <a:fillRect l="-12500" r="-6250" b="-117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7C8E3F1-FCCD-534A-920B-0DBD8EB66770}"/>
                  </a:ext>
                </a:extLst>
              </p:cNvPr>
              <p:cNvSpPr txBox="1"/>
              <p:nvPr/>
            </p:nvSpPr>
            <p:spPr>
              <a:xfrm>
                <a:off x="3331889" y="2796641"/>
                <a:ext cx="200888" cy="209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3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3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3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acc>
                        </m:e>
                        <m:sub>
                          <m:r>
                            <a:rPr lang="es-ES" sz="13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GB" sz="1300" b="1" dirty="0"/>
              </a:p>
            </p:txBody>
          </p:sp>
        </mc:Choice>
        <mc:Fallback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7C8E3F1-FCCD-534A-920B-0DBD8EB66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889" y="2796641"/>
                <a:ext cx="200888" cy="209416"/>
              </a:xfrm>
              <a:prstGeom prst="rect">
                <a:avLst/>
              </a:prstGeom>
              <a:blipFill>
                <a:blip r:embed="rId8"/>
                <a:stretch>
                  <a:fillRect l="-17647" t="-5882" b="-117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8818AE5B-F11C-C348-AA90-586DD2E8C97D}"/>
                  </a:ext>
                </a:extLst>
              </p:cNvPr>
              <p:cNvSpPr txBox="1"/>
              <p:nvPr/>
            </p:nvSpPr>
            <p:spPr>
              <a:xfrm>
                <a:off x="3215788" y="3810408"/>
                <a:ext cx="354777" cy="200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3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3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3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s-ES" sz="13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s-ES" sz="13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13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GB" sz="1300" b="1" dirty="0"/>
              </a:p>
            </p:txBody>
          </p:sp>
        </mc:Choice>
        <mc:Fallback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8818AE5B-F11C-C348-AA90-586DD2E8C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788" y="3810408"/>
                <a:ext cx="354777" cy="200055"/>
              </a:xfrm>
              <a:prstGeom prst="rect">
                <a:avLst/>
              </a:prstGeom>
              <a:blipFill>
                <a:blip r:embed="rId9"/>
                <a:stretch>
                  <a:fillRect l="-6897" r="-3448"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149B0592-7B61-A542-B087-A67FCFAE992B}"/>
                  </a:ext>
                </a:extLst>
              </p:cNvPr>
              <p:cNvSpPr txBox="1"/>
              <p:nvPr/>
            </p:nvSpPr>
            <p:spPr>
              <a:xfrm>
                <a:off x="3206983" y="4398196"/>
                <a:ext cx="362792" cy="209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3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3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3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acc>
                        </m:e>
                        <m:sub>
                          <m:r>
                            <a:rPr lang="es-ES" sz="13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s-ES" sz="13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13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GB" sz="1300" b="1" dirty="0"/>
              </a:p>
            </p:txBody>
          </p:sp>
        </mc:Choice>
        <mc:Fallback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149B0592-7B61-A542-B087-A67FCFAE9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983" y="4398196"/>
                <a:ext cx="362792" cy="209416"/>
              </a:xfrm>
              <a:prstGeom prst="rect">
                <a:avLst/>
              </a:prstGeom>
              <a:blipFill>
                <a:blip r:embed="rId10"/>
                <a:stretch>
                  <a:fillRect l="-10000" t="-5882" r="-3333" b="-176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55C3667B-16A1-3C4D-8CCB-9CA6247E0C30}"/>
                  </a:ext>
                </a:extLst>
              </p:cNvPr>
              <p:cNvSpPr txBox="1"/>
              <p:nvPr/>
            </p:nvSpPr>
            <p:spPr>
              <a:xfrm>
                <a:off x="3334739" y="1866795"/>
                <a:ext cx="192873" cy="200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3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3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ES" sz="13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GB" sz="1300" b="1" dirty="0"/>
              </a:p>
            </p:txBody>
          </p:sp>
        </mc:Choice>
        <mc:Fallback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55C3667B-16A1-3C4D-8CCB-9CA6247E0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739" y="1866795"/>
                <a:ext cx="192873" cy="200055"/>
              </a:xfrm>
              <a:prstGeom prst="rect">
                <a:avLst/>
              </a:prstGeom>
              <a:blipFill>
                <a:blip r:embed="rId11"/>
                <a:stretch>
                  <a:fillRect l="-12500" r="-6250" b="-117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541E9CDF-C839-EC4A-AD80-B02B5B4F9CD6}"/>
                  </a:ext>
                </a:extLst>
              </p:cNvPr>
              <p:cNvSpPr txBox="1"/>
              <p:nvPr/>
            </p:nvSpPr>
            <p:spPr>
              <a:xfrm>
                <a:off x="3335896" y="2491537"/>
                <a:ext cx="200888" cy="200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3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s-ES" sz="13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GB" sz="1300" b="1" dirty="0"/>
              </a:p>
            </p:txBody>
          </p:sp>
        </mc:Choice>
        <mc:Fallback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541E9CDF-C839-EC4A-AD80-B02B5B4F9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896" y="2491537"/>
                <a:ext cx="200888" cy="200055"/>
              </a:xfrm>
              <a:prstGeom prst="rect">
                <a:avLst/>
              </a:prstGeom>
              <a:blipFill>
                <a:blip r:embed="rId12"/>
                <a:stretch>
                  <a:fillRect l="-17647"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E961A78C-6975-A14C-8C37-B3906A677268}"/>
                  </a:ext>
                </a:extLst>
              </p:cNvPr>
              <p:cNvSpPr txBox="1"/>
              <p:nvPr/>
            </p:nvSpPr>
            <p:spPr>
              <a:xfrm>
                <a:off x="3221127" y="3455689"/>
                <a:ext cx="354777" cy="200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3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3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ES" sz="13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s-ES" sz="13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13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GB" sz="1300" b="1" dirty="0"/>
              </a:p>
            </p:txBody>
          </p:sp>
        </mc:Choice>
        <mc:Fallback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E961A78C-6975-A14C-8C37-B3906A677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127" y="3455689"/>
                <a:ext cx="354777" cy="200055"/>
              </a:xfrm>
              <a:prstGeom prst="rect">
                <a:avLst/>
              </a:prstGeom>
              <a:blipFill>
                <a:blip r:embed="rId13"/>
                <a:stretch>
                  <a:fillRect l="-3448" r="-3448"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62F8ED7A-9531-2641-9B4C-BB775ED31E81}"/>
                  </a:ext>
                </a:extLst>
              </p:cNvPr>
              <p:cNvSpPr txBox="1"/>
              <p:nvPr/>
            </p:nvSpPr>
            <p:spPr>
              <a:xfrm>
                <a:off x="3218805" y="4095711"/>
                <a:ext cx="362792" cy="200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3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s-ES" sz="13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s-ES" sz="13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13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GB" sz="1300" b="1" dirty="0"/>
              </a:p>
            </p:txBody>
          </p:sp>
        </mc:Choice>
        <mc:Fallback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62F8ED7A-9531-2641-9B4C-BB775ED31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805" y="4095711"/>
                <a:ext cx="362792" cy="200055"/>
              </a:xfrm>
              <a:prstGeom prst="rect">
                <a:avLst/>
              </a:prstGeom>
              <a:blipFill>
                <a:blip r:embed="rId14"/>
                <a:stretch>
                  <a:fillRect l="-10000" r="-3333" b="-117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80A3AB77-FE42-FF46-9CE4-2887A8F82CD7}"/>
                  </a:ext>
                </a:extLst>
              </p:cNvPr>
              <p:cNvSpPr txBox="1"/>
              <p:nvPr/>
            </p:nvSpPr>
            <p:spPr>
              <a:xfrm>
                <a:off x="8391649" y="2858979"/>
                <a:ext cx="221727" cy="200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3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3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s-ES" sz="13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GB" sz="1300" b="1" dirty="0"/>
              </a:p>
            </p:txBody>
          </p:sp>
        </mc:Choice>
        <mc:Fallback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80A3AB77-FE42-FF46-9CE4-2887A8F82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1649" y="2858979"/>
                <a:ext cx="221727" cy="200055"/>
              </a:xfrm>
              <a:prstGeom prst="rect">
                <a:avLst/>
              </a:prstGeom>
              <a:blipFill>
                <a:blip r:embed="rId15"/>
                <a:stretch>
                  <a:fillRect l="-5263" r="-5263"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9B6EF9CE-5F7F-A445-BDA0-5741226845CB}"/>
                  </a:ext>
                </a:extLst>
              </p:cNvPr>
              <p:cNvSpPr txBox="1"/>
              <p:nvPr/>
            </p:nvSpPr>
            <p:spPr>
              <a:xfrm>
                <a:off x="8380678" y="3188957"/>
                <a:ext cx="221727" cy="200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3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3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s-ES" sz="13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GB" sz="1300" b="1" dirty="0"/>
              </a:p>
            </p:txBody>
          </p:sp>
        </mc:Choice>
        <mc:Fallback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9B6EF9CE-5F7F-A445-BDA0-574122684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678" y="3188957"/>
                <a:ext cx="221727" cy="200055"/>
              </a:xfrm>
              <a:prstGeom prst="rect">
                <a:avLst/>
              </a:prstGeom>
              <a:blipFill>
                <a:blip r:embed="rId16"/>
                <a:stretch>
                  <a:fillRect l="-11111" r="-5556"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3106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28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Sabal Bermudez, Jaime</dc:creator>
  <cp:lastModifiedBy>Sabal Bermudez, Jaime</cp:lastModifiedBy>
  <cp:revision>10</cp:revision>
  <dcterms:created xsi:type="dcterms:W3CDTF">2021-11-26T10:42:03Z</dcterms:created>
  <dcterms:modified xsi:type="dcterms:W3CDTF">2021-11-26T19:52:42Z</dcterms:modified>
</cp:coreProperties>
</file>