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71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87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7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00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6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9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6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5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8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4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0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2DA4-D85B-4F9F-AF6D-1B38428E0871}" type="datetimeFigureOut">
              <a:rPr lang="en-CA" smtClean="0"/>
              <a:t>2021/01/29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115A-73D1-4818-AB3D-7992E8D27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Selections!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1975.0514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84" y="1027906"/>
            <a:ext cx="8258127" cy="4547475"/>
          </a:xfrm>
        </p:spPr>
      </p:pic>
      <p:sp>
        <p:nvSpPr>
          <p:cNvPr id="3" name="TextBox 2"/>
          <p:cNvSpPr txBox="1"/>
          <p:nvPr/>
        </p:nvSpPr>
        <p:spPr>
          <a:xfrm>
            <a:off x="326571" y="219891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Brooklyn </a:t>
            </a:r>
            <a:r>
              <a:rPr lang="en-CA" dirty="0" err="1" smtClean="0"/>
              <a:t>Lahey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06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1976.0676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6" y="832676"/>
            <a:ext cx="7053943" cy="5295160"/>
          </a:xfrm>
        </p:spPr>
      </p:pic>
      <p:sp>
        <p:nvSpPr>
          <p:cNvPr id="3" name="TextBox 2"/>
          <p:cNvSpPr txBox="1"/>
          <p:nvPr/>
        </p:nvSpPr>
        <p:spPr>
          <a:xfrm>
            <a:off x="544286" y="2634343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Jing Xiang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16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1978.0962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85" y="1027906"/>
            <a:ext cx="7928524" cy="4683115"/>
          </a:xfrm>
        </p:spPr>
      </p:pic>
      <p:sp>
        <p:nvSpPr>
          <p:cNvPr id="3" name="TextBox 2"/>
          <p:cNvSpPr txBox="1"/>
          <p:nvPr/>
        </p:nvSpPr>
        <p:spPr>
          <a:xfrm>
            <a:off x="587829" y="2373086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Lily Rousseau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216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1981.0247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14" y="1027906"/>
            <a:ext cx="5203371" cy="4828728"/>
          </a:xfrm>
        </p:spPr>
      </p:pic>
      <p:sp>
        <p:nvSpPr>
          <p:cNvPr id="3" name="TextBox 2"/>
          <p:cNvSpPr txBox="1"/>
          <p:nvPr/>
        </p:nvSpPr>
        <p:spPr>
          <a:xfrm>
            <a:off x="838200" y="2503714"/>
            <a:ext cx="35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Jessica </a:t>
            </a:r>
            <a:r>
              <a:rPr lang="en-CA" dirty="0" err="1" smtClean="0"/>
              <a:t>Lintz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861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1982.0639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03229"/>
            <a:ext cx="6951900" cy="3809641"/>
          </a:xfrm>
        </p:spPr>
      </p:pic>
      <p:sp>
        <p:nvSpPr>
          <p:cNvPr id="3" name="TextBox 2"/>
          <p:cNvSpPr txBox="1"/>
          <p:nvPr/>
        </p:nvSpPr>
        <p:spPr>
          <a:xfrm>
            <a:off x="587829" y="2307771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Anne Cameron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3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1983.0439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84" y="1370806"/>
            <a:ext cx="7631533" cy="3886994"/>
          </a:xfrm>
        </p:spPr>
      </p:pic>
      <p:sp>
        <p:nvSpPr>
          <p:cNvPr id="3" name="TextBox 2"/>
          <p:cNvSpPr txBox="1"/>
          <p:nvPr/>
        </p:nvSpPr>
        <p:spPr>
          <a:xfrm>
            <a:off x="838200" y="2264229"/>
            <a:ext cx="29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Amélia Poirier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22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1983.0440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3" y="1174864"/>
            <a:ext cx="7858690" cy="3478780"/>
          </a:xfrm>
        </p:spPr>
      </p:pic>
      <p:sp>
        <p:nvSpPr>
          <p:cNvPr id="3" name="TextBox 2"/>
          <p:cNvSpPr txBox="1"/>
          <p:nvPr/>
        </p:nvSpPr>
        <p:spPr>
          <a:xfrm>
            <a:off x="370114" y="2155371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Philippe Giroux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056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1984.1161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12" y="603363"/>
            <a:ext cx="6809015" cy="5283796"/>
          </a:xfrm>
        </p:spPr>
      </p:pic>
      <p:sp>
        <p:nvSpPr>
          <p:cNvPr id="3" name="TextBox 2"/>
          <p:cNvSpPr txBox="1"/>
          <p:nvPr/>
        </p:nvSpPr>
        <p:spPr>
          <a:xfrm>
            <a:off x="631371" y="2460171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Justin </a:t>
            </a:r>
            <a:r>
              <a:rPr lang="en-CA" dirty="0" err="1" smtClean="0"/>
              <a:t>Gobeil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557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1987.1074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37469"/>
            <a:ext cx="6183086" cy="5366919"/>
          </a:xfrm>
        </p:spPr>
      </p:pic>
      <p:sp>
        <p:nvSpPr>
          <p:cNvPr id="3" name="TextBox 2"/>
          <p:cNvSpPr txBox="1"/>
          <p:nvPr/>
        </p:nvSpPr>
        <p:spPr>
          <a:xfrm>
            <a:off x="370114" y="246017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Melina Carrier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59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1998.0133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80621"/>
            <a:ext cx="6672943" cy="6432717"/>
          </a:xfrm>
        </p:spPr>
      </p:pic>
      <p:sp>
        <p:nvSpPr>
          <p:cNvPr id="3" name="TextBox 2"/>
          <p:cNvSpPr txBox="1"/>
          <p:nvPr/>
        </p:nvSpPr>
        <p:spPr>
          <a:xfrm>
            <a:off x="500743" y="2307771"/>
            <a:ext cx="29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Xutianrui</a:t>
            </a:r>
            <a:r>
              <a:rPr lang="en-CA" dirty="0" smtClean="0"/>
              <a:t>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0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1967.0031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13" y="365125"/>
            <a:ext cx="8044543" cy="6274744"/>
          </a:xfrm>
        </p:spPr>
      </p:pic>
      <p:sp>
        <p:nvSpPr>
          <p:cNvPr id="3" name="TextBox 2"/>
          <p:cNvSpPr txBox="1"/>
          <p:nvPr/>
        </p:nvSpPr>
        <p:spPr>
          <a:xfrm>
            <a:off x="473529" y="2073729"/>
            <a:ext cx="28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Dianne </a:t>
            </a:r>
            <a:r>
              <a:rPr lang="en-CA" dirty="0" err="1" smtClean="0"/>
              <a:t>Greggain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49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Culture Workshop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01" y="1825625"/>
            <a:ext cx="1947197" cy="4351338"/>
          </a:xfrm>
        </p:spPr>
      </p:pic>
    </p:spTree>
    <p:extLst>
      <p:ext uri="{BB962C8B-B14F-4D97-AF65-F5344CB8AC3E}">
        <p14:creationId xmlns:p14="http://schemas.microsoft.com/office/powerpoint/2010/main" val="28147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1967.0086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879919"/>
            <a:ext cx="7322804" cy="5194309"/>
          </a:xfrm>
        </p:spPr>
      </p:pic>
      <p:sp>
        <p:nvSpPr>
          <p:cNvPr id="3" name="TextBox 2"/>
          <p:cNvSpPr txBox="1"/>
          <p:nvPr/>
        </p:nvSpPr>
        <p:spPr>
          <a:xfrm>
            <a:off x="422031" y="2567354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Holly Benison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5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1967.0233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65125"/>
            <a:ext cx="8018667" cy="6019346"/>
          </a:xfrm>
        </p:spPr>
      </p:pic>
      <p:sp>
        <p:nvSpPr>
          <p:cNvPr id="3" name="TextBox 2"/>
          <p:cNvSpPr txBox="1"/>
          <p:nvPr/>
        </p:nvSpPr>
        <p:spPr>
          <a:xfrm>
            <a:off x="435429" y="23295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Megan </a:t>
            </a:r>
            <a:r>
              <a:rPr lang="en-CA" dirty="0" err="1" smtClean="0"/>
              <a:t>Gellatly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1969.1126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365125"/>
            <a:ext cx="5823856" cy="5909273"/>
          </a:xfrm>
        </p:spPr>
      </p:pic>
      <p:sp>
        <p:nvSpPr>
          <p:cNvPr id="3" name="TextBox 2"/>
          <p:cNvSpPr txBox="1"/>
          <p:nvPr/>
        </p:nvSpPr>
        <p:spPr>
          <a:xfrm>
            <a:off x="370114" y="2547257"/>
            <a:ext cx="38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Chantal </a:t>
            </a:r>
            <a:r>
              <a:rPr lang="en-CA" dirty="0" err="1" smtClean="0"/>
              <a:t>Lafond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978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1969.1176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85" y="663298"/>
            <a:ext cx="7587408" cy="5574216"/>
          </a:xfrm>
        </p:spPr>
      </p:pic>
      <p:sp>
        <p:nvSpPr>
          <p:cNvPr id="3" name="TextBox 2"/>
          <p:cNvSpPr txBox="1"/>
          <p:nvPr/>
        </p:nvSpPr>
        <p:spPr>
          <a:xfrm>
            <a:off x="391886" y="23295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Annabelle Laura Morgan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22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1971.0388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58" y="1452448"/>
            <a:ext cx="8129612" cy="3642066"/>
          </a:xfrm>
        </p:spPr>
      </p:pic>
      <p:sp>
        <p:nvSpPr>
          <p:cNvPr id="3" name="TextBox 2"/>
          <p:cNvSpPr txBox="1"/>
          <p:nvPr/>
        </p:nvSpPr>
        <p:spPr>
          <a:xfrm>
            <a:off x="478971" y="2177143"/>
            <a:ext cx="2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Frédérique LaBerge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1972.0533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27" y="1302724"/>
            <a:ext cx="7443979" cy="4069375"/>
          </a:xfrm>
        </p:spPr>
      </p:pic>
      <p:sp>
        <p:nvSpPr>
          <p:cNvPr id="3" name="TextBox 2"/>
          <p:cNvSpPr txBox="1"/>
          <p:nvPr/>
        </p:nvSpPr>
        <p:spPr>
          <a:xfrm>
            <a:off x="457200" y="230777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Teri Blades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2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1975.0131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6" y="365125"/>
            <a:ext cx="6036128" cy="6172947"/>
          </a:xfrm>
        </p:spPr>
      </p:pic>
      <p:sp>
        <p:nvSpPr>
          <p:cNvPr id="3" name="TextBox 2"/>
          <p:cNvSpPr txBox="1"/>
          <p:nvPr/>
        </p:nvSpPr>
        <p:spPr>
          <a:xfrm>
            <a:off x="653143" y="2438400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Jennifer Fawcett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04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61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Artifacts</vt:lpstr>
      <vt:lpstr>1967.0031</vt:lpstr>
      <vt:lpstr>1967.0086</vt:lpstr>
      <vt:lpstr>1967.0233</vt:lpstr>
      <vt:lpstr>1969.1126</vt:lpstr>
      <vt:lpstr>1969.1176</vt:lpstr>
      <vt:lpstr>1971.0388</vt:lpstr>
      <vt:lpstr>1972.0533</vt:lpstr>
      <vt:lpstr>1975.0131</vt:lpstr>
      <vt:lpstr>1975.0514</vt:lpstr>
      <vt:lpstr>1976.0676</vt:lpstr>
      <vt:lpstr>1978.0962</vt:lpstr>
      <vt:lpstr>1981.0247</vt:lpstr>
      <vt:lpstr>1982.0639</vt:lpstr>
      <vt:lpstr>1983.0439</vt:lpstr>
      <vt:lpstr>1983.0440</vt:lpstr>
      <vt:lpstr>1984.1161</vt:lpstr>
      <vt:lpstr>1987.1074</vt:lpstr>
      <vt:lpstr>1998.0133</vt:lpstr>
      <vt:lpstr>Material Culture Workshop</vt:lpstr>
    </vt:vector>
  </TitlesOfParts>
  <Company>CSTMCORP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Artifacts</dc:title>
  <dc:creator>Emily Gann</dc:creator>
  <cp:lastModifiedBy>Emily Gann</cp:lastModifiedBy>
  <cp:revision>7</cp:revision>
  <dcterms:created xsi:type="dcterms:W3CDTF">2021-01-13T02:31:33Z</dcterms:created>
  <dcterms:modified xsi:type="dcterms:W3CDTF">2021-01-29T20:17:16Z</dcterms:modified>
</cp:coreProperties>
</file>