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51" r:id="rId1"/>
  </p:sldMasterIdLst>
  <p:sldIdLst>
    <p:sldId id="256" r:id="rId2"/>
    <p:sldId id="257" r:id="rId3"/>
    <p:sldId id="262" r:id="rId4"/>
    <p:sldId id="263" r:id="rId5"/>
    <p:sldId id="259" r:id="rId6"/>
    <p:sldId id="266" r:id="rId7"/>
    <p:sldId id="258" r:id="rId8"/>
    <p:sldId id="260" r:id="rId9"/>
    <p:sldId id="264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4052C9-6F96-4435-B414-EF2A89DD2DE7}">
          <p14:sldIdLst>
            <p14:sldId id="256"/>
            <p14:sldId id="257"/>
            <p14:sldId id="262"/>
            <p14:sldId id="263"/>
            <p14:sldId id="259"/>
            <p14:sldId id="266"/>
            <p14:sldId id="258"/>
            <p14:sldId id="260"/>
            <p14:sldId id="264"/>
            <p14:sldId id="26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60" d="100"/>
          <a:sy n="60" d="100"/>
        </p:scale>
        <p:origin x="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28D12-7167-4CC1-8512-EBD7C7EB16F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9D37E9-973F-499A-BFC5-A114EC455394}">
      <dgm:prSet/>
      <dgm:spPr/>
      <dgm:t>
        <a:bodyPr/>
        <a:lstStyle/>
        <a:p>
          <a:r>
            <a:rPr lang="en-US" dirty="0"/>
            <a:t>What is </a:t>
          </a:r>
          <a:r>
            <a:rPr lang="en-US" dirty="0" err="1"/>
            <a:t>LatCrit</a:t>
          </a:r>
          <a:r>
            <a:rPr lang="en-US" dirty="0"/>
            <a:t> and where did it come from?</a:t>
          </a:r>
        </a:p>
      </dgm:t>
    </dgm:pt>
    <dgm:pt modelId="{1F608CA6-63A8-4A00-AE1F-F2BD8B23F5F1}" type="parTrans" cxnId="{6C2647ED-063C-4AF4-B8CA-51E04705DB6F}">
      <dgm:prSet/>
      <dgm:spPr/>
      <dgm:t>
        <a:bodyPr/>
        <a:lstStyle/>
        <a:p>
          <a:endParaRPr lang="en-US"/>
        </a:p>
      </dgm:t>
    </dgm:pt>
    <dgm:pt modelId="{7A227C86-F7A0-4E66-9A87-B3313ED73BFA}" type="sibTrans" cxnId="{6C2647ED-063C-4AF4-B8CA-51E04705DB6F}">
      <dgm:prSet/>
      <dgm:spPr/>
      <dgm:t>
        <a:bodyPr/>
        <a:lstStyle/>
        <a:p>
          <a:endParaRPr lang="en-US"/>
        </a:p>
      </dgm:t>
    </dgm:pt>
    <dgm:pt modelId="{29E5FFD6-D231-428E-90AA-933D75CCAE9C}">
      <dgm:prSet/>
      <dgm:spPr/>
      <dgm:t>
        <a:bodyPr/>
        <a:lstStyle/>
        <a:p>
          <a:r>
            <a:rPr lang="en-US"/>
            <a:t>How is it useful?</a:t>
          </a:r>
        </a:p>
      </dgm:t>
    </dgm:pt>
    <dgm:pt modelId="{D3982034-FF8B-4FDA-B697-F801E91F5A02}" type="parTrans" cxnId="{14559D73-6AE8-45D7-B372-BAA35738463C}">
      <dgm:prSet/>
      <dgm:spPr/>
      <dgm:t>
        <a:bodyPr/>
        <a:lstStyle/>
        <a:p>
          <a:endParaRPr lang="en-US"/>
        </a:p>
      </dgm:t>
    </dgm:pt>
    <dgm:pt modelId="{E0365B01-60FD-465D-830C-AB52C980C752}" type="sibTrans" cxnId="{14559D73-6AE8-45D7-B372-BAA35738463C}">
      <dgm:prSet/>
      <dgm:spPr/>
      <dgm:t>
        <a:bodyPr/>
        <a:lstStyle/>
        <a:p>
          <a:endParaRPr lang="en-US"/>
        </a:p>
      </dgm:t>
    </dgm:pt>
    <dgm:pt modelId="{013AF56A-1877-4DB3-897B-55AC9308D765}">
      <dgm:prSet/>
      <dgm:spPr/>
      <dgm:t>
        <a:bodyPr/>
        <a:lstStyle/>
        <a:p>
          <a:r>
            <a:rPr lang="en-US" dirty="0"/>
            <a:t>Critiques</a:t>
          </a:r>
        </a:p>
      </dgm:t>
    </dgm:pt>
    <dgm:pt modelId="{7C35F2C1-E2AB-47B4-86E9-B9B6A601D07F}" type="parTrans" cxnId="{B18DF81A-1F55-4126-864F-6DC6900B14E0}">
      <dgm:prSet/>
      <dgm:spPr/>
      <dgm:t>
        <a:bodyPr/>
        <a:lstStyle/>
        <a:p>
          <a:endParaRPr lang="en-US"/>
        </a:p>
      </dgm:t>
    </dgm:pt>
    <dgm:pt modelId="{630C9DBF-B55F-4950-97E9-3D74E8FFF3E3}" type="sibTrans" cxnId="{B18DF81A-1F55-4126-864F-6DC6900B14E0}">
      <dgm:prSet/>
      <dgm:spPr/>
      <dgm:t>
        <a:bodyPr/>
        <a:lstStyle/>
        <a:p>
          <a:endParaRPr lang="en-US"/>
        </a:p>
      </dgm:t>
    </dgm:pt>
    <dgm:pt modelId="{29009EC1-F5EB-4127-8BAA-131ACB43920C}">
      <dgm:prSet/>
      <dgm:spPr/>
      <dgm:t>
        <a:bodyPr/>
        <a:lstStyle/>
        <a:p>
          <a:r>
            <a:rPr lang="en-US" dirty="0"/>
            <a:t>How can we use it in practice?  </a:t>
          </a:r>
        </a:p>
      </dgm:t>
    </dgm:pt>
    <dgm:pt modelId="{37C57F28-C4CC-4742-97C3-C0CAF84F4988}" type="parTrans" cxnId="{2FCB038A-8BBE-4D70-8A94-997BEC024AA0}">
      <dgm:prSet/>
      <dgm:spPr/>
      <dgm:t>
        <a:bodyPr/>
        <a:lstStyle/>
        <a:p>
          <a:endParaRPr lang="en-US"/>
        </a:p>
      </dgm:t>
    </dgm:pt>
    <dgm:pt modelId="{9B7DD45B-81C7-495C-BB05-3BE1DDF65BEA}" type="sibTrans" cxnId="{2FCB038A-8BBE-4D70-8A94-997BEC024AA0}">
      <dgm:prSet/>
      <dgm:spPr/>
      <dgm:t>
        <a:bodyPr/>
        <a:lstStyle/>
        <a:p>
          <a:endParaRPr lang="en-US"/>
        </a:p>
      </dgm:t>
    </dgm:pt>
    <dgm:pt modelId="{435809B9-AC1F-48CE-9527-BCE7CAAD0D33}" type="pres">
      <dgm:prSet presAssocID="{17728D12-7167-4CC1-8512-EBD7C7EB16F3}" presName="vert0" presStyleCnt="0">
        <dgm:presLayoutVars>
          <dgm:dir/>
          <dgm:animOne val="branch"/>
          <dgm:animLvl val="lvl"/>
        </dgm:presLayoutVars>
      </dgm:prSet>
      <dgm:spPr/>
    </dgm:pt>
    <dgm:pt modelId="{F9410674-057E-40B5-89B5-0D235C480549}" type="pres">
      <dgm:prSet presAssocID="{729D37E9-973F-499A-BFC5-A114EC455394}" presName="thickLine" presStyleLbl="alignNode1" presStyleIdx="0" presStyleCnt="4"/>
      <dgm:spPr/>
    </dgm:pt>
    <dgm:pt modelId="{21983207-ED2C-4299-A8FB-0F5F9D8CAE73}" type="pres">
      <dgm:prSet presAssocID="{729D37E9-973F-499A-BFC5-A114EC455394}" presName="horz1" presStyleCnt="0"/>
      <dgm:spPr/>
    </dgm:pt>
    <dgm:pt modelId="{908541AC-BE4B-4EA5-8FD9-7F8818846174}" type="pres">
      <dgm:prSet presAssocID="{729D37E9-973F-499A-BFC5-A114EC455394}" presName="tx1" presStyleLbl="revTx" presStyleIdx="0" presStyleCnt="4"/>
      <dgm:spPr/>
    </dgm:pt>
    <dgm:pt modelId="{FD32AC6B-E072-4008-86D9-2971CF004D4F}" type="pres">
      <dgm:prSet presAssocID="{729D37E9-973F-499A-BFC5-A114EC455394}" presName="vert1" presStyleCnt="0"/>
      <dgm:spPr/>
    </dgm:pt>
    <dgm:pt modelId="{8E0ED40F-E0FC-42A2-A407-2F897B49B96B}" type="pres">
      <dgm:prSet presAssocID="{29E5FFD6-D231-428E-90AA-933D75CCAE9C}" presName="thickLine" presStyleLbl="alignNode1" presStyleIdx="1" presStyleCnt="4"/>
      <dgm:spPr/>
    </dgm:pt>
    <dgm:pt modelId="{09BF796A-F027-452D-B3EE-FD740DE97B3A}" type="pres">
      <dgm:prSet presAssocID="{29E5FFD6-D231-428E-90AA-933D75CCAE9C}" presName="horz1" presStyleCnt="0"/>
      <dgm:spPr/>
    </dgm:pt>
    <dgm:pt modelId="{49619836-0A30-4058-BC9C-8D4DC38A5E58}" type="pres">
      <dgm:prSet presAssocID="{29E5FFD6-D231-428E-90AA-933D75CCAE9C}" presName="tx1" presStyleLbl="revTx" presStyleIdx="1" presStyleCnt="4"/>
      <dgm:spPr/>
    </dgm:pt>
    <dgm:pt modelId="{D9C238CC-C0A5-4537-9C27-FA724733D006}" type="pres">
      <dgm:prSet presAssocID="{29E5FFD6-D231-428E-90AA-933D75CCAE9C}" presName="vert1" presStyleCnt="0"/>
      <dgm:spPr/>
    </dgm:pt>
    <dgm:pt modelId="{EEB5682D-6987-4D95-AE48-93E46D5BD821}" type="pres">
      <dgm:prSet presAssocID="{013AF56A-1877-4DB3-897B-55AC9308D765}" presName="thickLine" presStyleLbl="alignNode1" presStyleIdx="2" presStyleCnt="4"/>
      <dgm:spPr/>
    </dgm:pt>
    <dgm:pt modelId="{9C29F486-9A3D-4AC5-9330-2BB3A00AAB5F}" type="pres">
      <dgm:prSet presAssocID="{013AF56A-1877-4DB3-897B-55AC9308D765}" presName="horz1" presStyleCnt="0"/>
      <dgm:spPr/>
    </dgm:pt>
    <dgm:pt modelId="{A2E3A715-DF30-4B38-9E22-97FB958E1CCE}" type="pres">
      <dgm:prSet presAssocID="{013AF56A-1877-4DB3-897B-55AC9308D765}" presName="tx1" presStyleLbl="revTx" presStyleIdx="2" presStyleCnt="4"/>
      <dgm:spPr/>
    </dgm:pt>
    <dgm:pt modelId="{4DF11421-217F-4788-89BF-5DD4EF85B53F}" type="pres">
      <dgm:prSet presAssocID="{013AF56A-1877-4DB3-897B-55AC9308D765}" presName="vert1" presStyleCnt="0"/>
      <dgm:spPr/>
    </dgm:pt>
    <dgm:pt modelId="{15A3CE63-66C3-4F9F-8A84-322A990A37A6}" type="pres">
      <dgm:prSet presAssocID="{29009EC1-F5EB-4127-8BAA-131ACB43920C}" presName="thickLine" presStyleLbl="alignNode1" presStyleIdx="3" presStyleCnt="4"/>
      <dgm:spPr/>
    </dgm:pt>
    <dgm:pt modelId="{7DD3DC29-D1E0-474B-9B00-46F8877D16C5}" type="pres">
      <dgm:prSet presAssocID="{29009EC1-F5EB-4127-8BAA-131ACB43920C}" presName="horz1" presStyleCnt="0"/>
      <dgm:spPr/>
    </dgm:pt>
    <dgm:pt modelId="{B006718E-8EE7-4411-9A8B-F3A1CF35C22B}" type="pres">
      <dgm:prSet presAssocID="{29009EC1-F5EB-4127-8BAA-131ACB43920C}" presName="tx1" presStyleLbl="revTx" presStyleIdx="3" presStyleCnt="4"/>
      <dgm:spPr/>
    </dgm:pt>
    <dgm:pt modelId="{0B137BF1-C557-4038-A025-4F4023C8F067}" type="pres">
      <dgm:prSet presAssocID="{29009EC1-F5EB-4127-8BAA-131ACB43920C}" presName="vert1" presStyleCnt="0"/>
      <dgm:spPr/>
    </dgm:pt>
  </dgm:ptLst>
  <dgm:cxnLst>
    <dgm:cxn modelId="{B18DF81A-1F55-4126-864F-6DC6900B14E0}" srcId="{17728D12-7167-4CC1-8512-EBD7C7EB16F3}" destId="{013AF56A-1877-4DB3-897B-55AC9308D765}" srcOrd="2" destOrd="0" parTransId="{7C35F2C1-E2AB-47B4-86E9-B9B6A601D07F}" sibTransId="{630C9DBF-B55F-4950-97E9-3D74E8FFF3E3}"/>
    <dgm:cxn modelId="{68984320-C58B-4301-9D90-329B2353DBBC}" type="presOf" srcId="{29009EC1-F5EB-4127-8BAA-131ACB43920C}" destId="{B006718E-8EE7-4411-9A8B-F3A1CF35C22B}" srcOrd="0" destOrd="0" presId="urn:microsoft.com/office/officeart/2008/layout/LinedList"/>
    <dgm:cxn modelId="{EF7C4248-F7C4-4EAA-A087-24EC6A5F839A}" type="presOf" srcId="{29E5FFD6-D231-428E-90AA-933D75CCAE9C}" destId="{49619836-0A30-4058-BC9C-8D4DC38A5E58}" srcOrd="0" destOrd="0" presId="urn:microsoft.com/office/officeart/2008/layout/LinedList"/>
    <dgm:cxn modelId="{3E330152-CD1C-4D84-A723-748B73346CA6}" type="presOf" srcId="{729D37E9-973F-499A-BFC5-A114EC455394}" destId="{908541AC-BE4B-4EA5-8FD9-7F8818846174}" srcOrd="0" destOrd="0" presId="urn:microsoft.com/office/officeart/2008/layout/LinedList"/>
    <dgm:cxn modelId="{14559D73-6AE8-45D7-B372-BAA35738463C}" srcId="{17728D12-7167-4CC1-8512-EBD7C7EB16F3}" destId="{29E5FFD6-D231-428E-90AA-933D75CCAE9C}" srcOrd="1" destOrd="0" parTransId="{D3982034-FF8B-4FDA-B697-F801E91F5A02}" sibTransId="{E0365B01-60FD-465D-830C-AB52C980C752}"/>
    <dgm:cxn modelId="{2FCB038A-8BBE-4D70-8A94-997BEC024AA0}" srcId="{17728D12-7167-4CC1-8512-EBD7C7EB16F3}" destId="{29009EC1-F5EB-4127-8BAA-131ACB43920C}" srcOrd="3" destOrd="0" parTransId="{37C57F28-C4CC-4742-97C3-C0CAF84F4988}" sibTransId="{9B7DD45B-81C7-495C-BB05-3BE1DDF65BEA}"/>
    <dgm:cxn modelId="{170D09CD-C4A0-4C71-98B5-2ACC3579B60B}" type="presOf" srcId="{17728D12-7167-4CC1-8512-EBD7C7EB16F3}" destId="{435809B9-AC1F-48CE-9527-BCE7CAAD0D33}" srcOrd="0" destOrd="0" presId="urn:microsoft.com/office/officeart/2008/layout/LinedList"/>
    <dgm:cxn modelId="{4B8FC1E9-F882-44C9-9F30-4A0923D07079}" type="presOf" srcId="{013AF56A-1877-4DB3-897B-55AC9308D765}" destId="{A2E3A715-DF30-4B38-9E22-97FB958E1CCE}" srcOrd="0" destOrd="0" presId="urn:microsoft.com/office/officeart/2008/layout/LinedList"/>
    <dgm:cxn modelId="{6C2647ED-063C-4AF4-B8CA-51E04705DB6F}" srcId="{17728D12-7167-4CC1-8512-EBD7C7EB16F3}" destId="{729D37E9-973F-499A-BFC5-A114EC455394}" srcOrd="0" destOrd="0" parTransId="{1F608CA6-63A8-4A00-AE1F-F2BD8B23F5F1}" sibTransId="{7A227C86-F7A0-4E66-9A87-B3313ED73BFA}"/>
    <dgm:cxn modelId="{FC21E1B2-05B8-48D6-9BC7-357CA6E374EC}" type="presParOf" srcId="{435809B9-AC1F-48CE-9527-BCE7CAAD0D33}" destId="{F9410674-057E-40B5-89B5-0D235C480549}" srcOrd="0" destOrd="0" presId="urn:microsoft.com/office/officeart/2008/layout/LinedList"/>
    <dgm:cxn modelId="{C3DD9A46-3C4E-4B83-A0A0-897590DED3BB}" type="presParOf" srcId="{435809B9-AC1F-48CE-9527-BCE7CAAD0D33}" destId="{21983207-ED2C-4299-A8FB-0F5F9D8CAE73}" srcOrd="1" destOrd="0" presId="urn:microsoft.com/office/officeart/2008/layout/LinedList"/>
    <dgm:cxn modelId="{04CCD3B6-86AE-410F-8D29-B02E82C989DE}" type="presParOf" srcId="{21983207-ED2C-4299-A8FB-0F5F9D8CAE73}" destId="{908541AC-BE4B-4EA5-8FD9-7F8818846174}" srcOrd="0" destOrd="0" presId="urn:microsoft.com/office/officeart/2008/layout/LinedList"/>
    <dgm:cxn modelId="{CAFF7148-C928-4A48-B0EB-60E5530D57DA}" type="presParOf" srcId="{21983207-ED2C-4299-A8FB-0F5F9D8CAE73}" destId="{FD32AC6B-E072-4008-86D9-2971CF004D4F}" srcOrd="1" destOrd="0" presId="urn:microsoft.com/office/officeart/2008/layout/LinedList"/>
    <dgm:cxn modelId="{6BD9FB2A-0691-417B-84D6-749EF4D0D64C}" type="presParOf" srcId="{435809B9-AC1F-48CE-9527-BCE7CAAD0D33}" destId="{8E0ED40F-E0FC-42A2-A407-2F897B49B96B}" srcOrd="2" destOrd="0" presId="urn:microsoft.com/office/officeart/2008/layout/LinedList"/>
    <dgm:cxn modelId="{626083FB-B381-47A9-997E-DA997D6A87BB}" type="presParOf" srcId="{435809B9-AC1F-48CE-9527-BCE7CAAD0D33}" destId="{09BF796A-F027-452D-B3EE-FD740DE97B3A}" srcOrd="3" destOrd="0" presId="urn:microsoft.com/office/officeart/2008/layout/LinedList"/>
    <dgm:cxn modelId="{3FC712A2-DA86-4CC5-93B8-E784EF2F5321}" type="presParOf" srcId="{09BF796A-F027-452D-B3EE-FD740DE97B3A}" destId="{49619836-0A30-4058-BC9C-8D4DC38A5E58}" srcOrd="0" destOrd="0" presId="urn:microsoft.com/office/officeart/2008/layout/LinedList"/>
    <dgm:cxn modelId="{F3FE06CF-BCF0-4D7E-9644-CD38FFDD4FB0}" type="presParOf" srcId="{09BF796A-F027-452D-B3EE-FD740DE97B3A}" destId="{D9C238CC-C0A5-4537-9C27-FA724733D006}" srcOrd="1" destOrd="0" presId="urn:microsoft.com/office/officeart/2008/layout/LinedList"/>
    <dgm:cxn modelId="{BAA9AC93-FC26-46E3-BEE1-05DC60F04E6B}" type="presParOf" srcId="{435809B9-AC1F-48CE-9527-BCE7CAAD0D33}" destId="{EEB5682D-6987-4D95-AE48-93E46D5BD821}" srcOrd="4" destOrd="0" presId="urn:microsoft.com/office/officeart/2008/layout/LinedList"/>
    <dgm:cxn modelId="{6D755E4A-3F87-4F0F-B17D-B710F995CB2B}" type="presParOf" srcId="{435809B9-AC1F-48CE-9527-BCE7CAAD0D33}" destId="{9C29F486-9A3D-4AC5-9330-2BB3A00AAB5F}" srcOrd="5" destOrd="0" presId="urn:microsoft.com/office/officeart/2008/layout/LinedList"/>
    <dgm:cxn modelId="{AFD36A36-6589-462B-B525-426D0036D0CD}" type="presParOf" srcId="{9C29F486-9A3D-4AC5-9330-2BB3A00AAB5F}" destId="{A2E3A715-DF30-4B38-9E22-97FB958E1CCE}" srcOrd="0" destOrd="0" presId="urn:microsoft.com/office/officeart/2008/layout/LinedList"/>
    <dgm:cxn modelId="{796DCD0D-F7BA-4B42-83CF-09FF469BC937}" type="presParOf" srcId="{9C29F486-9A3D-4AC5-9330-2BB3A00AAB5F}" destId="{4DF11421-217F-4788-89BF-5DD4EF85B53F}" srcOrd="1" destOrd="0" presId="urn:microsoft.com/office/officeart/2008/layout/LinedList"/>
    <dgm:cxn modelId="{6E664B5A-0F65-45B6-A3B3-9F685028AA87}" type="presParOf" srcId="{435809B9-AC1F-48CE-9527-BCE7CAAD0D33}" destId="{15A3CE63-66C3-4F9F-8A84-322A990A37A6}" srcOrd="6" destOrd="0" presId="urn:microsoft.com/office/officeart/2008/layout/LinedList"/>
    <dgm:cxn modelId="{FD1AEC60-2449-4EF0-8DCF-0B3D208F5F36}" type="presParOf" srcId="{435809B9-AC1F-48CE-9527-BCE7CAAD0D33}" destId="{7DD3DC29-D1E0-474B-9B00-46F8877D16C5}" srcOrd="7" destOrd="0" presId="urn:microsoft.com/office/officeart/2008/layout/LinedList"/>
    <dgm:cxn modelId="{05B10E0F-D229-4406-8A3D-8A9019EBE7B5}" type="presParOf" srcId="{7DD3DC29-D1E0-474B-9B00-46F8877D16C5}" destId="{B006718E-8EE7-4411-9A8B-F3A1CF35C22B}" srcOrd="0" destOrd="0" presId="urn:microsoft.com/office/officeart/2008/layout/LinedList"/>
    <dgm:cxn modelId="{BEFEA357-3BDF-4ADB-A412-115EF83EBF8E}" type="presParOf" srcId="{7DD3DC29-D1E0-474B-9B00-46F8877D16C5}" destId="{0B137BF1-C557-4038-A025-4F4023C8F0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E9DCC2-E50C-3847-83C8-5BF131B613C2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C8662-2379-5F4A-8956-C1C5B74011AF}">
      <dgm:prSet phldrT="[Text]"/>
      <dgm:spPr/>
      <dgm:t>
        <a:bodyPr/>
        <a:lstStyle/>
        <a:p>
          <a:r>
            <a:rPr lang="en-US" dirty="0"/>
            <a:t>Power</a:t>
          </a:r>
        </a:p>
      </dgm:t>
    </dgm:pt>
    <dgm:pt modelId="{3F425BAD-0A16-F543-851E-8053A5860840}" type="parTrans" cxnId="{412AA5B1-88C7-BB4B-8D80-701B4405F57D}">
      <dgm:prSet/>
      <dgm:spPr/>
      <dgm:t>
        <a:bodyPr/>
        <a:lstStyle/>
        <a:p>
          <a:endParaRPr lang="en-US"/>
        </a:p>
      </dgm:t>
    </dgm:pt>
    <dgm:pt modelId="{7B6D2D79-E441-5449-BD76-6E555810C4B1}" type="sibTrans" cxnId="{412AA5B1-88C7-BB4B-8D80-701B4405F57D}">
      <dgm:prSet/>
      <dgm:spPr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en-US"/>
        </a:p>
      </dgm:t>
    </dgm:pt>
    <dgm:pt modelId="{A284BD12-5D08-224C-8DD7-057F7F23B35C}">
      <dgm:prSet phldrT="[Text]"/>
      <dgm:spPr/>
      <dgm:t>
        <a:bodyPr/>
        <a:lstStyle/>
        <a:p>
          <a:r>
            <a:rPr lang="en-US" dirty="0"/>
            <a:t>Assumptions of white supremacy </a:t>
          </a:r>
        </a:p>
      </dgm:t>
    </dgm:pt>
    <dgm:pt modelId="{0D190A23-5B74-9E4A-B056-048B11F546E5}" type="parTrans" cxnId="{0634D1EB-0E4A-5043-A0D5-5BE9689B8E69}">
      <dgm:prSet/>
      <dgm:spPr/>
      <dgm:t>
        <a:bodyPr/>
        <a:lstStyle/>
        <a:p>
          <a:endParaRPr lang="en-US"/>
        </a:p>
      </dgm:t>
    </dgm:pt>
    <dgm:pt modelId="{5DA520CF-77C9-C345-AC22-F47683E6A22B}" type="sibTrans" cxnId="{0634D1EB-0E4A-5043-A0D5-5BE9689B8E69}">
      <dgm:prSet/>
      <dgm:spPr/>
      <dgm:t>
        <a:bodyPr/>
        <a:lstStyle/>
        <a:p>
          <a:endParaRPr lang="en-US"/>
        </a:p>
      </dgm:t>
    </dgm:pt>
    <dgm:pt modelId="{7B934347-EBB8-D243-AC55-D8D5BFF8E0F0}">
      <dgm:prSet phldrT="[Text]"/>
      <dgm:spPr/>
      <dgm:t>
        <a:bodyPr/>
        <a:lstStyle/>
        <a:p>
          <a:r>
            <a:rPr lang="en-US" dirty="0"/>
            <a:t>White privilege &amp; Meritocracy  </a:t>
          </a:r>
        </a:p>
      </dgm:t>
    </dgm:pt>
    <dgm:pt modelId="{273E4538-9A21-8246-A444-FC5DA08CB526}" type="parTrans" cxnId="{BEBC8695-4A0E-B94C-9586-36E027C004BD}">
      <dgm:prSet/>
      <dgm:spPr/>
      <dgm:t>
        <a:bodyPr/>
        <a:lstStyle/>
        <a:p>
          <a:endParaRPr lang="en-US"/>
        </a:p>
      </dgm:t>
    </dgm:pt>
    <dgm:pt modelId="{8B3C8D51-D35C-B34A-A70E-AE363C1C27C0}" type="sibTrans" cxnId="{BEBC8695-4A0E-B94C-9586-36E027C004BD}">
      <dgm:prSet/>
      <dgm:spPr/>
      <dgm:t>
        <a:bodyPr/>
        <a:lstStyle/>
        <a:p>
          <a:endParaRPr lang="en-US"/>
        </a:p>
      </dgm:t>
    </dgm:pt>
    <dgm:pt modelId="{D18DBF29-7881-C94B-8992-A198F3A9DAB6}">
      <dgm:prSet phldrT="[Text]"/>
      <dgm:spPr/>
      <dgm:t>
        <a:bodyPr/>
        <a:lstStyle/>
        <a:p>
          <a:r>
            <a:rPr lang="en-US" dirty="0"/>
            <a:t>Fuels cultural repression </a:t>
          </a:r>
        </a:p>
      </dgm:t>
    </dgm:pt>
    <dgm:pt modelId="{E3F56C1B-742E-7242-AA28-598B080C038C}" type="parTrans" cxnId="{ACB4769C-A8C1-8842-97C4-ACC18CED4F54}">
      <dgm:prSet/>
      <dgm:spPr/>
      <dgm:t>
        <a:bodyPr/>
        <a:lstStyle/>
        <a:p>
          <a:endParaRPr lang="en-US"/>
        </a:p>
      </dgm:t>
    </dgm:pt>
    <dgm:pt modelId="{2F5F6E99-CC35-7D41-8DC0-F394F0E7FAE6}" type="sibTrans" cxnId="{ACB4769C-A8C1-8842-97C4-ACC18CED4F54}">
      <dgm:prSet/>
      <dgm:spPr/>
      <dgm:t>
        <a:bodyPr/>
        <a:lstStyle/>
        <a:p>
          <a:endParaRPr lang="en-US"/>
        </a:p>
      </dgm:t>
    </dgm:pt>
    <dgm:pt modelId="{48F70B3C-AFB9-F14D-8160-F63B25C98F4E}">
      <dgm:prSet phldrT="[Text]"/>
      <dgm:spPr/>
      <dgm:t>
        <a:bodyPr/>
        <a:lstStyle/>
        <a:p>
          <a:r>
            <a:rPr lang="en-US" dirty="0"/>
            <a:t>Assimilation </a:t>
          </a:r>
        </a:p>
      </dgm:t>
    </dgm:pt>
    <dgm:pt modelId="{075F1B3F-B84E-7B4C-9C9F-A63050C2455E}" type="parTrans" cxnId="{C308F19C-8718-444C-9FC1-792A1711AE40}">
      <dgm:prSet/>
      <dgm:spPr/>
      <dgm:t>
        <a:bodyPr/>
        <a:lstStyle/>
        <a:p>
          <a:endParaRPr lang="en-US"/>
        </a:p>
      </dgm:t>
    </dgm:pt>
    <dgm:pt modelId="{FAF9784F-8235-3847-A32F-CA1B6F093EF5}" type="sibTrans" cxnId="{C308F19C-8718-444C-9FC1-792A1711AE40}">
      <dgm:prSet/>
      <dgm:spPr/>
      <dgm:t>
        <a:bodyPr/>
        <a:lstStyle/>
        <a:p>
          <a:endParaRPr lang="en-US"/>
        </a:p>
      </dgm:t>
    </dgm:pt>
    <dgm:pt modelId="{2EB1C45D-5A1E-3A45-9DF7-4D5D475A75A2}" type="pres">
      <dgm:prSet presAssocID="{B5E9DCC2-E50C-3847-83C8-5BF131B613C2}" presName="cycle" presStyleCnt="0">
        <dgm:presLayoutVars>
          <dgm:dir/>
          <dgm:resizeHandles val="exact"/>
        </dgm:presLayoutVars>
      </dgm:prSet>
      <dgm:spPr/>
    </dgm:pt>
    <dgm:pt modelId="{2A212840-DD6D-E041-A366-8C505C9AC05D}" type="pres">
      <dgm:prSet presAssocID="{4E0C8662-2379-5F4A-8956-C1C5B74011AF}" presName="dummy" presStyleCnt="0"/>
      <dgm:spPr/>
    </dgm:pt>
    <dgm:pt modelId="{1E196AEB-E497-CA48-8364-341FB1117F5E}" type="pres">
      <dgm:prSet presAssocID="{4E0C8662-2379-5F4A-8956-C1C5B74011AF}" presName="node" presStyleLbl="revTx" presStyleIdx="0" presStyleCnt="5">
        <dgm:presLayoutVars>
          <dgm:bulletEnabled val="1"/>
        </dgm:presLayoutVars>
      </dgm:prSet>
      <dgm:spPr/>
    </dgm:pt>
    <dgm:pt modelId="{54C7B74E-EE8B-F84D-9A55-66C8456F7E07}" type="pres">
      <dgm:prSet presAssocID="{7B6D2D79-E441-5449-BD76-6E555810C4B1}" presName="sibTrans" presStyleLbl="node1" presStyleIdx="0" presStyleCnt="5"/>
      <dgm:spPr/>
    </dgm:pt>
    <dgm:pt modelId="{EB132351-33AE-0B43-9968-A10EB0EDC88D}" type="pres">
      <dgm:prSet presAssocID="{A284BD12-5D08-224C-8DD7-057F7F23B35C}" presName="dummy" presStyleCnt="0"/>
      <dgm:spPr/>
    </dgm:pt>
    <dgm:pt modelId="{D6654564-D51D-7847-997C-C317045A1010}" type="pres">
      <dgm:prSet presAssocID="{A284BD12-5D08-224C-8DD7-057F7F23B35C}" presName="node" presStyleLbl="revTx" presStyleIdx="1" presStyleCnt="5">
        <dgm:presLayoutVars>
          <dgm:bulletEnabled val="1"/>
        </dgm:presLayoutVars>
      </dgm:prSet>
      <dgm:spPr/>
    </dgm:pt>
    <dgm:pt modelId="{93F44472-CEF8-554C-B4CF-977BE9DE160F}" type="pres">
      <dgm:prSet presAssocID="{5DA520CF-77C9-C345-AC22-F47683E6A22B}" presName="sibTrans" presStyleLbl="node1" presStyleIdx="1" presStyleCnt="5"/>
      <dgm:spPr/>
    </dgm:pt>
    <dgm:pt modelId="{B091FDE5-5AB1-3845-BE6D-29131A5A2AFE}" type="pres">
      <dgm:prSet presAssocID="{7B934347-EBB8-D243-AC55-D8D5BFF8E0F0}" presName="dummy" presStyleCnt="0"/>
      <dgm:spPr/>
    </dgm:pt>
    <dgm:pt modelId="{257D9E9D-1113-A148-B29C-21F6744B09C2}" type="pres">
      <dgm:prSet presAssocID="{7B934347-EBB8-D243-AC55-D8D5BFF8E0F0}" presName="node" presStyleLbl="revTx" presStyleIdx="2" presStyleCnt="5">
        <dgm:presLayoutVars>
          <dgm:bulletEnabled val="1"/>
        </dgm:presLayoutVars>
      </dgm:prSet>
      <dgm:spPr/>
    </dgm:pt>
    <dgm:pt modelId="{EA132337-933D-454B-A48E-F0B1C23E5B96}" type="pres">
      <dgm:prSet presAssocID="{8B3C8D51-D35C-B34A-A70E-AE363C1C27C0}" presName="sibTrans" presStyleLbl="node1" presStyleIdx="2" presStyleCnt="5"/>
      <dgm:spPr/>
    </dgm:pt>
    <dgm:pt modelId="{9098E24A-B098-DE46-A1C9-85776D71FE5F}" type="pres">
      <dgm:prSet presAssocID="{D18DBF29-7881-C94B-8992-A198F3A9DAB6}" presName="dummy" presStyleCnt="0"/>
      <dgm:spPr/>
    </dgm:pt>
    <dgm:pt modelId="{5E869C98-EAD0-204E-84CA-635EF9BC1978}" type="pres">
      <dgm:prSet presAssocID="{D18DBF29-7881-C94B-8992-A198F3A9DAB6}" presName="node" presStyleLbl="revTx" presStyleIdx="3" presStyleCnt="5">
        <dgm:presLayoutVars>
          <dgm:bulletEnabled val="1"/>
        </dgm:presLayoutVars>
      </dgm:prSet>
      <dgm:spPr/>
    </dgm:pt>
    <dgm:pt modelId="{A1F60631-C630-1A4D-96B5-F832A348156E}" type="pres">
      <dgm:prSet presAssocID="{2F5F6E99-CC35-7D41-8DC0-F394F0E7FAE6}" presName="sibTrans" presStyleLbl="node1" presStyleIdx="3" presStyleCnt="5"/>
      <dgm:spPr/>
    </dgm:pt>
    <dgm:pt modelId="{C216E2DB-15BE-0044-B4BE-71077D1C564D}" type="pres">
      <dgm:prSet presAssocID="{48F70B3C-AFB9-F14D-8160-F63B25C98F4E}" presName="dummy" presStyleCnt="0"/>
      <dgm:spPr/>
    </dgm:pt>
    <dgm:pt modelId="{F2F2AECF-E7A5-1F46-85D9-0931208E068A}" type="pres">
      <dgm:prSet presAssocID="{48F70B3C-AFB9-F14D-8160-F63B25C98F4E}" presName="node" presStyleLbl="revTx" presStyleIdx="4" presStyleCnt="5">
        <dgm:presLayoutVars>
          <dgm:bulletEnabled val="1"/>
        </dgm:presLayoutVars>
      </dgm:prSet>
      <dgm:spPr/>
    </dgm:pt>
    <dgm:pt modelId="{E3362C25-A392-5A48-B4FB-B71D8EC3021A}" type="pres">
      <dgm:prSet presAssocID="{FAF9784F-8235-3847-A32F-CA1B6F093EF5}" presName="sibTrans" presStyleLbl="node1" presStyleIdx="4" presStyleCnt="5"/>
      <dgm:spPr/>
    </dgm:pt>
  </dgm:ptLst>
  <dgm:cxnLst>
    <dgm:cxn modelId="{A8D1CC05-45DF-9F43-944E-7BA3A3A746DB}" type="presOf" srcId="{8B3C8D51-D35C-B34A-A70E-AE363C1C27C0}" destId="{EA132337-933D-454B-A48E-F0B1C23E5B96}" srcOrd="0" destOrd="0" presId="urn:microsoft.com/office/officeart/2005/8/layout/cycle1"/>
    <dgm:cxn modelId="{55ABDD37-0C70-C042-9167-AD0B74AF3CF2}" type="presOf" srcId="{4E0C8662-2379-5F4A-8956-C1C5B74011AF}" destId="{1E196AEB-E497-CA48-8364-341FB1117F5E}" srcOrd="0" destOrd="0" presId="urn:microsoft.com/office/officeart/2005/8/layout/cycle1"/>
    <dgm:cxn modelId="{19ACCC3F-0E7E-2F4A-B255-E88451582841}" type="presOf" srcId="{7B6D2D79-E441-5449-BD76-6E555810C4B1}" destId="{54C7B74E-EE8B-F84D-9A55-66C8456F7E07}" srcOrd="0" destOrd="0" presId="urn:microsoft.com/office/officeart/2005/8/layout/cycle1"/>
    <dgm:cxn modelId="{88FCE169-E07F-7F45-808F-3FF2EA898AD1}" type="presOf" srcId="{2F5F6E99-CC35-7D41-8DC0-F394F0E7FAE6}" destId="{A1F60631-C630-1A4D-96B5-F832A348156E}" srcOrd="0" destOrd="0" presId="urn:microsoft.com/office/officeart/2005/8/layout/cycle1"/>
    <dgm:cxn modelId="{33711655-F21E-ED47-841C-7BAA0A11E88C}" type="presOf" srcId="{48F70B3C-AFB9-F14D-8160-F63B25C98F4E}" destId="{F2F2AECF-E7A5-1F46-85D9-0931208E068A}" srcOrd="0" destOrd="0" presId="urn:microsoft.com/office/officeart/2005/8/layout/cycle1"/>
    <dgm:cxn modelId="{BEBC8695-4A0E-B94C-9586-36E027C004BD}" srcId="{B5E9DCC2-E50C-3847-83C8-5BF131B613C2}" destId="{7B934347-EBB8-D243-AC55-D8D5BFF8E0F0}" srcOrd="2" destOrd="0" parTransId="{273E4538-9A21-8246-A444-FC5DA08CB526}" sibTransId="{8B3C8D51-D35C-B34A-A70E-AE363C1C27C0}"/>
    <dgm:cxn modelId="{ACB4769C-A8C1-8842-97C4-ACC18CED4F54}" srcId="{B5E9DCC2-E50C-3847-83C8-5BF131B613C2}" destId="{D18DBF29-7881-C94B-8992-A198F3A9DAB6}" srcOrd="3" destOrd="0" parTransId="{E3F56C1B-742E-7242-AA28-598B080C038C}" sibTransId="{2F5F6E99-CC35-7D41-8DC0-F394F0E7FAE6}"/>
    <dgm:cxn modelId="{C308F19C-8718-444C-9FC1-792A1711AE40}" srcId="{B5E9DCC2-E50C-3847-83C8-5BF131B613C2}" destId="{48F70B3C-AFB9-F14D-8160-F63B25C98F4E}" srcOrd="4" destOrd="0" parTransId="{075F1B3F-B84E-7B4C-9C9F-A63050C2455E}" sibTransId="{FAF9784F-8235-3847-A32F-CA1B6F093EF5}"/>
    <dgm:cxn modelId="{412AA5B1-88C7-BB4B-8D80-701B4405F57D}" srcId="{B5E9DCC2-E50C-3847-83C8-5BF131B613C2}" destId="{4E0C8662-2379-5F4A-8956-C1C5B74011AF}" srcOrd="0" destOrd="0" parTransId="{3F425BAD-0A16-F543-851E-8053A5860840}" sibTransId="{7B6D2D79-E441-5449-BD76-6E555810C4B1}"/>
    <dgm:cxn modelId="{6AD493BF-761A-F242-AD3D-F190AB26FEEB}" type="presOf" srcId="{5DA520CF-77C9-C345-AC22-F47683E6A22B}" destId="{93F44472-CEF8-554C-B4CF-977BE9DE160F}" srcOrd="0" destOrd="0" presId="urn:microsoft.com/office/officeart/2005/8/layout/cycle1"/>
    <dgm:cxn modelId="{FC409BC0-A108-7C41-B35E-050754A18AC8}" type="presOf" srcId="{A284BD12-5D08-224C-8DD7-057F7F23B35C}" destId="{D6654564-D51D-7847-997C-C317045A1010}" srcOrd="0" destOrd="0" presId="urn:microsoft.com/office/officeart/2005/8/layout/cycle1"/>
    <dgm:cxn modelId="{A34DEEC9-BCF9-4340-B27C-B286F21ABFDC}" type="presOf" srcId="{D18DBF29-7881-C94B-8992-A198F3A9DAB6}" destId="{5E869C98-EAD0-204E-84CA-635EF9BC1978}" srcOrd="0" destOrd="0" presId="urn:microsoft.com/office/officeart/2005/8/layout/cycle1"/>
    <dgm:cxn modelId="{44AE25DB-9572-B145-8127-AC54A3348135}" type="presOf" srcId="{B5E9DCC2-E50C-3847-83C8-5BF131B613C2}" destId="{2EB1C45D-5A1E-3A45-9DF7-4D5D475A75A2}" srcOrd="0" destOrd="0" presId="urn:microsoft.com/office/officeart/2005/8/layout/cycle1"/>
    <dgm:cxn modelId="{968876DC-9D9D-BB48-8977-DEF737EAB4F1}" type="presOf" srcId="{FAF9784F-8235-3847-A32F-CA1B6F093EF5}" destId="{E3362C25-A392-5A48-B4FB-B71D8EC3021A}" srcOrd="0" destOrd="0" presId="urn:microsoft.com/office/officeart/2005/8/layout/cycle1"/>
    <dgm:cxn modelId="{0634D1EB-0E4A-5043-A0D5-5BE9689B8E69}" srcId="{B5E9DCC2-E50C-3847-83C8-5BF131B613C2}" destId="{A284BD12-5D08-224C-8DD7-057F7F23B35C}" srcOrd="1" destOrd="0" parTransId="{0D190A23-5B74-9E4A-B056-048B11F546E5}" sibTransId="{5DA520CF-77C9-C345-AC22-F47683E6A22B}"/>
    <dgm:cxn modelId="{6391A0F9-D8F0-2E47-876D-D5F61E7C53EC}" type="presOf" srcId="{7B934347-EBB8-D243-AC55-D8D5BFF8E0F0}" destId="{257D9E9D-1113-A148-B29C-21F6744B09C2}" srcOrd="0" destOrd="0" presId="urn:microsoft.com/office/officeart/2005/8/layout/cycle1"/>
    <dgm:cxn modelId="{AF0AAC23-3C5B-2F47-97AE-B931C27F023B}" type="presParOf" srcId="{2EB1C45D-5A1E-3A45-9DF7-4D5D475A75A2}" destId="{2A212840-DD6D-E041-A366-8C505C9AC05D}" srcOrd="0" destOrd="0" presId="urn:microsoft.com/office/officeart/2005/8/layout/cycle1"/>
    <dgm:cxn modelId="{D70C49CC-1630-8345-9C48-5683758F23D2}" type="presParOf" srcId="{2EB1C45D-5A1E-3A45-9DF7-4D5D475A75A2}" destId="{1E196AEB-E497-CA48-8364-341FB1117F5E}" srcOrd="1" destOrd="0" presId="urn:microsoft.com/office/officeart/2005/8/layout/cycle1"/>
    <dgm:cxn modelId="{4421797C-3B33-294B-A0CB-1374E41BEFF7}" type="presParOf" srcId="{2EB1C45D-5A1E-3A45-9DF7-4D5D475A75A2}" destId="{54C7B74E-EE8B-F84D-9A55-66C8456F7E07}" srcOrd="2" destOrd="0" presId="urn:microsoft.com/office/officeart/2005/8/layout/cycle1"/>
    <dgm:cxn modelId="{25FDCDEB-0851-1C43-944E-3F598A3DD5EB}" type="presParOf" srcId="{2EB1C45D-5A1E-3A45-9DF7-4D5D475A75A2}" destId="{EB132351-33AE-0B43-9968-A10EB0EDC88D}" srcOrd="3" destOrd="0" presId="urn:microsoft.com/office/officeart/2005/8/layout/cycle1"/>
    <dgm:cxn modelId="{19F0F246-26C9-DB46-A833-241077438BC1}" type="presParOf" srcId="{2EB1C45D-5A1E-3A45-9DF7-4D5D475A75A2}" destId="{D6654564-D51D-7847-997C-C317045A1010}" srcOrd="4" destOrd="0" presId="urn:microsoft.com/office/officeart/2005/8/layout/cycle1"/>
    <dgm:cxn modelId="{C07FF0E9-E709-2943-AB2D-0185BEB83B11}" type="presParOf" srcId="{2EB1C45D-5A1E-3A45-9DF7-4D5D475A75A2}" destId="{93F44472-CEF8-554C-B4CF-977BE9DE160F}" srcOrd="5" destOrd="0" presId="urn:microsoft.com/office/officeart/2005/8/layout/cycle1"/>
    <dgm:cxn modelId="{9AD4A8E6-7A76-5744-8299-A87D4BA5C71A}" type="presParOf" srcId="{2EB1C45D-5A1E-3A45-9DF7-4D5D475A75A2}" destId="{B091FDE5-5AB1-3845-BE6D-29131A5A2AFE}" srcOrd="6" destOrd="0" presId="urn:microsoft.com/office/officeart/2005/8/layout/cycle1"/>
    <dgm:cxn modelId="{4C62C0A2-2D17-3945-BF23-115359D22DA6}" type="presParOf" srcId="{2EB1C45D-5A1E-3A45-9DF7-4D5D475A75A2}" destId="{257D9E9D-1113-A148-B29C-21F6744B09C2}" srcOrd="7" destOrd="0" presId="urn:microsoft.com/office/officeart/2005/8/layout/cycle1"/>
    <dgm:cxn modelId="{DCA02E95-576A-DD4E-95B3-65E7A68A5D73}" type="presParOf" srcId="{2EB1C45D-5A1E-3A45-9DF7-4D5D475A75A2}" destId="{EA132337-933D-454B-A48E-F0B1C23E5B96}" srcOrd="8" destOrd="0" presId="urn:microsoft.com/office/officeart/2005/8/layout/cycle1"/>
    <dgm:cxn modelId="{01EF44FA-CC64-5F41-9867-4C87643D5DF6}" type="presParOf" srcId="{2EB1C45D-5A1E-3A45-9DF7-4D5D475A75A2}" destId="{9098E24A-B098-DE46-A1C9-85776D71FE5F}" srcOrd="9" destOrd="0" presId="urn:microsoft.com/office/officeart/2005/8/layout/cycle1"/>
    <dgm:cxn modelId="{31136B3E-3C90-8D45-BBD1-EC803267BC8F}" type="presParOf" srcId="{2EB1C45D-5A1E-3A45-9DF7-4D5D475A75A2}" destId="{5E869C98-EAD0-204E-84CA-635EF9BC1978}" srcOrd="10" destOrd="0" presId="urn:microsoft.com/office/officeart/2005/8/layout/cycle1"/>
    <dgm:cxn modelId="{4E2224D7-EDD0-284B-8264-9A6F27A519F1}" type="presParOf" srcId="{2EB1C45D-5A1E-3A45-9DF7-4D5D475A75A2}" destId="{A1F60631-C630-1A4D-96B5-F832A348156E}" srcOrd="11" destOrd="0" presId="urn:microsoft.com/office/officeart/2005/8/layout/cycle1"/>
    <dgm:cxn modelId="{63DEF309-AFE6-A94C-BC00-9191CCDA02BF}" type="presParOf" srcId="{2EB1C45D-5A1E-3A45-9DF7-4D5D475A75A2}" destId="{C216E2DB-15BE-0044-B4BE-71077D1C564D}" srcOrd="12" destOrd="0" presId="urn:microsoft.com/office/officeart/2005/8/layout/cycle1"/>
    <dgm:cxn modelId="{9C173DA2-A2EA-B943-B61C-932C4F2D8ABA}" type="presParOf" srcId="{2EB1C45D-5A1E-3A45-9DF7-4D5D475A75A2}" destId="{F2F2AECF-E7A5-1F46-85D9-0931208E068A}" srcOrd="13" destOrd="0" presId="urn:microsoft.com/office/officeart/2005/8/layout/cycle1"/>
    <dgm:cxn modelId="{D87B81F1-CEB2-3D46-905C-33C4B2E5A509}" type="presParOf" srcId="{2EB1C45D-5A1E-3A45-9DF7-4D5D475A75A2}" destId="{E3362C25-A392-5A48-B4FB-B71D8EC3021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47F4B0-BE55-476F-A66E-5C5ECB8DADE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2978796-0ADA-4223-97ED-E73C428D8C7E}">
      <dgm:prSet/>
      <dgm:spPr/>
      <dgm:t>
        <a:bodyPr/>
        <a:lstStyle/>
        <a:p>
          <a:r>
            <a:rPr lang="en-US"/>
            <a:t>Cannot be tested</a:t>
          </a:r>
        </a:p>
      </dgm:t>
    </dgm:pt>
    <dgm:pt modelId="{0F508C2C-8CC8-4889-924E-62FCEA4AE5A4}" type="parTrans" cxnId="{73941A4E-22D1-44EC-BDE7-A775D573C546}">
      <dgm:prSet/>
      <dgm:spPr/>
      <dgm:t>
        <a:bodyPr/>
        <a:lstStyle/>
        <a:p>
          <a:endParaRPr lang="en-US"/>
        </a:p>
      </dgm:t>
    </dgm:pt>
    <dgm:pt modelId="{A4B92DAD-08B0-4EC3-8F0A-78B9C0269084}" type="sibTrans" cxnId="{73941A4E-22D1-44EC-BDE7-A775D573C546}">
      <dgm:prSet/>
      <dgm:spPr/>
      <dgm:t>
        <a:bodyPr/>
        <a:lstStyle/>
        <a:p>
          <a:endParaRPr lang="en-US"/>
        </a:p>
      </dgm:t>
    </dgm:pt>
    <dgm:pt modelId="{B54D357C-E470-45BC-A794-3995F63E1C89}">
      <dgm:prSet/>
      <dgm:spPr/>
      <dgm:t>
        <a:bodyPr/>
        <a:lstStyle/>
        <a:p>
          <a:r>
            <a:rPr lang="en-US"/>
            <a:t>Subjective, reliance on moral relativism</a:t>
          </a:r>
        </a:p>
      </dgm:t>
    </dgm:pt>
    <dgm:pt modelId="{23ECAA56-0BDA-4403-BC2D-1FF49AFC9A93}" type="parTrans" cxnId="{C025EDDD-10BE-41CA-A850-CF7C14653305}">
      <dgm:prSet/>
      <dgm:spPr/>
      <dgm:t>
        <a:bodyPr/>
        <a:lstStyle/>
        <a:p>
          <a:endParaRPr lang="en-US"/>
        </a:p>
      </dgm:t>
    </dgm:pt>
    <dgm:pt modelId="{DED799C1-75AA-4B27-8484-E5B1BBB5BD69}" type="sibTrans" cxnId="{C025EDDD-10BE-41CA-A850-CF7C14653305}">
      <dgm:prSet/>
      <dgm:spPr/>
      <dgm:t>
        <a:bodyPr/>
        <a:lstStyle/>
        <a:p>
          <a:endParaRPr lang="en-US"/>
        </a:p>
      </dgm:t>
    </dgm:pt>
    <dgm:pt modelId="{C7DCC129-FB14-440F-8346-A69340EBCE87}">
      <dgm:prSet/>
      <dgm:spPr/>
      <dgm:t>
        <a:bodyPr/>
        <a:lstStyle/>
        <a:p>
          <a:r>
            <a:rPr lang="en-US"/>
            <a:t>Relies on narratives </a:t>
          </a:r>
        </a:p>
      </dgm:t>
    </dgm:pt>
    <dgm:pt modelId="{B9268E84-87E3-4A8B-BC06-DAA9759D07D0}" type="parTrans" cxnId="{128E6C99-AFAB-4ADA-8109-DF0BA1AA3CF4}">
      <dgm:prSet/>
      <dgm:spPr/>
      <dgm:t>
        <a:bodyPr/>
        <a:lstStyle/>
        <a:p>
          <a:endParaRPr lang="en-US"/>
        </a:p>
      </dgm:t>
    </dgm:pt>
    <dgm:pt modelId="{08429D0B-B2E2-43C2-BEBE-D5F1B90B2D7B}" type="sibTrans" cxnId="{128E6C99-AFAB-4ADA-8109-DF0BA1AA3CF4}">
      <dgm:prSet/>
      <dgm:spPr/>
      <dgm:t>
        <a:bodyPr/>
        <a:lstStyle/>
        <a:p>
          <a:endParaRPr lang="en-US"/>
        </a:p>
      </dgm:t>
    </dgm:pt>
    <dgm:pt modelId="{B769290D-E0C9-443A-8920-DD7A9FDA33F1}" type="pres">
      <dgm:prSet presAssocID="{1C47F4B0-BE55-476F-A66E-5C5ECB8DAD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D33EA0-C437-43FF-9856-5A35D5C6F20C}" type="pres">
      <dgm:prSet presAssocID="{62978796-0ADA-4223-97ED-E73C428D8C7E}" presName="hierRoot1" presStyleCnt="0"/>
      <dgm:spPr/>
    </dgm:pt>
    <dgm:pt modelId="{3EAF7BAE-2FB6-46FE-9ACD-BC259906F010}" type="pres">
      <dgm:prSet presAssocID="{62978796-0ADA-4223-97ED-E73C428D8C7E}" presName="composite" presStyleCnt="0"/>
      <dgm:spPr/>
    </dgm:pt>
    <dgm:pt modelId="{F028175C-9C8B-4F8F-89AB-E0305C86429A}" type="pres">
      <dgm:prSet presAssocID="{62978796-0ADA-4223-97ED-E73C428D8C7E}" presName="background" presStyleLbl="node0" presStyleIdx="0" presStyleCnt="3"/>
      <dgm:spPr/>
    </dgm:pt>
    <dgm:pt modelId="{B9853B5D-0B7D-4DBC-8374-62C613A87E0A}" type="pres">
      <dgm:prSet presAssocID="{62978796-0ADA-4223-97ED-E73C428D8C7E}" presName="text" presStyleLbl="fgAcc0" presStyleIdx="0" presStyleCnt="3">
        <dgm:presLayoutVars>
          <dgm:chPref val="3"/>
        </dgm:presLayoutVars>
      </dgm:prSet>
      <dgm:spPr/>
    </dgm:pt>
    <dgm:pt modelId="{9DF2D0DD-B315-4CAC-8F12-D90F4A367979}" type="pres">
      <dgm:prSet presAssocID="{62978796-0ADA-4223-97ED-E73C428D8C7E}" presName="hierChild2" presStyleCnt="0"/>
      <dgm:spPr/>
    </dgm:pt>
    <dgm:pt modelId="{75FD4C96-047E-4AF8-A54E-D22BD57A9F91}" type="pres">
      <dgm:prSet presAssocID="{B54D357C-E470-45BC-A794-3995F63E1C89}" presName="hierRoot1" presStyleCnt="0"/>
      <dgm:spPr/>
    </dgm:pt>
    <dgm:pt modelId="{AC29C8E4-B20A-4077-B0AA-553DF9E9C3A6}" type="pres">
      <dgm:prSet presAssocID="{B54D357C-E470-45BC-A794-3995F63E1C89}" presName="composite" presStyleCnt="0"/>
      <dgm:spPr/>
    </dgm:pt>
    <dgm:pt modelId="{12CFD868-14A5-4505-BE1D-A33E2A33696F}" type="pres">
      <dgm:prSet presAssocID="{B54D357C-E470-45BC-A794-3995F63E1C89}" presName="background" presStyleLbl="node0" presStyleIdx="1" presStyleCnt="3"/>
      <dgm:spPr/>
    </dgm:pt>
    <dgm:pt modelId="{E5A56D60-BDCC-4834-8DC3-26AA0B12DA55}" type="pres">
      <dgm:prSet presAssocID="{B54D357C-E470-45BC-A794-3995F63E1C89}" presName="text" presStyleLbl="fgAcc0" presStyleIdx="1" presStyleCnt="3">
        <dgm:presLayoutVars>
          <dgm:chPref val="3"/>
        </dgm:presLayoutVars>
      </dgm:prSet>
      <dgm:spPr/>
    </dgm:pt>
    <dgm:pt modelId="{E86C7E80-7934-416C-9DF6-E59D9581AD9C}" type="pres">
      <dgm:prSet presAssocID="{B54D357C-E470-45BC-A794-3995F63E1C89}" presName="hierChild2" presStyleCnt="0"/>
      <dgm:spPr/>
    </dgm:pt>
    <dgm:pt modelId="{66DE3943-5DF7-4B3B-8FE3-27F4D89660F3}" type="pres">
      <dgm:prSet presAssocID="{C7DCC129-FB14-440F-8346-A69340EBCE87}" presName="hierRoot1" presStyleCnt="0"/>
      <dgm:spPr/>
    </dgm:pt>
    <dgm:pt modelId="{C4443678-8021-492C-BF23-AB599A948D17}" type="pres">
      <dgm:prSet presAssocID="{C7DCC129-FB14-440F-8346-A69340EBCE87}" presName="composite" presStyleCnt="0"/>
      <dgm:spPr/>
    </dgm:pt>
    <dgm:pt modelId="{B550B272-009A-465D-972C-81418E2DCA5F}" type="pres">
      <dgm:prSet presAssocID="{C7DCC129-FB14-440F-8346-A69340EBCE87}" presName="background" presStyleLbl="node0" presStyleIdx="2" presStyleCnt="3"/>
      <dgm:spPr/>
    </dgm:pt>
    <dgm:pt modelId="{4E0AE044-F139-4AFD-8C91-E09A26FA5E37}" type="pres">
      <dgm:prSet presAssocID="{C7DCC129-FB14-440F-8346-A69340EBCE87}" presName="text" presStyleLbl="fgAcc0" presStyleIdx="2" presStyleCnt="3">
        <dgm:presLayoutVars>
          <dgm:chPref val="3"/>
        </dgm:presLayoutVars>
      </dgm:prSet>
      <dgm:spPr/>
    </dgm:pt>
    <dgm:pt modelId="{0742FCA2-EBC3-4B32-8FDD-65ACB4883EB9}" type="pres">
      <dgm:prSet presAssocID="{C7DCC129-FB14-440F-8346-A69340EBCE87}" presName="hierChild2" presStyleCnt="0"/>
      <dgm:spPr/>
    </dgm:pt>
  </dgm:ptLst>
  <dgm:cxnLst>
    <dgm:cxn modelId="{73941A4E-22D1-44EC-BDE7-A775D573C546}" srcId="{1C47F4B0-BE55-476F-A66E-5C5ECB8DADE2}" destId="{62978796-0ADA-4223-97ED-E73C428D8C7E}" srcOrd="0" destOrd="0" parTransId="{0F508C2C-8CC8-4889-924E-62FCEA4AE5A4}" sibTransId="{A4B92DAD-08B0-4EC3-8F0A-78B9C0269084}"/>
    <dgm:cxn modelId="{128E6C99-AFAB-4ADA-8109-DF0BA1AA3CF4}" srcId="{1C47F4B0-BE55-476F-A66E-5C5ECB8DADE2}" destId="{C7DCC129-FB14-440F-8346-A69340EBCE87}" srcOrd="2" destOrd="0" parTransId="{B9268E84-87E3-4A8B-BC06-DAA9759D07D0}" sibTransId="{08429D0B-B2E2-43C2-BEBE-D5F1B90B2D7B}"/>
    <dgm:cxn modelId="{F26186C0-E6F3-41BB-B04E-FD67627A3D99}" type="presOf" srcId="{C7DCC129-FB14-440F-8346-A69340EBCE87}" destId="{4E0AE044-F139-4AFD-8C91-E09A26FA5E37}" srcOrd="0" destOrd="0" presId="urn:microsoft.com/office/officeart/2005/8/layout/hierarchy1"/>
    <dgm:cxn modelId="{39876CCF-AC88-46B4-9E4C-30F7A5D9F2C1}" type="presOf" srcId="{B54D357C-E470-45BC-A794-3995F63E1C89}" destId="{E5A56D60-BDCC-4834-8DC3-26AA0B12DA55}" srcOrd="0" destOrd="0" presId="urn:microsoft.com/office/officeart/2005/8/layout/hierarchy1"/>
    <dgm:cxn modelId="{C025EDDD-10BE-41CA-A850-CF7C14653305}" srcId="{1C47F4B0-BE55-476F-A66E-5C5ECB8DADE2}" destId="{B54D357C-E470-45BC-A794-3995F63E1C89}" srcOrd="1" destOrd="0" parTransId="{23ECAA56-0BDA-4403-BC2D-1FF49AFC9A93}" sibTransId="{DED799C1-75AA-4B27-8484-E5B1BBB5BD69}"/>
    <dgm:cxn modelId="{D17F02DE-68F1-4556-A0E8-CA619688E2E6}" type="presOf" srcId="{62978796-0ADA-4223-97ED-E73C428D8C7E}" destId="{B9853B5D-0B7D-4DBC-8374-62C613A87E0A}" srcOrd="0" destOrd="0" presId="urn:microsoft.com/office/officeart/2005/8/layout/hierarchy1"/>
    <dgm:cxn modelId="{802E5EF4-0A32-429E-863D-B4F781DFE745}" type="presOf" srcId="{1C47F4B0-BE55-476F-A66E-5C5ECB8DADE2}" destId="{B769290D-E0C9-443A-8920-DD7A9FDA33F1}" srcOrd="0" destOrd="0" presId="urn:microsoft.com/office/officeart/2005/8/layout/hierarchy1"/>
    <dgm:cxn modelId="{93F16A00-3E9D-4CFC-83CC-C971782B9065}" type="presParOf" srcId="{B769290D-E0C9-443A-8920-DD7A9FDA33F1}" destId="{06D33EA0-C437-43FF-9856-5A35D5C6F20C}" srcOrd="0" destOrd="0" presId="urn:microsoft.com/office/officeart/2005/8/layout/hierarchy1"/>
    <dgm:cxn modelId="{4BAEBF54-9D61-426E-8AB2-36808A4C5708}" type="presParOf" srcId="{06D33EA0-C437-43FF-9856-5A35D5C6F20C}" destId="{3EAF7BAE-2FB6-46FE-9ACD-BC259906F010}" srcOrd="0" destOrd="0" presId="urn:microsoft.com/office/officeart/2005/8/layout/hierarchy1"/>
    <dgm:cxn modelId="{7E7AAE95-58AE-45DE-9423-4B9278918515}" type="presParOf" srcId="{3EAF7BAE-2FB6-46FE-9ACD-BC259906F010}" destId="{F028175C-9C8B-4F8F-89AB-E0305C86429A}" srcOrd="0" destOrd="0" presId="urn:microsoft.com/office/officeart/2005/8/layout/hierarchy1"/>
    <dgm:cxn modelId="{D259FB44-D16B-4C35-9281-497DD0B8DF79}" type="presParOf" srcId="{3EAF7BAE-2FB6-46FE-9ACD-BC259906F010}" destId="{B9853B5D-0B7D-4DBC-8374-62C613A87E0A}" srcOrd="1" destOrd="0" presId="urn:microsoft.com/office/officeart/2005/8/layout/hierarchy1"/>
    <dgm:cxn modelId="{7796F636-3021-4FB8-B13C-36E6CDF63267}" type="presParOf" srcId="{06D33EA0-C437-43FF-9856-5A35D5C6F20C}" destId="{9DF2D0DD-B315-4CAC-8F12-D90F4A367979}" srcOrd="1" destOrd="0" presId="urn:microsoft.com/office/officeart/2005/8/layout/hierarchy1"/>
    <dgm:cxn modelId="{7E2362BF-A93B-4551-A96D-B6E0A6B1098C}" type="presParOf" srcId="{B769290D-E0C9-443A-8920-DD7A9FDA33F1}" destId="{75FD4C96-047E-4AF8-A54E-D22BD57A9F91}" srcOrd="1" destOrd="0" presId="urn:microsoft.com/office/officeart/2005/8/layout/hierarchy1"/>
    <dgm:cxn modelId="{15340BEF-76C5-4935-9E2C-3B97D07F3DC7}" type="presParOf" srcId="{75FD4C96-047E-4AF8-A54E-D22BD57A9F91}" destId="{AC29C8E4-B20A-4077-B0AA-553DF9E9C3A6}" srcOrd="0" destOrd="0" presId="urn:microsoft.com/office/officeart/2005/8/layout/hierarchy1"/>
    <dgm:cxn modelId="{54BAAEA1-0AFA-441B-ABDD-D1F34AD45E13}" type="presParOf" srcId="{AC29C8E4-B20A-4077-B0AA-553DF9E9C3A6}" destId="{12CFD868-14A5-4505-BE1D-A33E2A33696F}" srcOrd="0" destOrd="0" presId="urn:microsoft.com/office/officeart/2005/8/layout/hierarchy1"/>
    <dgm:cxn modelId="{1391957A-C48D-4CA8-AB64-3B2204D0BC3E}" type="presParOf" srcId="{AC29C8E4-B20A-4077-B0AA-553DF9E9C3A6}" destId="{E5A56D60-BDCC-4834-8DC3-26AA0B12DA55}" srcOrd="1" destOrd="0" presId="urn:microsoft.com/office/officeart/2005/8/layout/hierarchy1"/>
    <dgm:cxn modelId="{BF9F30C9-97F4-4C85-B7FA-2B3387A74595}" type="presParOf" srcId="{75FD4C96-047E-4AF8-A54E-D22BD57A9F91}" destId="{E86C7E80-7934-416C-9DF6-E59D9581AD9C}" srcOrd="1" destOrd="0" presId="urn:microsoft.com/office/officeart/2005/8/layout/hierarchy1"/>
    <dgm:cxn modelId="{D032EA34-D190-4A30-A2ED-976F4EAB9453}" type="presParOf" srcId="{B769290D-E0C9-443A-8920-DD7A9FDA33F1}" destId="{66DE3943-5DF7-4B3B-8FE3-27F4D89660F3}" srcOrd="2" destOrd="0" presId="urn:microsoft.com/office/officeart/2005/8/layout/hierarchy1"/>
    <dgm:cxn modelId="{E92B1618-09DB-473E-819D-0B26FBC75442}" type="presParOf" srcId="{66DE3943-5DF7-4B3B-8FE3-27F4D89660F3}" destId="{C4443678-8021-492C-BF23-AB599A948D17}" srcOrd="0" destOrd="0" presId="urn:microsoft.com/office/officeart/2005/8/layout/hierarchy1"/>
    <dgm:cxn modelId="{216C6ABE-69E8-4FC2-ABF4-1572E02C4055}" type="presParOf" srcId="{C4443678-8021-492C-BF23-AB599A948D17}" destId="{B550B272-009A-465D-972C-81418E2DCA5F}" srcOrd="0" destOrd="0" presId="urn:microsoft.com/office/officeart/2005/8/layout/hierarchy1"/>
    <dgm:cxn modelId="{C43225EB-2348-4260-ADA1-0359830D0A6D}" type="presParOf" srcId="{C4443678-8021-492C-BF23-AB599A948D17}" destId="{4E0AE044-F139-4AFD-8C91-E09A26FA5E37}" srcOrd="1" destOrd="0" presId="urn:microsoft.com/office/officeart/2005/8/layout/hierarchy1"/>
    <dgm:cxn modelId="{31264186-A8BE-451D-AA2F-F92659CFC9C3}" type="presParOf" srcId="{66DE3943-5DF7-4B3B-8FE3-27F4D89660F3}" destId="{0742FCA2-EBC3-4B32-8FDD-65ACB4883E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10674-057E-40B5-89B5-0D235C480549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541AC-BE4B-4EA5-8FD9-7F8818846174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is </a:t>
          </a:r>
          <a:r>
            <a:rPr lang="en-US" sz="3900" kern="1200" dirty="0" err="1"/>
            <a:t>LatCrit</a:t>
          </a:r>
          <a:r>
            <a:rPr lang="en-US" sz="3900" kern="1200" dirty="0"/>
            <a:t> and where did it come from?</a:t>
          </a:r>
        </a:p>
      </dsp:txBody>
      <dsp:txXfrm>
        <a:off x="0" y="0"/>
        <a:ext cx="6797675" cy="1412477"/>
      </dsp:txXfrm>
    </dsp:sp>
    <dsp:sp modelId="{8E0ED40F-E0FC-42A2-A407-2F897B49B96B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19836-0A30-4058-BC9C-8D4DC38A5E58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How is it useful?</a:t>
          </a:r>
        </a:p>
      </dsp:txBody>
      <dsp:txXfrm>
        <a:off x="0" y="1412477"/>
        <a:ext cx="6797675" cy="1412477"/>
      </dsp:txXfrm>
    </dsp:sp>
    <dsp:sp modelId="{EEB5682D-6987-4D95-AE48-93E46D5BD821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3A715-DF30-4B38-9E22-97FB958E1CCE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Critiques</a:t>
          </a:r>
        </a:p>
      </dsp:txBody>
      <dsp:txXfrm>
        <a:off x="0" y="2824955"/>
        <a:ext cx="6797675" cy="1412477"/>
      </dsp:txXfrm>
    </dsp:sp>
    <dsp:sp modelId="{15A3CE63-66C3-4F9F-8A84-322A990A37A6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6718E-8EE7-4411-9A8B-F3A1CF35C22B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How can we use it in practice?  </a:t>
          </a:r>
        </a:p>
      </dsp:txBody>
      <dsp:txXfrm>
        <a:off x="0" y="4237433"/>
        <a:ext cx="6797675" cy="1412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96AEB-E497-CA48-8364-341FB1117F5E}">
      <dsp:nvSpPr>
        <dsp:cNvPr id="0" name=""/>
        <dsp:cNvSpPr/>
      </dsp:nvSpPr>
      <dsp:spPr>
        <a:xfrm>
          <a:off x="3530203" y="40390"/>
          <a:ext cx="1371943" cy="137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Power</a:t>
          </a:r>
        </a:p>
      </dsp:txBody>
      <dsp:txXfrm>
        <a:off x="3530203" y="40390"/>
        <a:ext cx="1371943" cy="1371943"/>
      </dsp:txXfrm>
    </dsp:sp>
    <dsp:sp modelId="{54C7B74E-EE8B-F84D-9A55-66C8456F7E07}">
      <dsp:nvSpPr>
        <dsp:cNvPr id="0" name=""/>
        <dsp:cNvSpPr/>
      </dsp:nvSpPr>
      <dsp:spPr>
        <a:xfrm>
          <a:off x="297882" y="97"/>
          <a:ext cx="5150125" cy="5150125"/>
        </a:xfrm>
        <a:prstGeom prst="circularArrow">
          <a:avLst>
            <a:gd name="adj1" fmla="val 5195"/>
            <a:gd name="adj2" fmla="val 335509"/>
            <a:gd name="adj3" fmla="val 21294888"/>
            <a:gd name="adj4" fmla="val 19764796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54564-D51D-7847-997C-C317045A1010}">
      <dsp:nvSpPr>
        <dsp:cNvPr id="0" name=""/>
        <dsp:cNvSpPr/>
      </dsp:nvSpPr>
      <dsp:spPr>
        <a:xfrm>
          <a:off x="4360365" y="2595366"/>
          <a:ext cx="1371943" cy="137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Assumptions of white supremacy </a:t>
          </a:r>
        </a:p>
      </dsp:txBody>
      <dsp:txXfrm>
        <a:off x="4360365" y="2595366"/>
        <a:ext cx="1371943" cy="1371943"/>
      </dsp:txXfrm>
    </dsp:sp>
    <dsp:sp modelId="{93F44472-CEF8-554C-B4CF-977BE9DE160F}">
      <dsp:nvSpPr>
        <dsp:cNvPr id="0" name=""/>
        <dsp:cNvSpPr/>
      </dsp:nvSpPr>
      <dsp:spPr>
        <a:xfrm>
          <a:off x="297882" y="97"/>
          <a:ext cx="5150125" cy="5150125"/>
        </a:xfrm>
        <a:prstGeom prst="circularArrow">
          <a:avLst>
            <a:gd name="adj1" fmla="val 5195"/>
            <a:gd name="adj2" fmla="val 335509"/>
            <a:gd name="adj3" fmla="val 4016404"/>
            <a:gd name="adj4" fmla="val 2251866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D9E9D-1113-A148-B29C-21F6744B09C2}">
      <dsp:nvSpPr>
        <dsp:cNvPr id="0" name=""/>
        <dsp:cNvSpPr/>
      </dsp:nvSpPr>
      <dsp:spPr>
        <a:xfrm>
          <a:off x="2186973" y="4174428"/>
          <a:ext cx="1371943" cy="137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White privilege &amp; Meritocracy  </a:t>
          </a:r>
        </a:p>
      </dsp:txBody>
      <dsp:txXfrm>
        <a:off x="2186973" y="4174428"/>
        <a:ext cx="1371943" cy="1371943"/>
      </dsp:txXfrm>
    </dsp:sp>
    <dsp:sp modelId="{EA132337-933D-454B-A48E-F0B1C23E5B96}">
      <dsp:nvSpPr>
        <dsp:cNvPr id="0" name=""/>
        <dsp:cNvSpPr/>
      </dsp:nvSpPr>
      <dsp:spPr>
        <a:xfrm>
          <a:off x="297882" y="97"/>
          <a:ext cx="5150125" cy="5150125"/>
        </a:xfrm>
        <a:prstGeom prst="circularArrow">
          <a:avLst>
            <a:gd name="adj1" fmla="val 5195"/>
            <a:gd name="adj2" fmla="val 335509"/>
            <a:gd name="adj3" fmla="val 8212625"/>
            <a:gd name="adj4" fmla="val 6448087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69C98-EAD0-204E-84CA-635EF9BC1978}">
      <dsp:nvSpPr>
        <dsp:cNvPr id="0" name=""/>
        <dsp:cNvSpPr/>
      </dsp:nvSpPr>
      <dsp:spPr>
        <a:xfrm>
          <a:off x="13581" y="2595366"/>
          <a:ext cx="1371943" cy="137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Fuels cultural repression </a:t>
          </a:r>
        </a:p>
      </dsp:txBody>
      <dsp:txXfrm>
        <a:off x="13581" y="2595366"/>
        <a:ext cx="1371943" cy="1371943"/>
      </dsp:txXfrm>
    </dsp:sp>
    <dsp:sp modelId="{A1F60631-C630-1A4D-96B5-F832A348156E}">
      <dsp:nvSpPr>
        <dsp:cNvPr id="0" name=""/>
        <dsp:cNvSpPr/>
      </dsp:nvSpPr>
      <dsp:spPr>
        <a:xfrm>
          <a:off x="297882" y="97"/>
          <a:ext cx="5150125" cy="5150125"/>
        </a:xfrm>
        <a:prstGeom prst="circularArrow">
          <a:avLst>
            <a:gd name="adj1" fmla="val 5195"/>
            <a:gd name="adj2" fmla="val 335509"/>
            <a:gd name="adj3" fmla="val 12299695"/>
            <a:gd name="adj4" fmla="val 10769603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2AECF-E7A5-1F46-85D9-0931208E068A}">
      <dsp:nvSpPr>
        <dsp:cNvPr id="0" name=""/>
        <dsp:cNvSpPr/>
      </dsp:nvSpPr>
      <dsp:spPr>
        <a:xfrm>
          <a:off x="843743" y="40390"/>
          <a:ext cx="1371943" cy="137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Assimilation </a:t>
          </a:r>
        </a:p>
      </dsp:txBody>
      <dsp:txXfrm>
        <a:off x="843743" y="40390"/>
        <a:ext cx="1371943" cy="1371943"/>
      </dsp:txXfrm>
    </dsp:sp>
    <dsp:sp modelId="{E3362C25-A392-5A48-B4FB-B71D8EC3021A}">
      <dsp:nvSpPr>
        <dsp:cNvPr id="0" name=""/>
        <dsp:cNvSpPr/>
      </dsp:nvSpPr>
      <dsp:spPr>
        <a:xfrm>
          <a:off x="297882" y="97"/>
          <a:ext cx="5150125" cy="5150125"/>
        </a:xfrm>
        <a:prstGeom prst="circularArrow">
          <a:avLst>
            <a:gd name="adj1" fmla="val 5195"/>
            <a:gd name="adj2" fmla="val 335509"/>
            <a:gd name="adj3" fmla="val 16867387"/>
            <a:gd name="adj4" fmla="val 15197104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8175C-9C8B-4F8F-89AB-E0305C86429A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53B5D-0B7D-4DBC-8374-62C613A87E0A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Cannot be tested</a:t>
          </a:r>
        </a:p>
      </dsp:txBody>
      <dsp:txXfrm>
        <a:off x="366939" y="1196774"/>
        <a:ext cx="2723696" cy="1691139"/>
      </dsp:txXfrm>
    </dsp:sp>
    <dsp:sp modelId="{12CFD868-14A5-4505-BE1D-A33E2A33696F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D60-BDCC-4834-8DC3-26AA0B12DA55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Subjective, reliance on moral relativism</a:t>
          </a:r>
        </a:p>
      </dsp:txBody>
      <dsp:txXfrm>
        <a:off x="3824513" y="1196774"/>
        <a:ext cx="2723696" cy="1691139"/>
      </dsp:txXfrm>
    </dsp:sp>
    <dsp:sp modelId="{B550B272-009A-465D-972C-81418E2DCA5F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AE044-F139-4AFD-8C91-E09A26FA5E37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Relies on narratives </a:t>
          </a: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3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6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265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0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656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1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2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  <p:sldLayoutId id="214748436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E0EC5-B55B-FC45-B4E2-CFB3AA07F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Latinx Critical Race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D422A-4EBB-1541-9EDA-61B904E5A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Joanna </a:t>
            </a:r>
            <a:r>
              <a:rPr lang="en-US" dirty="0" err="1"/>
              <a:t>Jaimes</a:t>
            </a:r>
            <a:endParaRPr lang="en-US" dirty="0"/>
          </a:p>
          <a:p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58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0BD2E-C04A-49DC-8B12-0BFA30DC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References 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A9E7-484D-4892-9277-6637A86A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Bernal, D. D., (2002). </a:t>
            </a:r>
            <a:r>
              <a:rPr lang="en-US" i="1" dirty="0"/>
              <a:t>Critical Race Theory, Latino Critical Theory, and Critical Raced-Gendered Epistemologies: Recognizing Students of Color as Holders and Creators of Knowledge.</a:t>
            </a:r>
            <a:r>
              <a:rPr lang="en-US" dirty="0"/>
              <a:t> Qualitative Inquiry, 8(1), 105–126. Feature, Thousand Oaks, CA: Sage Publications.</a:t>
            </a:r>
          </a:p>
          <a:p>
            <a:r>
              <a:rPr lang="en-US" dirty="0"/>
              <a:t>Delgado, D., </a:t>
            </a:r>
            <a:r>
              <a:rPr lang="en-US" dirty="0" err="1"/>
              <a:t>Stefanic</a:t>
            </a:r>
            <a:r>
              <a:rPr lang="en-US" dirty="0"/>
              <a:t>. J. (2012) </a:t>
            </a:r>
            <a:r>
              <a:rPr lang="en-US" i="1" dirty="0"/>
              <a:t>Critical Race Theory.</a:t>
            </a:r>
            <a:r>
              <a:rPr lang="en-US" dirty="0"/>
              <a:t> New York: NYU Press.</a:t>
            </a:r>
          </a:p>
          <a:p>
            <a:r>
              <a:rPr lang="en-US" dirty="0"/>
              <a:t>Huber, L. P. (2010). </a:t>
            </a:r>
            <a:r>
              <a:rPr lang="en-US" i="1" dirty="0"/>
              <a:t>Using Latina/o Critical Race Theory and racist nativism to explore intersectionality in the educational experiences of undocumented Chicana college students. </a:t>
            </a:r>
            <a:r>
              <a:rPr lang="en-US" dirty="0"/>
              <a:t>Educational Foundations, 24(1–2), 77. Ann Arbor: Caddo Gap Press.</a:t>
            </a:r>
          </a:p>
          <a:p>
            <a:r>
              <a:rPr lang="en-US" dirty="0" err="1"/>
              <a:t>Yosso</a:t>
            </a:r>
            <a:r>
              <a:rPr lang="en-US" dirty="0"/>
              <a:t>, T. J. (2005). </a:t>
            </a:r>
            <a:r>
              <a:rPr lang="en-US" i="1" dirty="0"/>
              <a:t>Whose culture has capital? A critical race theory discussion of community cultural wealth.</a:t>
            </a:r>
            <a:r>
              <a:rPr lang="en-US" dirty="0"/>
              <a:t> Race Ethnicity and Education, 8(1), 69–91. Original Articles, United Kingdom: Taylor and Francis Ltd.</a:t>
            </a:r>
            <a:br>
              <a:rPr lang="en-US" dirty="0"/>
            </a:br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4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1AD3-C8B4-4049-BFB0-39D0E0F3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A0F9-D8EE-4C0E-B48C-41B356AC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How can we conceptualize </a:t>
            </a:r>
            <a:r>
              <a:rPr lang="en-US" dirty="0" err="1"/>
              <a:t>LatCrit</a:t>
            </a:r>
            <a:r>
              <a:rPr lang="en-US" dirty="0"/>
              <a:t>  in social work?</a:t>
            </a:r>
          </a:p>
          <a:p>
            <a:r>
              <a:rPr lang="en-US" dirty="0"/>
              <a:t>2. How do you envision </a:t>
            </a:r>
            <a:r>
              <a:rPr lang="en-US" dirty="0" err="1"/>
              <a:t>LatCrit</a:t>
            </a:r>
            <a:r>
              <a:rPr lang="en-US" dirty="0"/>
              <a:t> could be helpful when creating policy?</a:t>
            </a:r>
          </a:p>
          <a:p>
            <a:r>
              <a:rPr lang="en-US" dirty="0"/>
              <a:t>3. What types of cultural wealth do you see in the communities that your working with? Can you frame their strengths using </a:t>
            </a:r>
            <a:r>
              <a:rPr lang="en-US" dirty="0" err="1"/>
              <a:t>LatCrit</a:t>
            </a:r>
            <a:r>
              <a:rPr lang="en-US"/>
              <a:t>?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Cultural wealth (</a:t>
            </a:r>
            <a:r>
              <a:rPr lang="en-US" dirty="0" err="1"/>
              <a:t>Yosso</a:t>
            </a:r>
            <a:r>
              <a:rPr lang="en-US" dirty="0"/>
              <a:t>, 2005)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Aspirational, linguistic, familial, social, navigational, resistance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DE83-6376-F34B-83AA-3869DBA3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Latinx critical race theory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FA594D5-37FF-44F1-83DB-DC653CB98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5855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1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8475A3-3952-408D-8E93-626076E6D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AFB4CB-6A30-48A2-87FD-C3DD0E4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Latinx Critical Race Theory?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57056C-3580-48E4-9666-53A445F49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C87A45-5863-4DAD-A1ED-9DD72EF1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80D754-2EAA-46BD-A784-B04FC0A6F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3"/>
            <a:ext cx="2567411" cy="1978453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099F8D-E727-44BC-9275-1EC5736F0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4BF5C5C-12B0-46A7-8912-9751C89D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0912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F884FC-88CB-4669-9AA4-82CBE2BC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B8E71-4EA8-4AEC-B20B-EAADE2228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3923"/>
          <a:stretch/>
        </p:blipFill>
        <p:spPr>
          <a:xfrm>
            <a:off x="3604419" y="394471"/>
            <a:ext cx="1813989" cy="183297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F5B77A-478B-432B-BDB7-A9A207DE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Critical Race Theory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1970s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Activists, lawyers, scholars realized that the advances of the civil rights era came to a pause and were being rolled 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Borrowed terms and ideas from social movements (feminist, civil rights)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80F95C-403D-4961-9F97-F226C6878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DD3E41-33C2-4660-BB4C-BBCF07F65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513BD5-547A-4BF4-904E-8755B0CCD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9" b="6"/>
          <a:stretch/>
        </p:blipFill>
        <p:spPr>
          <a:xfrm>
            <a:off x="3635398" y="4152923"/>
            <a:ext cx="1468914" cy="17085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50" y="4002984"/>
            <a:ext cx="2028976" cy="1842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064" y="1876301"/>
            <a:ext cx="1407447" cy="1693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177" y="2451549"/>
            <a:ext cx="1620822" cy="1620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3184" y="634946"/>
            <a:ext cx="106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Rodolfo </a:t>
            </a:r>
            <a:r>
              <a:rPr lang="en-US" dirty="0" err="1"/>
              <a:t>Acuña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1268" y="2656513"/>
            <a:ext cx="11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Patricia Williams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5543412" y="146373"/>
            <a:ext cx="461665" cy="19784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Ricard Delgado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8588" y="2867743"/>
            <a:ext cx="102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 Matsuda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6002" y="4741070"/>
            <a:ext cx="99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Laura Gomez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85323" y="4676885"/>
            <a:ext cx="90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Derrick Bell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ECFC-1CF7-4FC4-B811-3E678891E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66" y="394471"/>
            <a:ext cx="1547013" cy="18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2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Tenents</a:t>
            </a:r>
            <a:r>
              <a:rPr lang="en-US" dirty="0"/>
              <a:t> of Critical Race Theory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Intersectionality of racism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Challenges to dominant ideology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Commitment to social justice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Importance of experiential knowledge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an interdisciplinary approach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LatCrit</a:t>
            </a:r>
            <a:r>
              <a:rPr lang="en-US" dirty="0"/>
              <a:t> explores the ways that so-called race-neutral laws and policies perpetuate racial and/or ethnic and gender subordination. It also challenges Eurocentric ideologies that advance whiteness. This theoretical framework is most often used in educational research.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4958AD3-7AA2-5D42-A051-EF173B3231B4}"/>
              </a:ext>
            </a:extLst>
          </p:cNvPr>
          <p:cNvSpPr/>
          <p:nvPr/>
        </p:nvSpPr>
        <p:spPr>
          <a:xfrm>
            <a:off x="2449726" y="2489885"/>
            <a:ext cx="1909118" cy="11121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Eurocentric theories, perspectives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CF1C68F8-3E44-E747-84F6-36AAA2E20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310271"/>
              </p:ext>
            </p:extLst>
          </p:nvPr>
        </p:nvGraphicFramePr>
        <p:xfrm>
          <a:off x="531340" y="506627"/>
          <a:ext cx="5745891" cy="554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ight Brace 21">
            <a:extLst>
              <a:ext uri="{FF2B5EF4-FFF2-40B4-BE49-F238E27FC236}">
                <a16:creationId xmlns:a16="http://schemas.microsoft.com/office/drawing/2014/main" id="{18261C70-5E03-D247-B6CB-F5CE0E098333}"/>
              </a:ext>
            </a:extLst>
          </p:cNvPr>
          <p:cNvSpPr/>
          <p:nvPr/>
        </p:nvSpPr>
        <p:spPr>
          <a:xfrm>
            <a:off x="6618587" y="2329247"/>
            <a:ext cx="840259" cy="12727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DDFD1C-C126-3A46-BC77-89FAF37BCCCE}"/>
              </a:ext>
            </a:extLst>
          </p:cNvPr>
          <p:cNvSpPr txBox="1"/>
          <p:nvPr/>
        </p:nvSpPr>
        <p:spPr>
          <a:xfrm>
            <a:off x="7800203" y="1118960"/>
            <a:ext cx="3249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Anything outside the Eurocentric norm, especially in the context of education, is often devalued and delegitimized.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Life experience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Story telling as a form of knowledge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“Evidence-based”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6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A760-0787-438F-B6AF-79B68F3D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LatCrit</a:t>
            </a:r>
            <a:r>
              <a:rPr lang="en-US" dirty="0"/>
              <a:t> in 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E624-A76D-4EF6-95E2-96010F0D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Areas where </a:t>
            </a:r>
            <a:r>
              <a:rPr lang="en-US" dirty="0" err="1"/>
              <a:t>LatCrit</a:t>
            </a:r>
            <a:r>
              <a:rPr lang="en-US" dirty="0"/>
              <a:t> has provided a holistic and socially just lens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Language rights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Seeing the value in bilingual education and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Acknowledging and validating lived experience as a source of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Storytelling and naming one’s own reality as a way to invoke change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7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883920-7E37-C044-995C-061BBDDE5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Critical Race theory (CRT)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54A8-E3B4-6C40-A4D9-1F5AC8A24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Considers many of the same issues as civil rights and ethnic studies but places them in the context of economics, history, and culture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Questions the foundation of legal reasoning, Enlightenment rationalism, and neutral principles of constitutional law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CE13-87F4-C14F-BC47-4D6C75387F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A subgroup of CRT that specializes in issues that affect Latinx folks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Education, language rights, immigration policy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Intersection of machismo, gender norms, citizenship &amp; nativism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AE926-85ED-5746-927F-E25B917A6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lATcRIT</a:t>
            </a:r>
            <a:r>
              <a:rPr lang="en-US" b="1" dirty="0">
                <a:solidFill>
                  <a:schemeClr val="tx1"/>
                </a:solidFill>
              </a:rPr>
              <a:t> contributions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728B61-6D10-F341-94ED-353B76EC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</a:t>
            </a:r>
            <a:r>
              <a:rPr lang="en-US" dirty="0" err="1"/>
              <a:t>LatCrit</a:t>
            </a:r>
            <a:r>
              <a:rPr lang="en-US" dirty="0"/>
              <a:t> come from?</a:t>
            </a:r>
          </a:p>
        </p:txBody>
      </p:sp>
    </p:spTree>
    <p:extLst>
      <p:ext uri="{BB962C8B-B14F-4D97-AF65-F5344CB8AC3E}">
        <p14:creationId xmlns:p14="http://schemas.microsoft.com/office/powerpoint/2010/main" val="106580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04E6-D996-0B4E-BC31-15FA9489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CRITIQUE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556E8AF-AD26-4E0D-9D8A-39814E25B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4171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35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Aligns with the values of strengths-based perspective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Macro practice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Collaborating with communities: Community members lead the way, acknowledging that they are the experts in the issues that most affect them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In research: Decolonizing our idea of what is valid and worth studying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IP 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Clinicians can use the theory to begin to understand where a client is at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Can use theory with others such as person in environment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Cultural wealth (</a:t>
            </a:r>
            <a:r>
              <a:rPr lang="en-US" dirty="0" err="1"/>
              <a:t>Yosso</a:t>
            </a:r>
            <a:r>
              <a:rPr lang="en-US" dirty="0"/>
              <a:t>, 2005)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Aspirational, linguistic, familial, social, navigational, resistance 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93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559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Latinx Critical Race Theory</vt:lpstr>
      <vt:lpstr>Latinx critical race theory</vt:lpstr>
      <vt:lpstr>What is Latinx Critical Race Theory?</vt:lpstr>
      <vt:lpstr>Basic Tenents of Critical Race Theory </vt:lpstr>
      <vt:lpstr>PowerPoint Presentation</vt:lpstr>
      <vt:lpstr>LatCrit in Action </vt:lpstr>
      <vt:lpstr>Where did LatCrit come from?</vt:lpstr>
      <vt:lpstr>CRITIQUE </vt:lpstr>
      <vt:lpstr>Connection to Practice</vt:lpstr>
      <vt:lpstr>References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Latino critical theory</dc:title>
  <dc:creator>Joanna Jaimes</dc:creator>
  <cp:lastModifiedBy>Joanna Jaimes</cp:lastModifiedBy>
  <cp:revision>38</cp:revision>
  <dcterms:created xsi:type="dcterms:W3CDTF">2019-06-17T17:51:33Z</dcterms:created>
  <dcterms:modified xsi:type="dcterms:W3CDTF">2019-06-24T00:04:44Z</dcterms:modified>
</cp:coreProperties>
</file>