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9" r:id="rId3"/>
    <p:sldId id="258" r:id="rId4"/>
    <p:sldId id="309" r:id="rId5"/>
    <p:sldId id="261" r:id="rId6"/>
    <p:sldId id="260" r:id="rId7"/>
    <p:sldId id="311" r:id="rId8"/>
    <p:sldId id="312" r:id="rId9"/>
    <p:sldId id="313" r:id="rId10"/>
    <p:sldId id="314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D21FD6-0BA4-4986-8B65-A8117EA581E2}">
  <a:tblStyle styleId="{F8D21FD6-0BA4-4986-8B65-A8117EA581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77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Introducción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rgbClr val="4A8CFF"/>
                </a:solidFill>
              </a:rPr>
              <a:t>SAMBA</a:t>
            </a: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4"/>
            <a:ext cx="6770700" cy="98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VE" dirty="0"/>
              <a:t>Jaime Acosta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Carlos Gonzalez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Thomas Solís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8;p62">
            <a:extLst>
              <a:ext uri="{FF2B5EF4-FFF2-40B4-BE49-F238E27FC236}">
                <a16:creationId xmlns:a16="http://schemas.microsoft.com/office/drawing/2014/main" id="{B56D7F06-D1FD-26D3-5D32-051A1732D6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400" y="1747800"/>
            <a:ext cx="483045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</a:t>
            </a:r>
            <a:endParaRPr sz="7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17F185-C9DD-ACC2-611D-47437E7D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49" y="4645023"/>
            <a:ext cx="1782381" cy="3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4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SAMBA?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673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Samba es una implementación de código abierto del protocolo SMB/CIFS (Server </a:t>
            </a:r>
            <a:r>
              <a:rPr lang="es-ES" dirty="0" err="1"/>
              <a:t>Message</a:t>
            </a:r>
            <a:r>
              <a:rPr lang="es-ES" dirty="0"/>
              <a:t> Block/</a:t>
            </a:r>
            <a:r>
              <a:rPr lang="es-ES" dirty="0" err="1"/>
              <a:t>Common</a:t>
            </a:r>
            <a:r>
              <a:rPr lang="es-ES" dirty="0"/>
              <a:t> Internet File </a:t>
            </a:r>
            <a:r>
              <a:rPr lang="es-ES" dirty="0" err="1"/>
              <a:t>System</a:t>
            </a:r>
            <a:r>
              <a:rPr lang="es-ES" dirty="0"/>
              <a:t>). Permite compartir archivos y directorios en una red mixta de Windows y Linux, lo que permite a los usuarios acceder y modificar archivos en ambos sistemas. Además, Samba facilita el uso compartido de impresoras en entornos de red heterogéneos.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467603" y="135327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Flexibilidad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-12693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462320" y="1683512"/>
            <a:ext cx="3238803" cy="1231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Samba proporciona flexibilidad al permitir a los usuarios de Windows y Linux acceder y colaborar en los mismos archivos y recursos compartidos</a:t>
            </a:r>
            <a:br>
              <a:rPr lang="es-ES" dirty="0"/>
            </a:br>
            <a:endParaRPr lang="en-US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079800" y="1446813"/>
            <a:ext cx="268460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Reducción de costos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490401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079801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El uso de Samba evita la necesidad de invertir en soluciones propietarias</a:t>
            </a:r>
            <a:br>
              <a:rPr lang="es-ES" dirty="0"/>
            </a:br>
            <a:endParaRPr lang="en-US"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462320" y="2960450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Comunidad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-12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462320" y="3389998"/>
            <a:ext cx="3238802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Samba es un proyecto de código abierto respaldado por una comunidad activa de desarrolladores.</a:t>
            </a: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079651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Escalabilidad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490401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079800" y="3298324"/>
            <a:ext cx="2913401" cy="1241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Samba es altamente escalable y puede adaptarse a redes de diferentes tamaños, desde pequeñas empresas hasta grandes organizaciones.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467603" y="1241350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Complejidad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-126930" y="1409102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462320" y="1571589"/>
            <a:ext cx="3315868" cy="1231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Configurar Samba puede ser un proceso complejo, especialmente para aquellos que no están familiarizados con la configuración de redes y protocolos.</a:t>
            </a:r>
            <a:br>
              <a:rPr lang="es-ES" dirty="0"/>
            </a:br>
            <a:br>
              <a:rPr lang="es-ES" dirty="0"/>
            </a:br>
            <a:endParaRPr lang="en-US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079800" y="1334890"/>
            <a:ext cx="268460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Compatibilidad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490401" y="1409102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079800" y="1746955"/>
            <a:ext cx="3064199" cy="124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Pueden surgir problemas de compatibilidad en determinadas situaciones. 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n-US"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462319" y="2848527"/>
            <a:ext cx="248215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Soporte Limitado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-12400" y="2947842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462319" y="3278074"/>
            <a:ext cx="3396551" cy="1241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Aunque Samba ofrece una amplia compatibilidad con el protocolo SMB/CIFS, es posible que no admita algunas características avanzadas específicas de Windows.</a:t>
            </a:r>
            <a:br>
              <a:rPr lang="es-ES" dirty="0"/>
            </a:br>
            <a:endParaRPr lang="es-ES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079651" y="265652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Rendimiento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490401" y="2761676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079800" y="2988107"/>
            <a:ext cx="3064200" cy="166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El rendimiento de Samba puede verse afectado por diversos factores, como el tamaño de la red, la configuración del sistema y el número de usuarios concurrentes.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0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048000" y="1495800"/>
            <a:ext cx="4992375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Configuración</a:t>
            </a:r>
            <a:r>
              <a:rPr lang="en-US" dirty="0"/>
              <a:t> de Samba</a:t>
            </a:r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316941" y="2142600"/>
            <a:ext cx="4732834" cy="1774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La configuración de Samba implica establecer recursos compartidos, definir permisos de acceso y configurar autenticación de usuarios. A través de archivos de configuración, se puede especificar qué carpetas o impresoras están disponibles para compartir y definir niveles de seguridad y permisos de acceso.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1EE836-A0DD-D9B7-1482-4862645D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09" y="322727"/>
            <a:ext cx="7443494" cy="4001623"/>
          </a:xfrm>
          <a:prstGeom prst="roundRect">
            <a:avLst>
              <a:gd name="adj" fmla="val 246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1489A0-3C38-97B7-45DD-B6D2050E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20" y="3935410"/>
            <a:ext cx="3518771" cy="1017590"/>
          </a:xfrm>
          <a:prstGeom prst="roundRect">
            <a:avLst>
              <a:gd name="adj" fmla="val 461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6D8E0-E09E-554F-B163-E6FD2FF1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4" y="221336"/>
            <a:ext cx="5892960" cy="3436264"/>
          </a:xfrm>
          <a:prstGeom prst="roundRect">
            <a:avLst>
              <a:gd name="adj" fmla="val 40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93A23A5-52DC-4C4A-CB5F-C14D8A3FE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1"/>
          <a:stretch/>
        </p:blipFill>
        <p:spPr>
          <a:xfrm>
            <a:off x="3497724" y="3136731"/>
            <a:ext cx="3773107" cy="1871158"/>
          </a:xfrm>
          <a:prstGeom prst="roundRect">
            <a:avLst>
              <a:gd name="adj" fmla="val 404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006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 descr="Patrón de fondo, Rectángulo&#10;&#10;Descripción generada automáticamente">
            <a:extLst>
              <a:ext uri="{FF2B5EF4-FFF2-40B4-BE49-F238E27FC236}">
                <a16:creationId xmlns:a16="http://schemas.microsoft.com/office/drawing/2014/main" id="{FFD02499-5C0C-8205-31AB-0B49C4ECD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38"/>
          <a:stretch/>
        </p:blipFill>
        <p:spPr>
          <a:xfrm>
            <a:off x="2419350" y="3036749"/>
            <a:ext cx="3333772" cy="1826688"/>
          </a:xfrm>
          <a:prstGeom prst="roundRect">
            <a:avLst>
              <a:gd name="adj" fmla="val 358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8E9B019-647E-7526-9FEA-B7F230133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401776"/>
            <a:ext cx="4061186" cy="3409950"/>
          </a:xfrm>
          <a:prstGeom prst="roundRect">
            <a:avLst>
              <a:gd name="adj" fmla="val 150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652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2F8F9-BE38-36C5-8577-5AB96D12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988958"/>
            <a:ext cx="6581774" cy="1582792"/>
          </a:xfrm>
          <a:prstGeom prst="roundRect">
            <a:avLst>
              <a:gd name="adj" fmla="val 674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DE3B5FA-0D76-19F7-6776-CD32F2F8F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50"/>
          <a:stretch/>
        </p:blipFill>
        <p:spPr>
          <a:xfrm>
            <a:off x="1171575" y="3261821"/>
            <a:ext cx="7439024" cy="1045775"/>
          </a:xfrm>
          <a:prstGeom prst="roundRect">
            <a:avLst>
              <a:gd name="adj" fmla="val 787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491534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On-screen Show (16:9)</PresentationFormat>
  <Paragraphs>35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Fira Sans Extra Condensed Medium</vt:lpstr>
      <vt:lpstr>Arial</vt:lpstr>
      <vt:lpstr>Montserrat</vt:lpstr>
      <vt:lpstr>Management Consulting Toolkit by Slidesgo</vt:lpstr>
      <vt:lpstr>Introducción a SAMBA</vt:lpstr>
      <vt:lpstr>¿Qué es SAMBA?</vt:lpstr>
      <vt:lpstr>Ventajas</vt:lpstr>
      <vt:lpstr>Desventajas</vt:lpstr>
      <vt:lpstr>Configuración de Samba</vt:lpstr>
      <vt:lpstr>PowerPoint Presentation</vt:lpstr>
      <vt:lpstr>PowerPoint Presentation</vt:lpstr>
      <vt:lpstr>PowerPoint Presentation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SAMBA</dc:title>
  <dc:creator>Carlos Gonzalez</dc:creator>
  <cp:lastModifiedBy>CARLOS GONZALEZ</cp:lastModifiedBy>
  <cp:revision>1</cp:revision>
  <dcterms:modified xsi:type="dcterms:W3CDTF">2023-06-07T05:58:37Z</dcterms:modified>
</cp:coreProperties>
</file>