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GEN" id="{26DBAFEF-64F0-472F-A0CD-C0F4FC3210E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E1401-66DE-48B8-BE87-56A62349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192" y="1365171"/>
            <a:ext cx="4844350" cy="2971051"/>
          </a:xfrm>
        </p:spPr>
        <p:txBody>
          <a:bodyPr/>
          <a:lstStyle/>
          <a:p>
            <a:r>
              <a:rPr lang="es-ES" dirty="0"/>
              <a:t>TOWATCHLIST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81EF59-8FFF-4021-9271-D0F3B3082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POR JAIME SÁNCHEZ-VILLCAÑAS LUCAS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34CAE8-C276-45ED-A497-5D74C72FA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129" y="484671"/>
            <a:ext cx="30384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2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1640-3AFD-48FE-9341-BECD3995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Modelo Relacional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2AA03F-8AD3-407F-B435-5CA4EEF429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77" y="2212024"/>
            <a:ext cx="7978646" cy="4198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17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CAE40-FED5-4CE0-9AC6-BD932181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Tecnologías</a:t>
            </a:r>
          </a:p>
        </p:txBody>
      </p:sp>
      <p:pic>
        <p:nvPicPr>
          <p:cNvPr id="1026" name="Picture 2" descr="Angular (framework) - Wikipedia, la enciclopedia libre">
            <a:extLst>
              <a:ext uri="{FF2B5EF4-FFF2-40B4-BE49-F238E27FC236}">
                <a16:creationId xmlns:a16="http://schemas.microsoft.com/office/drawing/2014/main" id="{E709182B-2949-4E6F-B2CB-54CD92CA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25" y="2968556"/>
            <a:ext cx="2499182" cy="24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- Wikipedia, la enciclopedia libre">
            <a:extLst>
              <a:ext uri="{FF2B5EF4-FFF2-40B4-BE49-F238E27FC236}">
                <a16:creationId xmlns:a16="http://schemas.microsoft.com/office/drawing/2014/main" id="{D351E413-DD35-46E5-BAEE-F342EABC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65" y="3429000"/>
            <a:ext cx="3304593" cy="178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RDS for MySQL – Amazon Web Services (AWS)">
            <a:extLst>
              <a:ext uri="{FF2B5EF4-FFF2-40B4-BE49-F238E27FC236}">
                <a16:creationId xmlns:a16="http://schemas.microsoft.com/office/drawing/2014/main" id="{4F059478-E61C-4FDA-A5FC-652E62C1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116" y="3750711"/>
            <a:ext cx="3317426" cy="171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4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9E864-F1C4-4DA5-81E6-A8BCAD94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Página de inicio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E09CB9-421D-420A-982F-8322A25DC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32" y="2297409"/>
            <a:ext cx="7843935" cy="42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73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BACF9-0A1A-49CC-A763-DE6949E4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Listas predefinidas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DC465B-7A3D-49B7-A666-359433FE6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69" y="2329323"/>
            <a:ext cx="7638661" cy="415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24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743CD-FCD2-4F39-905F-9503E82B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Tus listas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848731-DA12-43CE-A4EB-0259318AE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32" y="2328704"/>
            <a:ext cx="7843935" cy="426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6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B62EB9A-6BF0-4511-802F-D549121ECF1E}"/>
              </a:ext>
            </a:extLst>
          </p:cNvPr>
          <p:cNvSpPr txBox="1">
            <a:spLocks/>
          </p:cNvSpPr>
          <p:nvPr/>
        </p:nvSpPr>
        <p:spPr>
          <a:xfrm>
            <a:off x="810001" y="2943775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7200" dirty="0"/>
              <a:t>Preguntas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1327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2FEF8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16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Citable</vt:lpstr>
      <vt:lpstr>TOWATCHLIST</vt:lpstr>
      <vt:lpstr>Modelo Relacional</vt:lpstr>
      <vt:lpstr>Tecnologías</vt:lpstr>
      <vt:lpstr>Página de inicio</vt:lpstr>
      <vt:lpstr>Listas predefinidas</vt:lpstr>
      <vt:lpstr>Tus listas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TOWATCHLIST</dc:title>
  <dc:creator>User</dc:creator>
  <cp:lastModifiedBy>User</cp:lastModifiedBy>
  <cp:revision>4</cp:revision>
  <dcterms:created xsi:type="dcterms:W3CDTF">2021-06-09T22:37:27Z</dcterms:created>
  <dcterms:modified xsi:type="dcterms:W3CDTF">2021-06-09T23:04:19Z</dcterms:modified>
</cp:coreProperties>
</file>