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634"/>
  </p:normalViewPr>
  <p:slideViewPr>
    <p:cSldViewPr snapToGrid="0">
      <p:cViewPr varScale="1">
        <p:scale>
          <a:sx n="136" d="100"/>
          <a:sy n="136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7135-FF09-A129-35D0-AA2CE74F8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6759-0585-0CC7-5433-C02E3E2D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5118-C1FB-DBD5-9ED3-60416C2C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9AE2-190B-A155-EB81-75BE519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4F7A-54DD-FFBF-AF70-7BCD219A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08E0-F74D-DCC2-EA60-EA8AC19D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587D-2B8A-52D1-D1E6-C63223C7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0781-68B4-E523-6EBB-6F737889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493F-A1DF-D6D0-8CB4-5E9F34D4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6CAA-379F-79F3-CB85-5A62122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28AE5-F061-0358-4B64-B2D226F98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91C8-30BC-EFA1-0B68-B98DE6D3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28CE-3537-958B-82C7-FF74187A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32E5-D34A-54BA-966B-E3E57956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FA8D-B4C8-DB06-677C-9B56DA61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1CB4-DE3B-FA92-8BAE-B73A1489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736-D9A8-FF50-8C85-BC9730F5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10DF-0999-9182-957C-C51969D0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9642-27CB-92CA-AA54-862F0E8B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D3AD-FFEF-ED31-6C69-50A1A74A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705F-EF9E-A3E4-AAC8-444C6694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784D-81D7-742D-C678-5097669C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9A08-8FDA-75B4-E008-6EAF2AFD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985C-275E-CE0A-6D02-AAE907E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9AD-0221-A274-EC4F-3D43EF14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33E9-B36C-DF69-D2B0-8C862B0D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103D-8C54-6F91-8046-6697EF4C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E11E-A4ED-91F8-D4CD-33DE81924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DD3B-0462-2434-F2CD-02DD1848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8D9A2-8D9C-6862-5A97-E6774E75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C67D-756D-BF31-C5DE-E0F46370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61-07C2-DBE3-D7EC-7050E0E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4831-46F7-F9D8-5FD0-4DED70D9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1D386-841D-31EA-447E-6C18252C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C6E8B-6012-813A-65D2-E08E1363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6894-5CA9-5C29-6E63-2D803D0A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298C3-0BFE-0666-3021-01CD79C7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B38DB-D0B2-AB9A-F978-256AD59B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8C2DC-EC9B-AAFA-DED1-F5D75197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7431-8A87-E166-FDBB-EF05ECBF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3C99E-B593-7EC6-C2C9-28C1D96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A928-EE57-C7F6-7E4A-3DA0C01C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30AC-F9A2-E76B-F766-4E37D21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81A06-EA74-9C9C-CF4A-4542F7D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609CB-20A9-7F88-2907-B63C6C7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6F1A-8ABD-CACA-6465-4409EF7D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417F-7BA8-799E-CBA2-C852A281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15AC-6C52-A2C8-C5F4-4F32265A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7822-9843-ABE2-5917-8E9B0C6D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5CAB-68BA-7C08-5479-56641B14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4BF3-8270-CEBE-DD0B-F5B5CB3E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2780-A9FB-55C4-4CD8-AC43745B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F564-AE0A-CCEB-4753-C3314119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38E25-67ED-C51C-3280-3E0094C53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9942C-EE19-CCF9-9CF9-85C78032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9BB3-D84C-A16C-2666-E2E2D51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AE808-6BA7-0807-B0C2-FC600C23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E524-0F21-136B-FC83-33D2DC7E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13DA9-7519-257A-BC64-B9EF4A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8309-184F-C9A8-44F7-4735376C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354A-0B9E-338A-5389-7AB87488D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D692-5C48-8840-85E8-2C46F2E5D2C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3BE9-63F2-C8B3-851F-1D671BB6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7D93-7924-7AA8-F3D6-09D466D4D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BF95-C2E0-014A-9369-24EF2F3A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1yN6uxZf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z2024/projec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FD32D-676E-310E-727B-225C35BA9AFF}"/>
              </a:ext>
            </a:extLst>
          </p:cNvPr>
          <p:cNvSpPr txBox="1"/>
          <p:nvPr/>
        </p:nvSpPr>
        <p:spPr>
          <a:xfrm>
            <a:off x="438644" y="446320"/>
            <a:ext cx="1131471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Project: Design a YouTube video classifier</a:t>
            </a: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Input: </a:t>
            </a: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ouTube link</a:t>
            </a: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https://www.youtube.com/watch?v=Fc1yN6uxZfQ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Output:</a:t>
            </a: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topic does this video belongs to?</a:t>
            </a:r>
          </a:p>
          <a:p>
            <a:pPr marL="914400" indent="-457200"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business</a:t>
            </a:r>
          </a:p>
          <a:p>
            <a:pPr marL="914400" indent="-457200"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ntertainment</a:t>
            </a:r>
          </a:p>
          <a:p>
            <a:pPr marL="914400" indent="-457200"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olitics</a:t>
            </a:r>
          </a:p>
          <a:p>
            <a:pPr marL="914400" indent="-457200"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840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A6BF7-2C33-F9F0-68CF-935A5A69BB46}"/>
              </a:ext>
            </a:extLst>
          </p:cNvPr>
          <p:cNvSpPr txBox="1"/>
          <p:nvPr/>
        </p:nvSpPr>
        <p:spPr>
          <a:xfrm>
            <a:off x="438644" y="446320"/>
            <a:ext cx="1131471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Project: Design a YouTube video classifier</a:t>
            </a: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1: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if the summary of the video exceeds 4096 tokens?</a:t>
            </a:r>
          </a:p>
        </p:txBody>
      </p:sp>
    </p:spTree>
    <p:extLst>
      <p:ext uri="{BB962C8B-B14F-4D97-AF65-F5344CB8AC3E}">
        <p14:creationId xmlns:p14="http://schemas.microsoft.com/office/powerpoint/2010/main" val="39059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3E0D1F-DFAC-1915-FDD7-18D6C05A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89696"/>
              </p:ext>
            </p:extLst>
          </p:nvPr>
        </p:nvGraphicFramePr>
        <p:xfrm>
          <a:off x="5561814" y="4506013"/>
          <a:ext cx="6496425" cy="2217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874">
                  <a:extLst>
                    <a:ext uri="{9D8B030D-6E8A-4147-A177-3AD203B41FA5}">
                      <a16:colId xmlns:a16="http://schemas.microsoft.com/office/drawing/2014/main" val="2289715448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688643719"/>
                    </a:ext>
                  </a:extLst>
                </a:gridCol>
                <a:gridCol w="1687398">
                  <a:extLst>
                    <a:ext uri="{9D8B030D-6E8A-4147-A177-3AD203B41FA5}">
                      <a16:colId xmlns:a16="http://schemas.microsoft.com/office/drawing/2014/main" val="329772377"/>
                    </a:ext>
                  </a:extLst>
                </a:gridCol>
                <a:gridCol w="1509646">
                  <a:extLst>
                    <a:ext uri="{9D8B030D-6E8A-4147-A177-3AD203B41FA5}">
                      <a16:colId xmlns:a16="http://schemas.microsoft.com/office/drawing/2014/main" val="3322030728"/>
                    </a:ext>
                  </a:extLst>
                </a:gridCol>
              </a:tblGrid>
              <a:tr h="6542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02665" algn="l"/>
                        </a:tabLst>
                      </a:pPr>
                      <a:r>
                        <a:rPr lang="en-US" sz="2000" dirty="0">
                          <a:effectLst/>
                        </a:rPr>
                        <a:t>Prediction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91501"/>
                  </a:ext>
                </a:extLst>
              </a:tr>
              <a:tr h="529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 (P)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Negative(N)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707091"/>
                  </a:ext>
                </a:extLst>
              </a:tr>
              <a:tr h="50355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Ground truth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 (P)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654949"/>
                  </a:ext>
                </a:extLst>
              </a:tr>
              <a:tr h="529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 (N)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9935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A64A37-50D9-E137-9D51-EFE0F4DC75C2}"/>
              </a:ext>
            </a:extLst>
          </p:cNvPr>
          <p:cNvSpPr txBox="1"/>
          <p:nvPr/>
        </p:nvSpPr>
        <p:spPr>
          <a:xfrm>
            <a:off x="438644" y="446320"/>
            <a:ext cx="1131471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Project: Design a YouTube video classifier</a:t>
            </a: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2: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Please write the formula for the following metrics:</a:t>
            </a: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=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Recall =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Precision =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FPR =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F1 score =</a:t>
            </a:r>
          </a:p>
        </p:txBody>
      </p:sp>
    </p:spTree>
    <p:extLst>
      <p:ext uri="{BB962C8B-B14F-4D97-AF65-F5344CB8AC3E}">
        <p14:creationId xmlns:p14="http://schemas.microsoft.com/office/powerpoint/2010/main" val="2466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45492E-96C7-F8CB-D6E4-5EB4C8C5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70689" y="1622820"/>
            <a:ext cx="6450622" cy="4913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8CF54-75CA-D8F4-7A95-9AF49A07895B}"/>
              </a:ext>
            </a:extLst>
          </p:cNvPr>
          <p:cNvSpPr txBox="1"/>
          <p:nvPr/>
        </p:nvSpPr>
        <p:spPr>
          <a:xfrm>
            <a:off x="438644" y="446320"/>
            <a:ext cx="11314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3: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Please compare these four curves.</a:t>
            </a:r>
          </a:p>
        </p:txBody>
      </p:sp>
    </p:spTree>
    <p:extLst>
      <p:ext uri="{BB962C8B-B14F-4D97-AF65-F5344CB8AC3E}">
        <p14:creationId xmlns:p14="http://schemas.microsoft.com/office/powerpoint/2010/main" val="96092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FD32D-676E-310E-727B-225C35BA9AFF}"/>
              </a:ext>
            </a:extLst>
          </p:cNvPr>
          <p:cNvSpPr txBox="1"/>
          <p:nvPr/>
        </p:nvSpPr>
        <p:spPr>
          <a:xfrm>
            <a:off x="438644" y="446320"/>
            <a:ext cx="1131471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Project: Design a YouTube video classifier</a:t>
            </a: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GitHub: </a:t>
            </a: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https://github.com/kz2024/project 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Input:</a:t>
            </a:r>
          </a:p>
          <a:p>
            <a:pPr marL="457200"/>
            <a:r>
              <a:rPr lang="en-US" altLang="zh-CN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498 video summaries labelled with:</a:t>
            </a:r>
          </a:p>
          <a:p>
            <a:pPr marL="457200"/>
            <a:r>
              <a:rPr lang="en-US" altLang="zh-CN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“business”, “entertainment”, “politics”, “technology”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altLang="zh-CN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2024-01-21_data.json</a:t>
            </a:r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Task:</a:t>
            </a:r>
          </a:p>
          <a:p>
            <a:pPr marL="457200"/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 four binary classifiers with BERT</a:t>
            </a:r>
          </a:p>
        </p:txBody>
      </p:sp>
    </p:spTree>
    <p:extLst>
      <p:ext uri="{BB962C8B-B14F-4D97-AF65-F5344CB8AC3E}">
        <p14:creationId xmlns:p14="http://schemas.microsoft.com/office/powerpoint/2010/main" val="16853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E2BE-F2E2-4A4D-4CD0-8E06CEE5B2C6}"/>
              </a:ext>
            </a:extLst>
          </p:cNvPr>
          <p:cNvSpPr txBox="1"/>
          <p:nvPr/>
        </p:nvSpPr>
        <p:spPr>
          <a:xfrm>
            <a:off x="438644" y="446320"/>
            <a:ext cx="1131471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Project: Design a YouTube video classifier</a:t>
            </a:r>
          </a:p>
          <a:p>
            <a:pPr marL="457200"/>
            <a:endParaRPr lang="en-US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 4:</a:t>
            </a: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 number of video collected on each topic is imbalanced, how to mitigate this issue?</a:t>
            </a:r>
          </a:p>
          <a:p>
            <a:pPr marL="457200"/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Question 5:</a:t>
            </a:r>
          </a:p>
          <a:p>
            <a:pPr marL="45720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 total number of dataset is limited, how to mitigate the risk of overfitting?</a:t>
            </a:r>
          </a:p>
        </p:txBody>
      </p:sp>
    </p:spTree>
    <p:extLst>
      <p:ext uri="{BB962C8B-B14F-4D97-AF65-F5344CB8AC3E}">
        <p14:creationId xmlns:p14="http://schemas.microsoft.com/office/powerpoint/2010/main" val="38542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224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Kan Zha</cp:lastModifiedBy>
  <cp:revision>115</cp:revision>
  <dcterms:created xsi:type="dcterms:W3CDTF">2023-03-20T20:16:55Z</dcterms:created>
  <dcterms:modified xsi:type="dcterms:W3CDTF">2024-01-23T18:52:05Z</dcterms:modified>
</cp:coreProperties>
</file>