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37"/>
  </p:notesMasterIdLst>
  <p:sldIdLst>
    <p:sldId id="257" r:id="rId2"/>
    <p:sldId id="295" r:id="rId3"/>
    <p:sldId id="296" r:id="rId4"/>
    <p:sldId id="297" r:id="rId5"/>
    <p:sldId id="298" r:id="rId6"/>
    <p:sldId id="299" r:id="rId7"/>
    <p:sldId id="300" r:id="rId8"/>
    <p:sldId id="301" r:id="rId9"/>
    <p:sldId id="302" r:id="rId10"/>
    <p:sldId id="303" r:id="rId11"/>
    <p:sldId id="304" r:id="rId12"/>
    <p:sldId id="294" r:id="rId13"/>
    <p:sldId id="259" r:id="rId14"/>
    <p:sldId id="258" r:id="rId15"/>
    <p:sldId id="260" r:id="rId16"/>
    <p:sldId id="306" r:id="rId17"/>
    <p:sldId id="312" r:id="rId18"/>
    <p:sldId id="314" r:id="rId19"/>
    <p:sldId id="313" r:id="rId20"/>
    <p:sldId id="311" r:id="rId21"/>
    <p:sldId id="326" r:id="rId22"/>
    <p:sldId id="327" r:id="rId23"/>
    <p:sldId id="328" r:id="rId24"/>
    <p:sldId id="329" r:id="rId25"/>
    <p:sldId id="330" r:id="rId26"/>
    <p:sldId id="331" r:id="rId27"/>
    <p:sldId id="325" r:id="rId28"/>
    <p:sldId id="332" r:id="rId29"/>
    <p:sldId id="333" r:id="rId30"/>
    <p:sldId id="334" r:id="rId31"/>
    <p:sldId id="335" r:id="rId32"/>
    <p:sldId id="336" r:id="rId33"/>
    <p:sldId id="337" r:id="rId34"/>
    <p:sldId id="338" r:id="rId35"/>
    <p:sldId id="339" r:id="rId36"/>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91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73" autoAdjust="0"/>
    <p:restoredTop sz="99007" autoAdjust="0"/>
  </p:normalViewPr>
  <p:slideViewPr>
    <p:cSldViewPr>
      <p:cViewPr>
        <p:scale>
          <a:sx n="100" d="100"/>
          <a:sy n="100" d="100"/>
        </p:scale>
        <p:origin x="-2010" y="-13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1" name="AutoShape 2"/>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2" name="AutoShape 3"/>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3" name="AutoShape 4"/>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4" name="AutoShape 5"/>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5" name="Rectangle 6"/>
          <p:cNvSpPr>
            <a:spLocks noGrp="1" noRot="1" noChangeAspect="1" noChangeArrowheads="1"/>
          </p:cNvSpPr>
          <p:nvPr>
            <p:ph type="sldImg"/>
          </p:nvPr>
        </p:nvSpPr>
        <p:spPr bwMode="auto">
          <a:xfrm>
            <a:off x="1106488" y="812800"/>
            <a:ext cx="5335587" cy="399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5" name="Rectangle 7"/>
          <p:cNvSpPr>
            <a:spLocks noGrp="1" noChangeArrowheads="1"/>
          </p:cNvSpPr>
          <p:nvPr>
            <p:ph type="body"/>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32777" name="Text Box 8"/>
          <p:cNvSpPr txBox="1">
            <a:spLocks noChangeArrowheads="1"/>
          </p:cNvSpP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8" name="Text Box 9"/>
          <p:cNvSpPr txBox="1">
            <a:spLocks noChangeArrowheads="1"/>
          </p:cNvSpPr>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9" name="Text Box 10"/>
          <p:cNvSpPr txBox="1">
            <a:spLocks noChangeArrowheads="1"/>
          </p:cNvSpP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9" name="Rectangle 11"/>
          <p:cNvSpPr>
            <a:spLocks noGrp="1" noChangeArrowheads="1"/>
          </p:cNvSpPr>
          <p:nvPr>
            <p:ph type="sldNum"/>
          </p:nvPr>
        </p:nvSpPr>
        <p:spPr bwMode="auto">
          <a:xfrm>
            <a:off x="4278313" y="10155238"/>
            <a:ext cx="3271837"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cs typeface="Segoe UI" panose="020B0502040204020203" pitchFamily="34" charset="0"/>
              </a:defRPr>
            </a:lvl1pPr>
          </a:lstStyle>
          <a:p>
            <a:fld id="{4D826E21-F1C9-49A5-B3AB-2B5712E4205A}" type="slidenum">
              <a:rPr lang="en-IN"/>
              <a:pPr/>
              <a:t>‹#›</a:t>
            </a:fld>
            <a:endParaRPr lang="en-IN"/>
          </a:p>
        </p:txBody>
      </p:sp>
    </p:spTree>
    <p:extLst>
      <p:ext uri="{BB962C8B-B14F-4D97-AF65-F5344CB8AC3E}">
        <p14:creationId xmlns:p14="http://schemas.microsoft.com/office/powerpoint/2010/main" val="177298250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6F2F513-799E-4B0C-98D5-E57A031FF494}" type="slidenum">
              <a:rPr lang="en-IN">
                <a:solidFill>
                  <a:srgbClr val="000000"/>
                </a:solidFill>
                <a:latin typeface="Times New Roman" panose="02020603050405020304" pitchFamily="18" charset="0"/>
              </a:rPr>
              <a:pPr eaLnBrk="1"/>
              <a:t>1</a:t>
            </a:fld>
            <a:endParaRPr lang="en-IN">
              <a:solidFill>
                <a:srgbClr val="000000"/>
              </a:solidFill>
              <a:latin typeface="Times New Roman" panose="02020603050405020304" pitchFamily="18" charset="0"/>
            </a:endParaRPr>
          </a:p>
        </p:txBody>
      </p:sp>
      <p:sp>
        <p:nvSpPr>
          <p:cNvPr id="3481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76D9FDE3-9006-4A7A-9ED1-9CC03D7A1EEF}"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a:t>
            </a:fld>
            <a:endParaRPr lang="en-IN" sz="1400">
              <a:solidFill>
                <a:srgbClr val="000000"/>
              </a:solidFill>
              <a:latin typeface="Times New Roman" panose="02020603050405020304" pitchFamily="18" charset="0"/>
              <a:cs typeface="Segoe UI" panose="020B0502040204020203" pitchFamily="34" charset="0"/>
            </a:endParaRPr>
          </a:p>
        </p:txBody>
      </p:sp>
      <p:sp>
        <p:nvSpPr>
          <p:cNvPr id="34820"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1"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17282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20</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20</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21</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21</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22</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22</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23</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23</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24</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24</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25</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25</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26</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26</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27</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27</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28</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28</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29</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29</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6F2F513-799E-4B0C-98D5-E57A031FF494}" type="slidenum">
              <a:rPr lang="en-IN">
                <a:solidFill>
                  <a:srgbClr val="000000"/>
                </a:solidFill>
                <a:latin typeface="Times New Roman" panose="02020603050405020304" pitchFamily="18" charset="0"/>
              </a:rPr>
              <a:pPr eaLnBrk="1"/>
              <a:t>12</a:t>
            </a:fld>
            <a:endParaRPr lang="en-IN">
              <a:solidFill>
                <a:srgbClr val="000000"/>
              </a:solidFill>
              <a:latin typeface="Times New Roman" panose="02020603050405020304" pitchFamily="18" charset="0"/>
            </a:endParaRPr>
          </a:p>
        </p:txBody>
      </p:sp>
      <p:sp>
        <p:nvSpPr>
          <p:cNvPr id="3481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76D9FDE3-9006-4A7A-9ED1-9CC03D7A1EEF}"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12</a:t>
            </a:fld>
            <a:endParaRPr lang="en-IN" sz="1400">
              <a:solidFill>
                <a:srgbClr val="000000"/>
              </a:solidFill>
              <a:latin typeface="Times New Roman" panose="02020603050405020304" pitchFamily="18" charset="0"/>
              <a:cs typeface="Segoe UI" panose="020B0502040204020203" pitchFamily="34" charset="0"/>
            </a:endParaRPr>
          </a:p>
        </p:txBody>
      </p:sp>
      <p:sp>
        <p:nvSpPr>
          <p:cNvPr id="34820"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1"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93358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30</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30</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31</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31</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32</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32</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33</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33</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34</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34</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35</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35</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2F53845E-8DDA-4E6F-ABC2-F175213F2E9C}" type="slidenum">
              <a:rPr lang="en-IN">
                <a:solidFill>
                  <a:srgbClr val="000000"/>
                </a:solidFill>
                <a:latin typeface="Times New Roman" panose="02020603050405020304" pitchFamily="18" charset="0"/>
              </a:rPr>
              <a:pPr eaLnBrk="1"/>
              <a:t>13</a:t>
            </a:fld>
            <a:endParaRPr lang="en-IN">
              <a:solidFill>
                <a:srgbClr val="000000"/>
              </a:solidFill>
              <a:latin typeface="Times New Roman" panose="02020603050405020304" pitchFamily="18" charset="0"/>
            </a:endParaRPr>
          </a:p>
        </p:txBody>
      </p:sp>
      <p:sp>
        <p:nvSpPr>
          <p:cNvPr id="3584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32E5EEAD-585D-42C2-9A84-65B78E97BD00}"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13</a:t>
            </a:fld>
            <a:endParaRPr lang="en-IN" sz="1400">
              <a:solidFill>
                <a:srgbClr val="000000"/>
              </a:solidFill>
              <a:latin typeface="Times New Roman" panose="02020603050405020304" pitchFamily="18" charset="0"/>
              <a:cs typeface="Segoe UI" panose="020B0502040204020203" pitchFamily="34" charset="0"/>
            </a:endParaRPr>
          </a:p>
        </p:txBody>
      </p:sp>
      <p:sp>
        <p:nvSpPr>
          <p:cNvPr id="35844"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5"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4239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40C38AB2-3E96-43CA-BA25-FBAD926DF43B}" type="slidenum">
              <a:rPr lang="en-IN">
                <a:solidFill>
                  <a:srgbClr val="000000"/>
                </a:solidFill>
                <a:latin typeface="Times New Roman" panose="02020603050405020304" pitchFamily="18" charset="0"/>
              </a:rPr>
              <a:pPr eaLnBrk="1"/>
              <a:t>14</a:t>
            </a:fld>
            <a:endParaRPr lang="en-IN">
              <a:solidFill>
                <a:srgbClr val="000000"/>
              </a:solidFill>
              <a:latin typeface="Times New Roman" panose="02020603050405020304" pitchFamily="18" charset="0"/>
            </a:endParaRPr>
          </a:p>
        </p:txBody>
      </p:sp>
      <p:sp>
        <p:nvSpPr>
          <p:cNvPr id="3686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6952CC2C-5E68-498A-8FAC-761B47CC4934}"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14</a:t>
            </a:fld>
            <a:endParaRPr lang="en-IN" sz="1400">
              <a:solidFill>
                <a:srgbClr val="000000"/>
              </a:solidFill>
              <a:latin typeface="Times New Roman" panose="02020603050405020304" pitchFamily="18" charset="0"/>
              <a:cs typeface="Segoe UI" panose="020B0502040204020203" pitchFamily="34" charset="0"/>
            </a:endParaRPr>
          </a:p>
        </p:txBody>
      </p:sp>
      <p:sp>
        <p:nvSpPr>
          <p:cNvPr id="36868"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9"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1001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15</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15</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16</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16</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17</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17</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18</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18</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19</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19</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3"/>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8"/>
            <a:ext cx="7056438" cy="1931917"/>
          </a:xfrm>
        </p:spPr>
        <p:txBody>
          <a:bodyPr/>
          <a:lstStyle>
            <a:lvl1pPr marL="0" indent="0" algn="ctr">
              <a:buNone/>
              <a:defRPr>
                <a:solidFill>
                  <a:schemeClr val="tx1">
                    <a:tint val="75000"/>
                  </a:schemeClr>
                </a:solidFill>
              </a:defRPr>
            </a:lvl1pPr>
            <a:lvl2pPr marL="503816" indent="0" algn="ctr">
              <a:buNone/>
              <a:defRPr>
                <a:solidFill>
                  <a:schemeClr val="tx1">
                    <a:tint val="75000"/>
                  </a:schemeClr>
                </a:solidFill>
              </a:defRPr>
            </a:lvl2pPr>
            <a:lvl3pPr marL="1007630" indent="0" algn="ctr">
              <a:buNone/>
              <a:defRPr>
                <a:solidFill>
                  <a:schemeClr val="tx1">
                    <a:tint val="75000"/>
                  </a:schemeClr>
                </a:solidFill>
              </a:defRPr>
            </a:lvl3pPr>
            <a:lvl4pPr marL="1511445" indent="0" algn="ctr">
              <a:buNone/>
              <a:defRPr>
                <a:solidFill>
                  <a:schemeClr val="tx1">
                    <a:tint val="75000"/>
                  </a:schemeClr>
                </a:solidFill>
              </a:defRPr>
            </a:lvl4pPr>
            <a:lvl5pPr marL="2015259" indent="0" algn="ctr">
              <a:buNone/>
              <a:defRPr>
                <a:solidFill>
                  <a:schemeClr val="tx1">
                    <a:tint val="75000"/>
                  </a:schemeClr>
                </a:solidFill>
              </a:defRPr>
            </a:lvl5pPr>
            <a:lvl6pPr marL="2519074" indent="0" algn="ctr">
              <a:buNone/>
              <a:defRPr>
                <a:solidFill>
                  <a:schemeClr val="tx1">
                    <a:tint val="75000"/>
                  </a:schemeClr>
                </a:solidFill>
              </a:defRPr>
            </a:lvl6pPr>
            <a:lvl7pPr marL="3022888" indent="0" algn="ctr">
              <a:buNone/>
              <a:defRPr>
                <a:solidFill>
                  <a:schemeClr val="tx1">
                    <a:tint val="75000"/>
                  </a:schemeClr>
                </a:solidFill>
              </a:defRPr>
            </a:lvl7pPr>
            <a:lvl8pPr marL="3526703" indent="0" algn="ctr">
              <a:buNone/>
              <a:defRPr>
                <a:solidFill>
                  <a:schemeClr val="tx1">
                    <a:tint val="75000"/>
                  </a:schemeClr>
                </a:solidFill>
              </a:defRPr>
            </a:lvl8pPr>
            <a:lvl9pPr marL="40305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A3131F7-58E9-4DB1-9680-22DC6C7E3BA8}" type="datetime1">
              <a:rPr lang="en-US"/>
              <a:pPr>
                <a:defRPr/>
              </a:pPr>
              <a:t>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6" name="Slide Number Placeholder 5"/>
          <p:cNvSpPr>
            <a:spLocks noGrp="1"/>
          </p:cNvSpPr>
          <p:nvPr>
            <p:ph type="sldNum" sz="quarter" idx="12"/>
          </p:nvPr>
        </p:nvSpPr>
        <p:spPr/>
        <p:txBody>
          <a:bodyPr/>
          <a:lstStyle>
            <a:lvl1pPr>
              <a:defRPr/>
            </a:lvl1pPr>
          </a:lstStyle>
          <a:p>
            <a:fld id="{801403C9-6ECA-4308-87CB-92F7FB054BC2}" type="slidenum">
              <a:rPr lang="en-IN"/>
              <a:pPr/>
              <a:t>‹#›</a:t>
            </a:fld>
            <a:endParaRPr lang="en-IN"/>
          </a:p>
        </p:txBody>
      </p:sp>
    </p:spTree>
    <p:extLst>
      <p:ext uri="{BB962C8B-B14F-4D97-AF65-F5344CB8AC3E}">
        <p14:creationId xmlns:p14="http://schemas.microsoft.com/office/powerpoint/2010/main" val="79281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1485C0-53DC-43C8-B609-5661633078D3}" type="datetime1">
              <a:rPr lang="en-US"/>
              <a:pPr>
                <a:defRPr/>
              </a:pPr>
              <a:t>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6" name="Slide Number Placeholder 5"/>
          <p:cNvSpPr>
            <a:spLocks noGrp="1"/>
          </p:cNvSpPr>
          <p:nvPr>
            <p:ph type="sldNum" sz="quarter" idx="12"/>
          </p:nvPr>
        </p:nvSpPr>
        <p:spPr/>
        <p:txBody>
          <a:bodyPr/>
          <a:lstStyle>
            <a:lvl1pPr>
              <a:defRPr/>
            </a:lvl1pPr>
          </a:lstStyle>
          <a:p>
            <a:fld id="{795427D0-34BE-4B6B-AD52-CD789C66AA29}" type="slidenum">
              <a:rPr lang="en-IN"/>
              <a:pPr/>
              <a:t>‹#›</a:t>
            </a:fld>
            <a:endParaRPr lang="en-IN"/>
          </a:p>
        </p:txBody>
      </p:sp>
    </p:spTree>
    <p:extLst>
      <p:ext uri="{BB962C8B-B14F-4D97-AF65-F5344CB8AC3E}">
        <p14:creationId xmlns:p14="http://schemas.microsoft.com/office/powerpoint/2010/main" val="411350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57499" y="334236"/>
            <a:ext cx="2500906" cy="71099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4785" y="334236"/>
            <a:ext cx="7334704" cy="71099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E5544B2-C04E-49EE-A589-6CE5399C864E}" type="datetime1">
              <a:rPr lang="en-US"/>
              <a:pPr>
                <a:defRPr/>
              </a:pPr>
              <a:t>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6" name="Slide Number Placeholder 5"/>
          <p:cNvSpPr>
            <a:spLocks noGrp="1"/>
          </p:cNvSpPr>
          <p:nvPr>
            <p:ph type="sldNum" sz="quarter" idx="12"/>
          </p:nvPr>
        </p:nvSpPr>
        <p:spPr/>
        <p:txBody>
          <a:bodyPr/>
          <a:lstStyle>
            <a:lvl1pPr>
              <a:defRPr/>
            </a:lvl1pPr>
          </a:lstStyle>
          <a:p>
            <a:fld id="{6AC351A8-053A-433B-AADD-8D28C454C45C}" type="slidenum">
              <a:rPr lang="en-IN"/>
              <a:pPr/>
              <a:t>‹#›</a:t>
            </a:fld>
            <a:endParaRPr lang="en-IN"/>
          </a:p>
        </p:txBody>
      </p:sp>
    </p:spTree>
    <p:extLst>
      <p:ext uri="{BB962C8B-B14F-4D97-AF65-F5344CB8AC3E}">
        <p14:creationId xmlns:p14="http://schemas.microsoft.com/office/powerpoint/2010/main" val="384793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611EC84-DEA5-49F5-8FB4-EB8FCDFA3F3E}" type="datetime1">
              <a:rPr lang="en-US"/>
              <a:pPr>
                <a:defRPr/>
              </a:pPr>
              <a:t>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6" name="Slide Number Placeholder 5"/>
          <p:cNvSpPr>
            <a:spLocks noGrp="1"/>
          </p:cNvSpPr>
          <p:nvPr>
            <p:ph type="sldNum" sz="quarter" idx="12"/>
          </p:nvPr>
        </p:nvSpPr>
        <p:spPr/>
        <p:txBody>
          <a:bodyPr/>
          <a:lstStyle>
            <a:lvl1pPr>
              <a:defRPr/>
            </a:lvl1pPr>
          </a:lstStyle>
          <a:p>
            <a:fld id="{5120FE5E-30FA-4BEE-AF02-F366B43A74A4}" type="slidenum">
              <a:rPr lang="en-IN"/>
              <a:pPr/>
              <a:t>‹#›</a:t>
            </a:fld>
            <a:endParaRPr lang="en-IN"/>
          </a:p>
        </p:txBody>
      </p:sp>
    </p:spTree>
    <p:extLst>
      <p:ext uri="{BB962C8B-B14F-4D97-AF65-F5344CB8AC3E}">
        <p14:creationId xmlns:p14="http://schemas.microsoft.com/office/powerpoint/2010/main" val="5570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5"/>
            <a:ext cx="8568531" cy="150143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7"/>
            <a:ext cx="8568531" cy="1653678"/>
          </a:xfrm>
        </p:spPr>
        <p:txBody>
          <a:bodyPr anchor="b"/>
          <a:lstStyle>
            <a:lvl1pPr marL="0" indent="0">
              <a:buNone/>
              <a:defRPr sz="2200">
                <a:solidFill>
                  <a:schemeClr val="tx1">
                    <a:tint val="75000"/>
                  </a:schemeClr>
                </a:solidFill>
              </a:defRPr>
            </a:lvl1pPr>
            <a:lvl2pPr marL="503816" indent="0">
              <a:buNone/>
              <a:defRPr sz="2000">
                <a:solidFill>
                  <a:schemeClr val="tx1">
                    <a:tint val="75000"/>
                  </a:schemeClr>
                </a:solidFill>
              </a:defRPr>
            </a:lvl2pPr>
            <a:lvl3pPr marL="1007630" indent="0">
              <a:buNone/>
              <a:defRPr sz="1800">
                <a:solidFill>
                  <a:schemeClr val="tx1">
                    <a:tint val="75000"/>
                  </a:schemeClr>
                </a:solidFill>
              </a:defRPr>
            </a:lvl3pPr>
            <a:lvl4pPr marL="1511445" indent="0">
              <a:buNone/>
              <a:defRPr sz="1500">
                <a:solidFill>
                  <a:schemeClr val="tx1">
                    <a:tint val="75000"/>
                  </a:schemeClr>
                </a:solidFill>
              </a:defRPr>
            </a:lvl4pPr>
            <a:lvl5pPr marL="2015259" indent="0">
              <a:buNone/>
              <a:defRPr sz="1500">
                <a:solidFill>
                  <a:schemeClr val="tx1">
                    <a:tint val="75000"/>
                  </a:schemeClr>
                </a:solidFill>
              </a:defRPr>
            </a:lvl5pPr>
            <a:lvl6pPr marL="2519074" indent="0">
              <a:buNone/>
              <a:defRPr sz="1500">
                <a:solidFill>
                  <a:schemeClr val="tx1">
                    <a:tint val="75000"/>
                  </a:schemeClr>
                </a:solidFill>
              </a:defRPr>
            </a:lvl6pPr>
            <a:lvl7pPr marL="3022888" indent="0">
              <a:buNone/>
              <a:defRPr sz="1500">
                <a:solidFill>
                  <a:schemeClr val="tx1">
                    <a:tint val="75000"/>
                  </a:schemeClr>
                </a:solidFill>
              </a:defRPr>
            </a:lvl7pPr>
            <a:lvl8pPr marL="3526703" indent="0">
              <a:buNone/>
              <a:defRPr sz="1500">
                <a:solidFill>
                  <a:schemeClr val="tx1">
                    <a:tint val="75000"/>
                  </a:schemeClr>
                </a:solidFill>
              </a:defRPr>
            </a:lvl8pPr>
            <a:lvl9pPr marL="403051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ACE7-A9B5-4906-8BDB-99E80F62D6C2}" type="datetime1">
              <a:rPr lang="en-US"/>
              <a:pPr>
                <a:defRPr/>
              </a:pPr>
              <a:t>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6" name="Slide Number Placeholder 5"/>
          <p:cNvSpPr>
            <a:spLocks noGrp="1"/>
          </p:cNvSpPr>
          <p:nvPr>
            <p:ph type="sldNum" sz="quarter" idx="12"/>
          </p:nvPr>
        </p:nvSpPr>
        <p:spPr/>
        <p:txBody>
          <a:bodyPr/>
          <a:lstStyle>
            <a:lvl1pPr>
              <a:defRPr/>
            </a:lvl1pPr>
          </a:lstStyle>
          <a:p>
            <a:fld id="{3F1B14D4-6494-4D3B-8607-294481557C32}" type="slidenum">
              <a:rPr lang="en-IN"/>
              <a:pPr/>
              <a:t>‹#›</a:t>
            </a:fld>
            <a:endParaRPr lang="en-IN"/>
          </a:p>
        </p:txBody>
      </p:sp>
    </p:spTree>
    <p:extLst>
      <p:ext uri="{BB962C8B-B14F-4D97-AF65-F5344CB8AC3E}">
        <p14:creationId xmlns:p14="http://schemas.microsoft.com/office/powerpoint/2010/main" val="255780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4789" y="1944167"/>
            <a:ext cx="4917805" cy="550001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40604" y="1944167"/>
            <a:ext cx="4917805" cy="550001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CE47E2A-7CBC-42D1-A236-921C9B95899C}" type="datetime1">
              <a:rPr lang="en-US"/>
              <a:pPr>
                <a:defRPr/>
              </a:pPr>
              <a:t>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7" name="Slide Number Placeholder 5"/>
          <p:cNvSpPr>
            <a:spLocks noGrp="1"/>
          </p:cNvSpPr>
          <p:nvPr>
            <p:ph type="sldNum" sz="quarter" idx="12"/>
          </p:nvPr>
        </p:nvSpPr>
        <p:spPr/>
        <p:txBody>
          <a:bodyPr/>
          <a:lstStyle>
            <a:lvl1pPr>
              <a:defRPr/>
            </a:lvl1pPr>
          </a:lstStyle>
          <a:p>
            <a:fld id="{79BBDE62-AD0F-4C23-B275-44C2FDD68CA8}" type="slidenum">
              <a:rPr lang="en-IN"/>
              <a:pPr/>
              <a:t>‹#›</a:t>
            </a:fld>
            <a:endParaRPr lang="en-IN"/>
          </a:p>
        </p:txBody>
      </p:sp>
    </p:spTree>
    <p:extLst>
      <p:ext uri="{BB962C8B-B14F-4D97-AF65-F5344CB8AC3E}">
        <p14:creationId xmlns:p14="http://schemas.microsoft.com/office/powerpoint/2010/main" val="275926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9"/>
            <a:ext cx="4454027" cy="705219"/>
          </a:xfrm>
        </p:spPr>
        <p:txBody>
          <a:bodyPr anchor="b"/>
          <a:lstStyle>
            <a:lvl1pPr marL="0" indent="0">
              <a:buNone/>
              <a:defRPr sz="2600" b="1"/>
            </a:lvl1pPr>
            <a:lvl2pPr marL="503816" indent="0">
              <a:buNone/>
              <a:defRPr sz="2200" b="1"/>
            </a:lvl2pPr>
            <a:lvl3pPr marL="1007630" indent="0">
              <a:buNone/>
              <a:defRPr sz="2000" b="1"/>
            </a:lvl3pPr>
            <a:lvl4pPr marL="1511445" indent="0">
              <a:buNone/>
              <a:defRPr sz="1800" b="1"/>
            </a:lvl4pPr>
            <a:lvl5pPr marL="2015259" indent="0">
              <a:buNone/>
              <a:defRPr sz="1800" b="1"/>
            </a:lvl5pPr>
            <a:lvl6pPr marL="2519074" indent="0">
              <a:buNone/>
              <a:defRPr sz="1800" b="1"/>
            </a:lvl6pPr>
            <a:lvl7pPr marL="3022888" indent="0">
              <a:buNone/>
              <a:defRPr sz="1800" b="1"/>
            </a:lvl7pPr>
            <a:lvl8pPr marL="3526703" indent="0">
              <a:buNone/>
              <a:defRPr sz="1800" b="1"/>
            </a:lvl8pPr>
            <a:lvl9pPr marL="403051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9"/>
            <a:ext cx="4455776" cy="705219"/>
          </a:xfrm>
        </p:spPr>
        <p:txBody>
          <a:bodyPr anchor="b"/>
          <a:lstStyle>
            <a:lvl1pPr marL="0" indent="0">
              <a:buNone/>
              <a:defRPr sz="2600" b="1"/>
            </a:lvl1pPr>
            <a:lvl2pPr marL="503816" indent="0">
              <a:buNone/>
              <a:defRPr sz="2200" b="1"/>
            </a:lvl2pPr>
            <a:lvl3pPr marL="1007630" indent="0">
              <a:buNone/>
              <a:defRPr sz="2000" b="1"/>
            </a:lvl3pPr>
            <a:lvl4pPr marL="1511445" indent="0">
              <a:buNone/>
              <a:defRPr sz="1800" b="1"/>
            </a:lvl4pPr>
            <a:lvl5pPr marL="2015259" indent="0">
              <a:buNone/>
              <a:defRPr sz="1800" b="1"/>
            </a:lvl5pPr>
            <a:lvl6pPr marL="2519074" indent="0">
              <a:buNone/>
              <a:defRPr sz="1800" b="1"/>
            </a:lvl6pPr>
            <a:lvl7pPr marL="3022888" indent="0">
              <a:buNone/>
              <a:defRPr sz="1800" b="1"/>
            </a:lvl7pPr>
            <a:lvl8pPr marL="3526703" indent="0">
              <a:buNone/>
              <a:defRPr sz="1800" b="1"/>
            </a:lvl8pPr>
            <a:lvl9pPr marL="403051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C5D5B6A-F690-4E51-828C-1F4AD7FA44C4}" type="datetime1">
              <a:rPr lang="en-US"/>
              <a:pPr>
                <a:defRPr/>
              </a:pPr>
              <a:t>1/9/2017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9" name="Slide Number Placeholder 5"/>
          <p:cNvSpPr>
            <a:spLocks noGrp="1"/>
          </p:cNvSpPr>
          <p:nvPr>
            <p:ph type="sldNum" sz="quarter" idx="12"/>
          </p:nvPr>
        </p:nvSpPr>
        <p:spPr/>
        <p:txBody>
          <a:bodyPr/>
          <a:lstStyle>
            <a:lvl1pPr>
              <a:defRPr/>
            </a:lvl1pPr>
          </a:lstStyle>
          <a:p>
            <a:fld id="{6FC27B1D-43BD-4B01-BD1A-DC1F53CAB805}" type="slidenum">
              <a:rPr lang="en-IN"/>
              <a:pPr/>
              <a:t>‹#›</a:t>
            </a:fld>
            <a:endParaRPr lang="en-IN"/>
          </a:p>
        </p:txBody>
      </p:sp>
    </p:spTree>
    <p:extLst>
      <p:ext uri="{BB962C8B-B14F-4D97-AF65-F5344CB8AC3E}">
        <p14:creationId xmlns:p14="http://schemas.microsoft.com/office/powerpoint/2010/main" val="121758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AB68CCB-1CBA-4974-A5FE-A4BE1CCAA0DD}" type="datetime1">
              <a:rPr lang="en-US"/>
              <a:pPr>
                <a:defRPr/>
              </a:pPr>
              <a:t>1/9/2017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5" name="Slide Number Placeholder 5"/>
          <p:cNvSpPr>
            <a:spLocks noGrp="1"/>
          </p:cNvSpPr>
          <p:nvPr>
            <p:ph type="sldNum" sz="quarter" idx="12"/>
          </p:nvPr>
        </p:nvSpPr>
        <p:spPr/>
        <p:txBody>
          <a:bodyPr/>
          <a:lstStyle>
            <a:lvl1pPr>
              <a:defRPr/>
            </a:lvl1pPr>
          </a:lstStyle>
          <a:p>
            <a:fld id="{ACE8B61B-2BD9-4CD1-A0B4-90CB3C2F5E7F}" type="slidenum">
              <a:rPr lang="en-IN"/>
              <a:pPr/>
              <a:t>‹#›</a:t>
            </a:fld>
            <a:endParaRPr lang="en-IN"/>
          </a:p>
        </p:txBody>
      </p:sp>
    </p:spTree>
    <p:extLst>
      <p:ext uri="{BB962C8B-B14F-4D97-AF65-F5344CB8AC3E}">
        <p14:creationId xmlns:p14="http://schemas.microsoft.com/office/powerpoint/2010/main" val="38654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DCC1EA-1069-4D7C-8C5B-2116751FF92B}" type="datetime1">
              <a:rPr lang="en-US"/>
              <a:pPr>
                <a:defRPr/>
              </a:pPr>
              <a:t>1/9/2017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4" name="Slide Number Placeholder 5"/>
          <p:cNvSpPr>
            <a:spLocks noGrp="1"/>
          </p:cNvSpPr>
          <p:nvPr>
            <p:ph type="sldNum" sz="quarter" idx="12"/>
          </p:nvPr>
        </p:nvSpPr>
        <p:spPr/>
        <p:txBody>
          <a:bodyPr/>
          <a:lstStyle>
            <a:lvl1pPr>
              <a:defRPr/>
            </a:lvl1pPr>
          </a:lstStyle>
          <a:p>
            <a:fld id="{0B24B89B-1B76-4748-9400-9A815085CF18}" type="slidenum">
              <a:rPr lang="en-IN"/>
              <a:pPr/>
              <a:t>‹#›</a:t>
            </a:fld>
            <a:endParaRPr lang="en-IN"/>
          </a:p>
        </p:txBody>
      </p:sp>
    </p:spTree>
    <p:extLst>
      <p:ext uri="{BB962C8B-B14F-4D97-AF65-F5344CB8AC3E}">
        <p14:creationId xmlns:p14="http://schemas.microsoft.com/office/powerpoint/2010/main" val="9536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300987"/>
            <a:ext cx="3316456" cy="1280945"/>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41248" y="300991"/>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581936"/>
            <a:ext cx="3316456" cy="5171028"/>
          </a:xfrm>
        </p:spPr>
        <p:txBody>
          <a:bodyPr/>
          <a:lstStyle>
            <a:lvl1pPr marL="0" indent="0">
              <a:buNone/>
              <a:defRPr sz="1500"/>
            </a:lvl1pPr>
            <a:lvl2pPr marL="503816" indent="0">
              <a:buNone/>
              <a:defRPr sz="1300"/>
            </a:lvl2pPr>
            <a:lvl3pPr marL="1007630" indent="0">
              <a:buNone/>
              <a:defRPr sz="1100"/>
            </a:lvl3pPr>
            <a:lvl4pPr marL="1511445" indent="0">
              <a:buNone/>
              <a:defRPr sz="1000"/>
            </a:lvl4pPr>
            <a:lvl5pPr marL="2015259" indent="0">
              <a:buNone/>
              <a:defRPr sz="1000"/>
            </a:lvl5pPr>
            <a:lvl6pPr marL="2519074" indent="0">
              <a:buNone/>
              <a:defRPr sz="1000"/>
            </a:lvl6pPr>
            <a:lvl7pPr marL="3022888" indent="0">
              <a:buNone/>
              <a:defRPr sz="1000"/>
            </a:lvl7pPr>
            <a:lvl8pPr marL="3526703" indent="0">
              <a:buNone/>
              <a:defRPr sz="1000"/>
            </a:lvl8pPr>
            <a:lvl9pPr marL="4030518"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57E7DB-32A0-439D-A2D5-AD19C36559ED}" type="datetime1">
              <a:rPr lang="en-US"/>
              <a:pPr>
                <a:defRPr/>
              </a:pPr>
              <a:t>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7" name="Slide Number Placeholder 5"/>
          <p:cNvSpPr>
            <a:spLocks noGrp="1"/>
          </p:cNvSpPr>
          <p:nvPr>
            <p:ph type="sldNum" sz="quarter" idx="12"/>
          </p:nvPr>
        </p:nvSpPr>
        <p:spPr/>
        <p:txBody>
          <a:bodyPr/>
          <a:lstStyle>
            <a:lvl1pPr>
              <a:defRPr/>
            </a:lvl1pPr>
          </a:lstStyle>
          <a:p>
            <a:fld id="{8F09365F-48A1-4B85-9D62-093B604C7A84}" type="slidenum">
              <a:rPr lang="en-IN"/>
              <a:pPr/>
              <a:t>‹#›</a:t>
            </a:fld>
            <a:endParaRPr lang="en-IN"/>
          </a:p>
        </p:txBody>
      </p:sp>
    </p:spTree>
    <p:extLst>
      <p:ext uri="{BB962C8B-B14F-4D97-AF65-F5344CB8AC3E}">
        <p14:creationId xmlns:p14="http://schemas.microsoft.com/office/powerpoint/2010/main" val="407187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rtlCol="0">
            <a:normAutofit/>
          </a:bodyPr>
          <a:lstStyle>
            <a:lvl1pPr marL="0" indent="0">
              <a:buNone/>
              <a:defRPr sz="3500"/>
            </a:lvl1pPr>
            <a:lvl2pPr marL="503816" indent="0">
              <a:buNone/>
              <a:defRPr sz="3100"/>
            </a:lvl2pPr>
            <a:lvl3pPr marL="1007630" indent="0">
              <a:buNone/>
              <a:defRPr sz="2600"/>
            </a:lvl3pPr>
            <a:lvl4pPr marL="1511445" indent="0">
              <a:buNone/>
              <a:defRPr sz="2200"/>
            </a:lvl4pPr>
            <a:lvl5pPr marL="2015259" indent="0">
              <a:buNone/>
              <a:defRPr sz="2200"/>
            </a:lvl5pPr>
            <a:lvl6pPr marL="2519074" indent="0">
              <a:buNone/>
              <a:defRPr sz="2200"/>
            </a:lvl6pPr>
            <a:lvl7pPr marL="3022888" indent="0">
              <a:buNone/>
              <a:defRPr sz="2200"/>
            </a:lvl7pPr>
            <a:lvl8pPr marL="3526703" indent="0">
              <a:buNone/>
              <a:defRPr sz="2200"/>
            </a:lvl8pPr>
            <a:lvl9pPr marL="4030518" indent="0">
              <a:buNone/>
              <a:defRPr sz="2200"/>
            </a:lvl9pPr>
          </a:lstStyle>
          <a:p>
            <a:pPr lvl="0"/>
            <a:endParaRPr lang="en-US" noProof="0" smtClean="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00"/>
            </a:lvl1pPr>
            <a:lvl2pPr marL="503816" indent="0">
              <a:buNone/>
              <a:defRPr sz="1300"/>
            </a:lvl2pPr>
            <a:lvl3pPr marL="1007630" indent="0">
              <a:buNone/>
              <a:defRPr sz="1100"/>
            </a:lvl3pPr>
            <a:lvl4pPr marL="1511445" indent="0">
              <a:buNone/>
              <a:defRPr sz="1000"/>
            </a:lvl4pPr>
            <a:lvl5pPr marL="2015259" indent="0">
              <a:buNone/>
              <a:defRPr sz="1000"/>
            </a:lvl5pPr>
            <a:lvl6pPr marL="2519074" indent="0">
              <a:buNone/>
              <a:defRPr sz="1000"/>
            </a:lvl6pPr>
            <a:lvl7pPr marL="3022888" indent="0">
              <a:buNone/>
              <a:defRPr sz="1000"/>
            </a:lvl7pPr>
            <a:lvl8pPr marL="3526703" indent="0">
              <a:buNone/>
              <a:defRPr sz="1000"/>
            </a:lvl8pPr>
            <a:lvl9pPr marL="4030518"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15A934-AEFE-4E69-A6D7-7695CA58FCA9}" type="datetime1">
              <a:rPr lang="en-US"/>
              <a:pPr>
                <a:defRPr/>
              </a:pPr>
              <a:t>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7" name="Slide Number Placeholder 5"/>
          <p:cNvSpPr>
            <a:spLocks noGrp="1"/>
          </p:cNvSpPr>
          <p:nvPr>
            <p:ph type="sldNum" sz="quarter" idx="12"/>
          </p:nvPr>
        </p:nvSpPr>
        <p:spPr/>
        <p:txBody>
          <a:bodyPr/>
          <a:lstStyle>
            <a:lvl1pPr>
              <a:defRPr/>
            </a:lvl1pPr>
          </a:lstStyle>
          <a:p>
            <a:fld id="{A15F7280-803B-40B4-B4C7-C800D2DB390A}" type="slidenum">
              <a:rPr lang="en-IN"/>
              <a:pPr/>
              <a:t>‹#›</a:t>
            </a:fld>
            <a:endParaRPr lang="en-IN"/>
          </a:p>
        </p:txBody>
      </p:sp>
    </p:spTree>
    <p:extLst>
      <p:ext uri="{BB962C8B-B14F-4D97-AF65-F5344CB8AC3E}">
        <p14:creationId xmlns:p14="http://schemas.microsoft.com/office/powerpoint/2010/main" val="256801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3238" y="303213"/>
            <a:ext cx="90741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61" tIns="50382" rIns="100761" bIns="50382"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03238" y="1763713"/>
            <a:ext cx="9074150"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61" tIns="50382" rIns="100761" bIns="5038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03238" y="7007225"/>
            <a:ext cx="2352675" cy="401638"/>
          </a:xfrm>
          <a:prstGeom prst="rect">
            <a:avLst/>
          </a:prstGeom>
        </p:spPr>
        <p:txBody>
          <a:bodyPr vert="horz" lIns="100761" tIns="50382" rIns="100761" bIns="50382" rtlCol="0" anchor="ctr"/>
          <a:lstStyle>
            <a:lvl1pPr algn="l">
              <a:buFont typeface="Times New Roman" pitchFamily="16" charset="0"/>
              <a:buNone/>
              <a:defRPr sz="1300">
                <a:solidFill>
                  <a:schemeClr val="tx1">
                    <a:tint val="75000"/>
                  </a:schemeClr>
                </a:solidFill>
                <a:latin typeface="Arial" charset="0"/>
                <a:ea typeface="Microsoft YaHei" pitchFamily="32" charset="-122"/>
              </a:defRPr>
            </a:lvl1pPr>
          </a:lstStyle>
          <a:p>
            <a:pPr>
              <a:defRPr/>
            </a:pPr>
            <a:fld id="{5B24C9A7-53D5-4D44-AACC-772D64FBA878}" type="datetime1">
              <a:rPr lang="en-US"/>
              <a:pPr>
                <a:defRPr/>
              </a:pPr>
              <a:t>1/9/2017</a:t>
            </a:fld>
            <a:endParaRPr lang="en-US" dirty="0"/>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100761" tIns="50382" rIns="100761" bIns="50382" rtlCol="0" anchor="ctr"/>
          <a:lstStyle>
            <a:lvl1pPr algn="ctr">
              <a:buFont typeface="Times New Roman" pitchFamily="16" charset="0"/>
              <a:buNone/>
              <a:defRPr sz="1300">
                <a:solidFill>
                  <a:schemeClr val="tx1">
                    <a:tint val="75000"/>
                  </a:schemeClr>
                </a:solidFill>
                <a:latin typeface="Arial" charset="0"/>
                <a:ea typeface="Microsoft YaHei" pitchFamily="32" charset="-122"/>
              </a:defRPr>
            </a:lvl1pPr>
          </a:lstStyle>
          <a:p>
            <a:pPr>
              <a:defRPr/>
            </a:pPr>
            <a:r>
              <a:rPr lang="en-US"/>
              <a:t>Footer Text</a:t>
            </a:r>
            <a:endParaRPr lang="en-US" dirty="0"/>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wrap="square" lIns="100761" tIns="50382" rIns="100761" bIns="50382" numCol="1" anchor="ctr" anchorCtr="0" compatLnSpc="1">
            <a:prstTxWarp prst="textNoShape">
              <a:avLst/>
            </a:prstTxWarp>
          </a:bodyPr>
          <a:lstStyle>
            <a:lvl1pPr algn="r">
              <a:defRPr sz="1300">
                <a:solidFill>
                  <a:srgbClr val="898989"/>
                </a:solidFill>
              </a:defRPr>
            </a:lvl1pPr>
          </a:lstStyle>
          <a:p>
            <a:fld id="{24B04EC8-434C-4031-A542-263B342C9AB2}" type="slidenum">
              <a:rPr lang="en-IN"/>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06475" rtl="0" eaLnBrk="0" fontAlgn="base" hangingPunct="0">
        <a:spcBef>
          <a:spcPct val="0"/>
        </a:spcBef>
        <a:spcAft>
          <a:spcPct val="0"/>
        </a:spcAft>
        <a:defRPr sz="4900" kern="1200">
          <a:solidFill>
            <a:schemeClr val="tx1"/>
          </a:solidFill>
          <a:latin typeface="+mj-lt"/>
          <a:ea typeface="+mj-ea"/>
          <a:cs typeface="+mj-cs"/>
        </a:defRPr>
      </a:lvl1pPr>
      <a:lvl2pPr algn="ctr" defTabSz="1006475" rtl="0" eaLnBrk="0" fontAlgn="base" hangingPunct="0">
        <a:spcBef>
          <a:spcPct val="0"/>
        </a:spcBef>
        <a:spcAft>
          <a:spcPct val="0"/>
        </a:spcAft>
        <a:defRPr sz="4900">
          <a:solidFill>
            <a:schemeClr val="tx1"/>
          </a:solidFill>
          <a:latin typeface="Calibri" pitchFamily="34" charset="0"/>
        </a:defRPr>
      </a:lvl2pPr>
      <a:lvl3pPr algn="ctr" defTabSz="1006475" rtl="0" eaLnBrk="0" fontAlgn="base" hangingPunct="0">
        <a:spcBef>
          <a:spcPct val="0"/>
        </a:spcBef>
        <a:spcAft>
          <a:spcPct val="0"/>
        </a:spcAft>
        <a:defRPr sz="4900">
          <a:solidFill>
            <a:schemeClr val="tx1"/>
          </a:solidFill>
          <a:latin typeface="Calibri" pitchFamily="34" charset="0"/>
        </a:defRPr>
      </a:lvl3pPr>
      <a:lvl4pPr algn="ctr" defTabSz="1006475" rtl="0" eaLnBrk="0" fontAlgn="base" hangingPunct="0">
        <a:spcBef>
          <a:spcPct val="0"/>
        </a:spcBef>
        <a:spcAft>
          <a:spcPct val="0"/>
        </a:spcAft>
        <a:defRPr sz="4900">
          <a:solidFill>
            <a:schemeClr val="tx1"/>
          </a:solidFill>
          <a:latin typeface="Calibri" pitchFamily="34" charset="0"/>
        </a:defRPr>
      </a:lvl4pPr>
      <a:lvl5pPr algn="ctr" defTabSz="1006475" rtl="0" eaLnBrk="0" fontAlgn="base" hangingPunct="0">
        <a:spcBef>
          <a:spcPct val="0"/>
        </a:spcBef>
        <a:spcAft>
          <a:spcPct val="0"/>
        </a:spcAft>
        <a:defRPr sz="4900">
          <a:solidFill>
            <a:schemeClr val="tx1"/>
          </a:solidFill>
          <a:latin typeface="Calibri" pitchFamily="34" charset="0"/>
        </a:defRPr>
      </a:lvl5pPr>
      <a:lvl6pPr marL="457200" algn="ctr" defTabSz="1006475" rtl="0" fontAlgn="base">
        <a:spcBef>
          <a:spcPct val="0"/>
        </a:spcBef>
        <a:spcAft>
          <a:spcPct val="0"/>
        </a:spcAft>
        <a:defRPr sz="4900">
          <a:solidFill>
            <a:schemeClr val="tx1"/>
          </a:solidFill>
          <a:latin typeface="Calibri" pitchFamily="34" charset="0"/>
        </a:defRPr>
      </a:lvl6pPr>
      <a:lvl7pPr marL="914400" algn="ctr" defTabSz="1006475" rtl="0" fontAlgn="base">
        <a:spcBef>
          <a:spcPct val="0"/>
        </a:spcBef>
        <a:spcAft>
          <a:spcPct val="0"/>
        </a:spcAft>
        <a:defRPr sz="4900">
          <a:solidFill>
            <a:schemeClr val="tx1"/>
          </a:solidFill>
          <a:latin typeface="Calibri" pitchFamily="34" charset="0"/>
        </a:defRPr>
      </a:lvl7pPr>
      <a:lvl8pPr marL="1371600" algn="ctr" defTabSz="1006475" rtl="0" fontAlgn="base">
        <a:spcBef>
          <a:spcPct val="0"/>
        </a:spcBef>
        <a:spcAft>
          <a:spcPct val="0"/>
        </a:spcAft>
        <a:defRPr sz="4900">
          <a:solidFill>
            <a:schemeClr val="tx1"/>
          </a:solidFill>
          <a:latin typeface="Calibri" pitchFamily="34" charset="0"/>
        </a:defRPr>
      </a:lvl8pPr>
      <a:lvl9pPr marL="1828800" algn="ctr" defTabSz="1006475" rtl="0" fontAlgn="base">
        <a:spcBef>
          <a:spcPct val="0"/>
        </a:spcBef>
        <a:spcAft>
          <a:spcPct val="0"/>
        </a:spcAft>
        <a:defRPr sz="4900">
          <a:solidFill>
            <a:schemeClr val="tx1"/>
          </a:solidFill>
          <a:latin typeface="Calibri" pitchFamily="34" charset="0"/>
        </a:defRPr>
      </a:lvl9pPr>
    </p:titleStyle>
    <p:bodyStyle>
      <a:lvl1pPr marL="377825" indent="-377825" algn="l" defTabSz="1006475"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817563" indent="-314325" algn="l" defTabSz="1006475"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58888" indent="-250825" algn="l" defTabSz="100647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62125" indent="-250825" algn="l" defTabSz="10064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66950" indent="-250825" algn="l" defTabSz="10064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70982" indent="-251908" algn="l" defTabSz="100763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4797" indent="-251908" algn="l" defTabSz="100763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8612" indent="-251908" algn="l" defTabSz="100763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2426" indent="-251908" algn="l" defTabSz="100763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07630" rtl="0" eaLnBrk="1" latinLnBrk="0" hangingPunct="1">
        <a:defRPr sz="2000" kern="1200">
          <a:solidFill>
            <a:schemeClr val="tx1"/>
          </a:solidFill>
          <a:latin typeface="+mn-lt"/>
          <a:ea typeface="+mn-ea"/>
          <a:cs typeface="+mn-cs"/>
        </a:defRPr>
      </a:lvl1pPr>
      <a:lvl2pPr marL="503816" algn="l" defTabSz="1007630" rtl="0" eaLnBrk="1" latinLnBrk="0" hangingPunct="1">
        <a:defRPr sz="2000" kern="1200">
          <a:solidFill>
            <a:schemeClr val="tx1"/>
          </a:solidFill>
          <a:latin typeface="+mn-lt"/>
          <a:ea typeface="+mn-ea"/>
          <a:cs typeface="+mn-cs"/>
        </a:defRPr>
      </a:lvl2pPr>
      <a:lvl3pPr marL="1007630" algn="l" defTabSz="1007630" rtl="0" eaLnBrk="1" latinLnBrk="0" hangingPunct="1">
        <a:defRPr sz="2000" kern="1200">
          <a:solidFill>
            <a:schemeClr val="tx1"/>
          </a:solidFill>
          <a:latin typeface="+mn-lt"/>
          <a:ea typeface="+mn-ea"/>
          <a:cs typeface="+mn-cs"/>
        </a:defRPr>
      </a:lvl3pPr>
      <a:lvl4pPr marL="1511445" algn="l" defTabSz="1007630" rtl="0" eaLnBrk="1" latinLnBrk="0" hangingPunct="1">
        <a:defRPr sz="2000" kern="1200">
          <a:solidFill>
            <a:schemeClr val="tx1"/>
          </a:solidFill>
          <a:latin typeface="+mn-lt"/>
          <a:ea typeface="+mn-ea"/>
          <a:cs typeface="+mn-cs"/>
        </a:defRPr>
      </a:lvl4pPr>
      <a:lvl5pPr marL="2015259" algn="l" defTabSz="1007630" rtl="0" eaLnBrk="1" latinLnBrk="0" hangingPunct="1">
        <a:defRPr sz="2000" kern="1200">
          <a:solidFill>
            <a:schemeClr val="tx1"/>
          </a:solidFill>
          <a:latin typeface="+mn-lt"/>
          <a:ea typeface="+mn-ea"/>
          <a:cs typeface="+mn-cs"/>
        </a:defRPr>
      </a:lvl5pPr>
      <a:lvl6pPr marL="2519074" algn="l" defTabSz="1007630" rtl="0" eaLnBrk="1" latinLnBrk="0" hangingPunct="1">
        <a:defRPr sz="2000" kern="1200">
          <a:solidFill>
            <a:schemeClr val="tx1"/>
          </a:solidFill>
          <a:latin typeface="+mn-lt"/>
          <a:ea typeface="+mn-ea"/>
          <a:cs typeface="+mn-cs"/>
        </a:defRPr>
      </a:lvl6pPr>
      <a:lvl7pPr marL="3022888" algn="l" defTabSz="1007630" rtl="0" eaLnBrk="1" latinLnBrk="0" hangingPunct="1">
        <a:defRPr sz="2000" kern="1200">
          <a:solidFill>
            <a:schemeClr val="tx1"/>
          </a:solidFill>
          <a:latin typeface="+mn-lt"/>
          <a:ea typeface="+mn-ea"/>
          <a:cs typeface="+mn-cs"/>
        </a:defRPr>
      </a:lvl7pPr>
      <a:lvl8pPr marL="3526703" algn="l" defTabSz="1007630" rtl="0" eaLnBrk="1" latinLnBrk="0" hangingPunct="1">
        <a:defRPr sz="2000" kern="1200">
          <a:solidFill>
            <a:schemeClr val="tx1"/>
          </a:solidFill>
          <a:latin typeface="+mn-lt"/>
          <a:ea typeface="+mn-ea"/>
          <a:cs typeface="+mn-cs"/>
        </a:defRPr>
      </a:lvl8pPr>
      <a:lvl9pPr marL="4030518" algn="l" defTabSz="100763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tmp"/></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2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tmp"/></Relationships>
</file>

<file path=ppt/slides/_rels/slide2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8.tmp"/></Relationships>
</file>

<file path=ppt/slides/_rels/slide2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379413" y="350838"/>
            <a:ext cx="91963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IN" sz="3600" b="1" dirty="0">
                <a:latin typeface="Segoe UI" panose="020B0502040204020203" pitchFamily="34" charset="0"/>
              </a:rPr>
              <a:t>Visual </a:t>
            </a:r>
            <a:r>
              <a:rPr lang="en-IN" sz="3600" b="1" dirty="0" smtClean="0">
                <a:latin typeface="Segoe UI" panose="020B0502040204020203" pitchFamily="34" charset="0"/>
              </a:rPr>
              <a:t>Studio</a:t>
            </a:r>
            <a:r>
              <a:rPr lang="en-IN" sz="3600" b="1" dirty="0" smtClean="0">
                <a:solidFill>
                  <a:srgbClr val="FF8001"/>
                </a:solidFill>
                <a:latin typeface="Segoe UI" panose="020B0502040204020203" pitchFamily="34" charset="0"/>
              </a:rPr>
              <a:t> </a:t>
            </a:r>
            <a:endParaRPr lang="en-IN" sz="3600" b="1" dirty="0">
              <a:solidFill>
                <a:srgbClr val="FF8001"/>
              </a:solidFill>
              <a:latin typeface="Segoe UI" panose="020B0502040204020203"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60" y="0"/>
            <a:ext cx="10078920" cy="151128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endParaRPr dirty="0"/>
          </a:p>
        </p:txBody>
      </p:sp>
      <p:sp>
        <p:nvSpPr>
          <p:cNvPr id="101" name="CustomShape 2"/>
          <p:cNvSpPr/>
          <p:nvPr/>
        </p:nvSpPr>
        <p:spPr>
          <a:xfrm>
            <a:off x="360" y="1570036"/>
            <a:ext cx="10078920" cy="5257801"/>
          </a:xfrm>
          <a:prstGeom prst="rect">
            <a:avLst/>
          </a:prstGeom>
        </p:spPr>
        <p:txBody>
          <a:bodyPr lIns="90000" tIns="45000" rIns="90000" bIns="45000"/>
          <a:lstStyle/>
          <a:p>
            <a:pPr marL="285750" indent="-285750">
              <a:buFont typeface="Wingdings" panose="05000000000000000000" pitchFamily="2" charset="2"/>
              <a:buChar char="v"/>
            </a:pPr>
            <a:r>
              <a:rPr lang="en-US" sz="2400" b="1" dirty="0">
                <a:solidFill>
                  <a:srgbClr val="000000"/>
                </a:solidFill>
                <a:latin typeface="+mj-lt"/>
                <a:cs typeface="Segoe UI" pitchFamily="34" charset="0"/>
              </a:rPr>
              <a:t>Formatting HTML options:</a:t>
            </a:r>
          </a:p>
          <a:p>
            <a:r>
              <a:rPr lang="en-US" sz="2400" b="1" dirty="0">
                <a:solidFill>
                  <a:srgbClr val="000000"/>
                </a:solidFill>
                <a:latin typeface="+mj-lt"/>
                <a:cs typeface="Segoe UI" pitchFamily="34" charset="0"/>
              </a:rPr>
              <a:t>	</a:t>
            </a:r>
            <a:r>
              <a:rPr lang="en-US" sz="2400" dirty="0">
                <a:solidFill>
                  <a:srgbClr val="000000"/>
                </a:solidFill>
                <a:latin typeface="+mj-lt"/>
                <a:cs typeface="Segoe UI" pitchFamily="34" charset="0"/>
              </a:rPr>
              <a:t>You can set your own formatting options via Tools-&gt;Options-&gt;Text Editor-&gt;HTML -&gt; Formatting</a:t>
            </a:r>
          </a:p>
          <a:p>
            <a:endParaRPr lang="en-US" sz="2400" dirty="0">
              <a:solidFill>
                <a:srgbClr val="000000"/>
              </a:solidFill>
              <a:latin typeface="+mj-lt"/>
              <a:cs typeface="Segoe UI" pitchFamily="34" charset="0"/>
            </a:endParaRPr>
          </a:p>
          <a:p>
            <a:r>
              <a:rPr lang="en-US" sz="2400"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pPr marL="285750" indent="-285750">
              <a:buFont typeface="Wingdings" panose="05000000000000000000" pitchFamily="2" charset="2"/>
              <a:buChar char="v"/>
            </a:pPr>
            <a:endParaRPr lang="en-US" sz="2400" b="1" dirty="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a:solidFill>
                  <a:srgbClr val="000000"/>
                </a:solidFill>
                <a:latin typeface="+mj-lt"/>
              </a:rPr>
              <a:t>	</a:t>
            </a:r>
          </a:p>
        </p:txBody>
      </p:sp>
      <p:pic>
        <p:nvPicPr>
          <p:cNvPr id="4" name="Picture 3"/>
          <p:cNvPicPr>
            <a:picLocks noChangeAspect="1"/>
          </p:cNvPicPr>
          <p:nvPr/>
        </p:nvPicPr>
        <p:blipFill>
          <a:blip r:embed="rId2"/>
          <a:stretch>
            <a:fillRect/>
          </a:stretch>
        </p:blipFill>
        <p:spPr>
          <a:xfrm>
            <a:off x="1611312" y="2789237"/>
            <a:ext cx="6409266" cy="3733800"/>
          </a:xfrm>
          <a:prstGeom prst="rect">
            <a:avLst/>
          </a:prstGeom>
        </p:spPr>
      </p:pic>
    </p:spTree>
    <p:extLst>
      <p:ext uri="{BB962C8B-B14F-4D97-AF65-F5344CB8AC3E}">
        <p14:creationId xmlns:p14="http://schemas.microsoft.com/office/powerpoint/2010/main" val="23844865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60" y="0"/>
            <a:ext cx="10078920" cy="151128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endParaRPr dirty="0"/>
          </a:p>
        </p:txBody>
      </p:sp>
      <p:sp>
        <p:nvSpPr>
          <p:cNvPr id="103" name="CustomShape 2"/>
          <p:cNvSpPr/>
          <p:nvPr/>
        </p:nvSpPr>
        <p:spPr>
          <a:xfrm>
            <a:off x="360" y="1570036"/>
            <a:ext cx="10078920" cy="5257801"/>
          </a:xfrm>
          <a:prstGeom prst="rect">
            <a:avLst/>
          </a:prstGeom>
        </p:spPr>
        <p:txBody>
          <a:bodyPr lIns="90000" tIns="45000" rIns="90000" bIns="45000"/>
          <a:lstStyle/>
          <a:p>
            <a:pPr marL="285750" indent="-285750">
              <a:buFont typeface="Wingdings" panose="05000000000000000000" pitchFamily="2" charset="2"/>
              <a:buChar char="v"/>
            </a:pPr>
            <a:r>
              <a:rPr lang="en-US" sz="2400" b="1" dirty="0">
                <a:solidFill>
                  <a:srgbClr val="000000"/>
                </a:solidFill>
                <a:latin typeface="+mj-lt"/>
                <a:cs typeface="Segoe UI" pitchFamily="34" charset="0"/>
              </a:rPr>
              <a:t>Go To Definition:</a:t>
            </a:r>
          </a:p>
          <a:p>
            <a:endParaRPr lang="en-US" sz="2400" b="1" dirty="0">
              <a:solidFill>
                <a:srgbClr val="000000"/>
              </a:solidFill>
              <a:latin typeface="+mj-lt"/>
              <a:cs typeface="Segoe UI" pitchFamily="34" charset="0"/>
            </a:endParaRPr>
          </a:p>
          <a:p>
            <a:r>
              <a:rPr lang="en-US" sz="2400" dirty="0">
                <a:solidFill>
                  <a:srgbClr val="000000"/>
                </a:solidFill>
                <a:latin typeface="+mj-lt"/>
                <a:cs typeface="Segoe UI" pitchFamily="34" charset="0"/>
              </a:rPr>
              <a:t>You can go to any variable, member, method in Visual Studio via Selecting Variable and right click and click on go to     definition or pressing F12.</a:t>
            </a:r>
          </a:p>
          <a:p>
            <a:endParaRPr lang="en-US" sz="2400" dirty="0">
              <a:solidFill>
                <a:srgbClr val="000000"/>
              </a:solidFill>
              <a:latin typeface="+mj-lt"/>
              <a:cs typeface="Segoe UI" pitchFamily="34" charset="0"/>
            </a:endParaRPr>
          </a:p>
          <a:p>
            <a:r>
              <a:rPr lang="en-US" sz="2400"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pPr marL="285750" indent="-285750">
              <a:buFont typeface="Wingdings" panose="05000000000000000000" pitchFamily="2" charset="2"/>
              <a:buChar char="v"/>
            </a:pPr>
            <a:endParaRPr lang="en-US" sz="2400" b="1" dirty="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a:solidFill>
                  <a:srgbClr val="000000"/>
                </a:solidFill>
                <a:latin typeface="+mj-lt"/>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912" y="2965097"/>
            <a:ext cx="3276600" cy="3730162"/>
          </a:xfrm>
          <a:prstGeom prst="rect">
            <a:avLst/>
          </a:prstGeom>
        </p:spPr>
      </p:pic>
    </p:spTree>
    <p:extLst>
      <p:ext uri="{BB962C8B-B14F-4D97-AF65-F5344CB8AC3E}">
        <p14:creationId xmlns:p14="http://schemas.microsoft.com/office/powerpoint/2010/main" val="8779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1" y="1584749"/>
            <a:ext cx="10080624" cy="524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mj-lt"/>
                <a:cs typeface="Segoe UI" pitchFamily="34" charset="0"/>
              </a:rPr>
              <a:t>Navigate To:</a:t>
            </a:r>
          </a:p>
          <a:p>
            <a:endParaRPr lang="en-US" sz="2400" b="1" dirty="0">
              <a:solidFill>
                <a:srgbClr val="000000"/>
              </a:solidFill>
              <a:latin typeface="+mj-lt"/>
              <a:cs typeface="Segoe UI" pitchFamily="34" charset="0"/>
            </a:endParaRPr>
          </a:p>
          <a:p>
            <a:r>
              <a:rPr lang="en-US" sz="2400" dirty="0">
                <a:solidFill>
                  <a:srgbClr val="000000"/>
                </a:solidFill>
                <a:latin typeface="+mj-lt"/>
                <a:cs typeface="Segoe UI" pitchFamily="34" charset="0"/>
              </a:rPr>
              <a:t>You can find any code with this Window. You can press </a:t>
            </a:r>
            <a:r>
              <a:rPr lang="en-US" sz="2400" b="1" dirty="0">
                <a:solidFill>
                  <a:srgbClr val="000000"/>
                </a:solidFill>
                <a:latin typeface="+mj-lt"/>
                <a:cs typeface="Segoe UI" pitchFamily="34" charset="0"/>
              </a:rPr>
              <a:t>Ctrl + Comma </a:t>
            </a:r>
            <a:r>
              <a:rPr lang="en-US" sz="2400" dirty="0">
                <a:solidFill>
                  <a:srgbClr val="000000"/>
                </a:solidFill>
                <a:latin typeface="+mj-lt"/>
                <a:cs typeface="Segoe UI" pitchFamily="34" charset="0"/>
              </a:rPr>
              <a:t>to open this window.</a:t>
            </a:r>
          </a:p>
          <a:p>
            <a:endParaRPr lang="en-US" sz="2400" dirty="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pPr marL="285750" indent="-285750">
              <a:buFont typeface="Wingdings" panose="05000000000000000000" pitchFamily="2" charset="2"/>
              <a:buChar char="v"/>
            </a:pPr>
            <a:endParaRPr lang="en-US" sz="2400" b="1" dirty="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a:solidFill>
                  <a:srgbClr val="000000"/>
                </a:solidFill>
                <a:latin typeface="+mj-lt"/>
              </a:rPr>
              <a:t>	</a:t>
            </a:r>
          </a:p>
        </p:txBody>
      </p:sp>
      <p:sp>
        <p:nvSpPr>
          <p:cNvPr id="3075" name="Text Box 2"/>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IN" sz="4900" dirty="0">
                <a:latin typeface="+mj-lt"/>
              </a:rPr>
              <a:t>Navigation Techniques</a:t>
            </a:r>
          </a:p>
        </p:txBody>
      </p:sp>
      <p:pic>
        <p:nvPicPr>
          <p:cNvPr id="6" name="Picture 5"/>
          <p:cNvPicPr>
            <a:picLocks noChangeAspect="1"/>
          </p:cNvPicPr>
          <p:nvPr/>
        </p:nvPicPr>
        <p:blipFill>
          <a:blip r:embed="rId3"/>
          <a:stretch>
            <a:fillRect/>
          </a:stretch>
        </p:blipFill>
        <p:spPr>
          <a:xfrm>
            <a:off x="2525712" y="3094037"/>
            <a:ext cx="4356992" cy="3124200"/>
          </a:xfrm>
          <a:prstGeom prst="rect">
            <a:avLst/>
          </a:prstGeom>
        </p:spPr>
      </p:pic>
    </p:spTree>
    <p:extLst>
      <p:ext uri="{BB962C8B-B14F-4D97-AF65-F5344CB8AC3E}">
        <p14:creationId xmlns:p14="http://schemas.microsoft.com/office/powerpoint/2010/main" val="3089827077"/>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 y="1570037"/>
            <a:ext cx="10080623"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34963" indent="-334963" eaLnBrk="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1pPr>
            <a:lvl2pPr eaLnBrk="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2pPr>
            <a:lvl3pPr eaLnBrk="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3pPr>
            <a:lvl4pPr eaLnBrk="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4pPr>
            <a:lvl5pPr eaLnBrk="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mj-lt"/>
                <a:cs typeface="Segoe UI" pitchFamily="34" charset="0"/>
              </a:rPr>
              <a:t>Find in Current document:</a:t>
            </a:r>
          </a:p>
          <a:p>
            <a:endParaRPr lang="en-US" sz="2400" b="1" dirty="0">
              <a:solidFill>
                <a:srgbClr val="000000"/>
              </a:solidFill>
              <a:latin typeface="+mj-lt"/>
              <a:cs typeface="Segoe UI" pitchFamily="34" charset="0"/>
            </a:endParaRPr>
          </a:p>
          <a:p>
            <a:r>
              <a:rPr lang="en-US" sz="2400" dirty="0">
                <a:solidFill>
                  <a:srgbClr val="000000"/>
                </a:solidFill>
                <a:latin typeface="+mj-lt"/>
                <a:cs typeface="Segoe UI" pitchFamily="34" charset="0"/>
              </a:rPr>
              <a:t>You can find any text with current document with Ctrl + F3.</a:t>
            </a:r>
          </a:p>
          <a:p>
            <a:endParaRPr lang="en-US" sz="2400" dirty="0" smtClean="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endParaRPr lang="en-US" sz="2400" dirty="0" smtClean="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smtClean="0">
                <a:solidFill>
                  <a:srgbClr val="000000"/>
                </a:solidFill>
                <a:latin typeface="+mj-lt"/>
                <a:cs typeface="Segoe UI" pitchFamily="34" charset="0"/>
              </a:rPr>
              <a:t>Here </a:t>
            </a:r>
            <a:r>
              <a:rPr lang="en-US" sz="2400" dirty="0">
                <a:solidFill>
                  <a:srgbClr val="000000"/>
                </a:solidFill>
                <a:latin typeface="+mj-lt"/>
                <a:cs typeface="Segoe UI" pitchFamily="34" charset="0"/>
              </a:rPr>
              <a:t>you also have few options at bottom to find in selection, All Open Documents, Current Projects, Entire Solution</a:t>
            </a:r>
          </a:p>
          <a:p>
            <a:endParaRPr lang="en-US" sz="2400" dirty="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a:solidFill>
                  <a:srgbClr val="000000"/>
                </a:solidFill>
                <a:latin typeface="+mj-lt"/>
              </a:rPr>
              <a:t>	</a:t>
            </a:r>
          </a:p>
        </p:txBody>
      </p:sp>
      <p:sp>
        <p:nvSpPr>
          <p:cNvPr id="4099" name="Text Box 2"/>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IN" sz="4900" dirty="0">
                <a:latin typeface="+mj-lt"/>
              </a:rPr>
              <a:t>Searching Techniques(Navigation)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072" y="2789237"/>
            <a:ext cx="2683535" cy="9664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3912" y="4999037"/>
            <a:ext cx="2471159" cy="1524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0" y="1570037"/>
            <a:ext cx="10080625"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Find in Files:</a:t>
            </a:r>
          </a:p>
          <a:p>
            <a:endParaRPr lang="en-US" sz="2400" b="1" dirty="0">
              <a:solidFill>
                <a:srgbClr val="000000"/>
              </a:solidFill>
              <a:latin typeface="Calibri" pitchFamily="34" charset="0"/>
              <a:cs typeface="Segoe UI" pitchFamily="34" charset="0"/>
            </a:endParaRPr>
          </a:p>
          <a:p>
            <a:r>
              <a:rPr lang="en-US" sz="2400" dirty="0">
                <a:solidFill>
                  <a:srgbClr val="000000"/>
                </a:solidFill>
                <a:latin typeface="Calibri" pitchFamily="34" charset="0"/>
                <a:cs typeface="Segoe UI" pitchFamily="34" charset="0"/>
              </a:rPr>
              <a:t>There is also another way of findings text in files with Find in Files. You can find that via </a:t>
            </a:r>
            <a:r>
              <a:rPr lang="en-US" sz="2400" b="1" dirty="0">
                <a:solidFill>
                  <a:srgbClr val="000000"/>
                </a:solidFill>
                <a:latin typeface="Calibri" pitchFamily="34" charset="0"/>
                <a:cs typeface="Segoe UI" pitchFamily="34" charset="0"/>
              </a:rPr>
              <a:t>Ctrl + Shift + F. </a:t>
            </a:r>
            <a:r>
              <a:rPr lang="en-US" sz="2400" dirty="0">
                <a:solidFill>
                  <a:srgbClr val="000000"/>
                </a:solidFill>
                <a:latin typeface="Calibri" pitchFamily="34" charset="0"/>
                <a:cs typeface="Segoe UI" pitchFamily="34" charset="0"/>
              </a:rPr>
              <a:t>It will show     results in find result window. Here also you can multiple options just like you have in normal find.</a:t>
            </a:r>
          </a:p>
          <a:p>
            <a:endParaRPr lang="en-US" sz="2400" b="1" dirty="0">
              <a:solidFill>
                <a:srgbClr val="000000"/>
              </a:solidFill>
              <a:latin typeface="Calibri" pitchFamily="34" charset="0"/>
              <a:cs typeface="Segoe UI" pitchFamily="34" charset="0"/>
            </a:endParaRPr>
          </a:p>
          <a:p>
            <a:endParaRPr lang="en-US" sz="2400" b="1" dirty="0">
              <a:solidFill>
                <a:srgbClr val="000000"/>
              </a:solidFill>
              <a:latin typeface="Calibri" pitchFamily="34" charset="0"/>
              <a:cs typeface="Segoe UI" pitchFamily="34" charset="0"/>
            </a:endParaRPr>
          </a:p>
          <a:p>
            <a:endParaRPr lang="en-US" sz="2400" b="1" dirty="0">
              <a:solidFill>
                <a:srgbClr val="000000"/>
              </a:solidFill>
              <a:latin typeface="Calibri" pitchFamily="34" charset="0"/>
              <a:cs typeface="Segoe UI" pitchFamily="34" charset="0"/>
            </a:endParaRPr>
          </a:p>
          <a:p>
            <a:endParaRPr lang="en-US" sz="2400" b="1" dirty="0">
              <a:solidFill>
                <a:srgbClr val="000000"/>
              </a:solidFill>
              <a:latin typeface="Calibri" pitchFamily="34" charset="0"/>
              <a:cs typeface="Segoe UI" pitchFamily="34" charset="0"/>
            </a:endParaRPr>
          </a:p>
          <a:p>
            <a:endParaRPr lang="en-US" sz="2400" b="1" dirty="0" smtClean="0">
              <a:solidFill>
                <a:srgbClr val="000000"/>
              </a:solidFill>
              <a:latin typeface="Calibri" pitchFamily="34" charset="0"/>
              <a:cs typeface="Segoe UI" pitchFamily="34" charset="0"/>
            </a:endParaRPr>
          </a:p>
          <a:p>
            <a:endParaRPr lang="en-US" sz="2400" b="1" dirty="0">
              <a:solidFill>
                <a:srgbClr val="000000"/>
              </a:solidFill>
              <a:latin typeface="Calibri" pitchFamily="34" charset="0"/>
              <a:cs typeface="Segoe UI" pitchFamily="34" charset="0"/>
            </a:endParaRPr>
          </a:p>
          <a:p>
            <a:endParaRPr lang="en-US" sz="2400" b="1" dirty="0" smtClean="0">
              <a:solidFill>
                <a:srgbClr val="000000"/>
              </a:solidFill>
              <a:latin typeface="Calibri" pitchFamily="34" charset="0"/>
              <a:cs typeface="Segoe UI" pitchFamily="34" charset="0"/>
            </a:endParaRPr>
          </a:p>
          <a:p>
            <a:endParaRPr lang="en-US" sz="2400" b="1" dirty="0">
              <a:solidFill>
                <a:srgbClr val="000000"/>
              </a:solidFill>
              <a:latin typeface="Calibri" pitchFamily="34" charset="0"/>
              <a:cs typeface="Segoe UI" pitchFamily="34" charset="0"/>
            </a:endParaRPr>
          </a:p>
          <a:p>
            <a:r>
              <a:rPr lang="en-US" sz="2400" dirty="0">
                <a:solidFill>
                  <a:srgbClr val="000000"/>
                </a:solidFill>
                <a:latin typeface="Calibri" pitchFamily="34" charset="0"/>
                <a:cs typeface="Segoe UI" pitchFamily="34" charset="0"/>
              </a:rPr>
              <a:t>You can navigate to each via click on line of find results.</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sp>
        <p:nvSpPr>
          <p:cNvPr id="5123" name="Text Box 2"/>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rPr>
              <a:t>Searching Techniques(Navigation)</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479" y="3587749"/>
            <a:ext cx="6217069" cy="821125"/>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112" y="3368005"/>
            <a:ext cx="3155602" cy="252936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IN" sz="4900" dirty="0">
                <a:latin typeface="+mj-lt"/>
              </a:rPr>
              <a:t>Searching Techniques(Navigation)</a:t>
            </a:r>
          </a:p>
        </p:txBody>
      </p:sp>
      <p:sp>
        <p:nvSpPr>
          <p:cNvPr id="6149" name="Text Box 4"/>
          <p:cNvSpPr txBox="1">
            <a:spLocks noChangeArrowheads="1"/>
          </p:cNvSpPr>
          <p:nvPr/>
        </p:nvSpPr>
        <p:spPr bwMode="auto">
          <a:xfrm>
            <a:off x="1" y="1585682"/>
            <a:ext cx="10080624" cy="2498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Replace:</a:t>
            </a:r>
          </a:p>
          <a:p>
            <a:r>
              <a:rPr lang="en-US" sz="2400" b="1" dirty="0">
                <a:solidFill>
                  <a:srgbClr val="000000"/>
                </a:solidFill>
                <a:latin typeface="Calibri" pitchFamily="34" charset="0"/>
                <a:cs typeface="Segoe UI" pitchFamily="34" charset="0"/>
              </a:rPr>
              <a:t>       </a:t>
            </a:r>
            <a:r>
              <a:rPr lang="en-US" sz="2400" dirty="0">
                <a:solidFill>
                  <a:srgbClr val="000000"/>
                </a:solidFill>
                <a:latin typeface="Calibri" pitchFamily="34" charset="0"/>
                <a:cs typeface="Segoe UI" pitchFamily="34" charset="0"/>
              </a:rPr>
              <a:t>Just like another software you can find and replace with find and find and find in files both options.</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024" y="2941701"/>
            <a:ext cx="2915163" cy="2877402"/>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111" y="2941701"/>
            <a:ext cx="2686425" cy="914528"/>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ea typeface="Segoe UI" pitchFamily="34" charset="0"/>
                <a:cs typeface="Segoe UI" pitchFamily="34" charset="0"/>
              </a:rPr>
              <a:t>Searching Techniques(Navigation)</a:t>
            </a:r>
            <a:endParaRPr lang="en-IN" sz="4900" dirty="0">
              <a:latin typeface="+mj-lt"/>
              <a:ea typeface="Segoe UI" pitchFamily="34" charset="0"/>
              <a:cs typeface="Segoe UI" pitchFamily="34" charset="0"/>
            </a:endParaRPr>
          </a:p>
        </p:txBody>
      </p:sp>
      <p:sp>
        <p:nvSpPr>
          <p:cNvPr id="6149" name="Text Box 4"/>
          <p:cNvSpPr txBox="1">
            <a:spLocks noChangeArrowheads="1"/>
          </p:cNvSpPr>
          <p:nvPr/>
        </p:nvSpPr>
        <p:spPr bwMode="auto">
          <a:xfrm>
            <a:off x="-1" y="1570035"/>
            <a:ext cx="10080625" cy="421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Quick Launch in Visual Studio:</a:t>
            </a:r>
          </a:p>
          <a:p>
            <a:endParaRPr lang="en-US" sz="2400" b="1" dirty="0">
              <a:solidFill>
                <a:srgbClr val="000000"/>
              </a:solidFill>
              <a:latin typeface="Calibri" pitchFamily="34" charset="0"/>
              <a:cs typeface="Segoe UI" pitchFamily="34" charset="0"/>
            </a:endParaRPr>
          </a:p>
          <a:p>
            <a:r>
              <a:rPr lang="en-US" sz="2400" dirty="0">
                <a:solidFill>
                  <a:srgbClr val="000000"/>
                </a:solidFill>
                <a:latin typeface="Calibri" pitchFamily="34" charset="0"/>
                <a:cs typeface="Segoe UI" pitchFamily="34" charset="0"/>
              </a:rPr>
              <a:t>At the top Visual Studio also have quick launch where you can quickly type particular command i.e. tools and </a:t>
            </a:r>
            <a:r>
              <a:rPr lang="en-US" sz="2400" dirty="0" smtClean="0">
                <a:solidFill>
                  <a:srgbClr val="000000"/>
                </a:solidFill>
                <a:latin typeface="Calibri" pitchFamily="34" charset="0"/>
                <a:cs typeface="Segoe UI" pitchFamily="34" charset="0"/>
              </a:rPr>
              <a:t>perform</a:t>
            </a:r>
          </a:p>
          <a:p>
            <a:r>
              <a:rPr lang="en-US" sz="2400" dirty="0" smtClean="0">
                <a:solidFill>
                  <a:srgbClr val="000000"/>
                </a:solidFill>
                <a:latin typeface="Calibri" pitchFamily="34" charset="0"/>
                <a:cs typeface="Segoe UI" pitchFamily="34" charset="0"/>
              </a:rPr>
              <a:t>actions </a:t>
            </a:r>
            <a:r>
              <a:rPr lang="en-US" sz="2400" dirty="0">
                <a:solidFill>
                  <a:srgbClr val="000000"/>
                </a:solidFill>
                <a:latin typeface="Calibri" pitchFamily="34" charset="0"/>
                <a:cs typeface="Segoe UI" pitchFamily="34" charset="0"/>
              </a:rPr>
              <a:t>against it. Once you select command and press enter it will perform that action/command.</a:t>
            </a: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2512" y="3856037"/>
            <a:ext cx="2454747" cy="2971800"/>
          </a:xfrm>
          <a:prstGeom prst="rect">
            <a:avLst/>
          </a:prstGeom>
        </p:spPr>
      </p:pic>
    </p:spTree>
    <p:extLst>
      <p:ext uri="{BB962C8B-B14F-4D97-AF65-F5344CB8AC3E}">
        <p14:creationId xmlns:p14="http://schemas.microsoft.com/office/powerpoint/2010/main" val="1659116907"/>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ea typeface="Segoe UI" pitchFamily="34" charset="0"/>
                <a:cs typeface="Segoe UI" pitchFamily="34" charset="0"/>
              </a:rPr>
              <a:t>Searching Techniques(Navigation)</a:t>
            </a:r>
            <a:endParaRPr lang="en-IN" sz="4900" dirty="0">
              <a:latin typeface="+mj-lt"/>
              <a:ea typeface="Segoe UI" pitchFamily="34" charset="0"/>
              <a:cs typeface="Segoe UI" pitchFamily="34" charset="0"/>
            </a:endParaRPr>
          </a:p>
        </p:txBody>
      </p:sp>
      <p:sp>
        <p:nvSpPr>
          <p:cNvPr id="6149" name="Text Box 4"/>
          <p:cNvSpPr txBox="1">
            <a:spLocks noChangeArrowheads="1"/>
          </p:cNvSpPr>
          <p:nvPr/>
        </p:nvSpPr>
        <p:spPr bwMode="auto">
          <a:xfrm>
            <a:off x="1" y="1570035"/>
            <a:ext cx="10080624" cy="421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Solution Explorer find in files:</a:t>
            </a:r>
          </a:p>
          <a:p>
            <a:endParaRPr lang="en-US" sz="2400" b="1" dirty="0">
              <a:solidFill>
                <a:srgbClr val="000000"/>
              </a:solidFill>
              <a:latin typeface="Calibri" pitchFamily="34" charset="0"/>
              <a:cs typeface="Segoe UI" pitchFamily="34" charset="0"/>
            </a:endParaRPr>
          </a:p>
          <a:p>
            <a:r>
              <a:rPr lang="en-US" sz="2400" dirty="0">
                <a:solidFill>
                  <a:srgbClr val="000000"/>
                </a:solidFill>
                <a:latin typeface="Calibri" pitchFamily="34" charset="0"/>
                <a:cs typeface="Segoe UI" pitchFamily="34" charset="0"/>
              </a:rPr>
              <a:t>With Visual Studio 2012, You can find files in solution explorer also. This will come very handy when you have very large solution.</a:t>
            </a: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912" y="3246437"/>
            <a:ext cx="2905530" cy="1933845"/>
          </a:xfrm>
          <a:prstGeom prst="rect">
            <a:avLst/>
          </a:prstGeom>
        </p:spPr>
      </p:pic>
    </p:spTree>
    <p:extLst>
      <p:ext uri="{BB962C8B-B14F-4D97-AF65-F5344CB8AC3E}">
        <p14:creationId xmlns:p14="http://schemas.microsoft.com/office/powerpoint/2010/main" val="1645663493"/>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ea typeface="Segoe UI" pitchFamily="34" charset="0"/>
                <a:cs typeface="Segoe UI" pitchFamily="34" charset="0"/>
              </a:rPr>
              <a:t>Debugging Techniques</a:t>
            </a:r>
            <a:endParaRPr lang="en-IN" sz="4900" dirty="0">
              <a:latin typeface="+mj-lt"/>
              <a:ea typeface="Segoe UI" pitchFamily="34" charset="0"/>
              <a:cs typeface="Segoe UI" pitchFamily="34" charset="0"/>
            </a:endParaRPr>
          </a:p>
        </p:txBody>
      </p:sp>
      <p:sp>
        <p:nvSpPr>
          <p:cNvPr id="6149" name="Text Box 4"/>
          <p:cNvSpPr txBox="1">
            <a:spLocks noChangeArrowheads="1"/>
          </p:cNvSpPr>
          <p:nvPr/>
        </p:nvSpPr>
        <p:spPr bwMode="auto">
          <a:xfrm>
            <a:off x="-1" y="1570037"/>
            <a:ext cx="10080625" cy="421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What is debugging:</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In General Term, Debugging is a process of finding out defects in program and fix them.</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In software development testing and defect fixing is very important and debugging is a kind of technique to walk through code and find problem with code.</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Debugging allows you to quickly understand current code. So if you have code that is not created by you then debugging will help you understand code of other people.</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Sometimes its takes time to find defects and If you know debugging techniques then you will able to find it very quickly</a:t>
            </a:r>
            <a:r>
              <a:rPr lang="en-US" sz="2400" dirty="0" smtClean="0">
                <a:solidFill>
                  <a:srgbClr val="000000"/>
                </a:solidFill>
                <a:latin typeface="Calibri" pitchFamily="34" charset="0"/>
                <a:cs typeface="Segoe UI" pitchFamily="34" charset="0"/>
              </a:rPr>
              <a:t>.</a:t>
            </a:r>
            <a:endParaRPr lang="en-US" sz="2400" b="1" dirty="0">
              <a:solidFill>
                <a:srgbClr val="000000"/>
              </a:solidFill>
            </a:endParaRPr>
          </a:p>
        </p:txBody>
      </p:sp>
    </p:spTree>
    <p:extLst>
      <p:ext uri="{BB962C8B-B14F-4D97-AF65-F5344CB8AC3E}">
        <p14:creationId xmlns:p14="http://schemas.microsoft.com/office/powerpoint/2010/main" val="2609452175"/>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7"/>
            <a:ext cx="10080624" cy="2498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Where to Start Debugging:</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r>
              <a:rPr lang="en-US" sz="2400" dirty="0">
                <a:solidFill>
                  <a:srgbClr val="000000"/>
                </a:solidFill>
                <a:latin typeface="Calibri" pitchFamily="34" charset="0"/>
                <a:cs typeface="Segoe UI" pitchFamily="34" charset="0"/>
              </a:rPr>
              <a:t>You can start debugging with Debug Menu of Visual Studio IDE via start debugging or pressing </a:t>
            </a:r>
            <a:r>
              <a:rPr lang="en-US" sz="2400" b="1" dirty="0">
                <a:solidFill>
                  <a:srgbClr val="000000"/>
                </a:solidFill>
                <a:latin typeface="Calibri" pitchFamily="34" charset="0"/>
                <a:cs typeface="Segoe UI" pitchFamily="34" charset="0"/>
              </a:rPr>
              <a:t>F5 </a:t>
            </a:r>
            <a:r>
              <a:rPr lang="en-US" sz="2400" dirty="0">
                <a:solidFill>
                  <a:srgbClr val="000000"/>
                </a:solidFill>
                <a:latin typeface="Calibri" pitchFamily="34" charset="0"/>
                <a:cs typeface="Segoe UI" pitchFamily="34" charset="0"/>
              </a:rPr>
              <a:t>Visual Studio</a:t>
            </a:r>
            <a:r>
              <a:rPr lang="en-US" sz="2400" dirty="0" smtClean="0">
                <a:solidFill>
                  <a:srgbClr val="000000"/>
                </a:solidFill>
                <a:latin typeface="Calibri" pitchFamily="34" charset="0"/>
                <a:cs typeface="Segoe UI" pitchFamily="34" charset="0"/>
              </a:rPr>
              <a:t>.</a:t>
            </a:r>
            <a:endParaRPr lang="en-US" sz="2400" b="1"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p:cNvPicPr>
            <a:picLocks noChangeAspect="1"/>
          </p:cNvPicPr>
          <p:nvPr/>
        </p:nvPicPr>
        <p:blipFill>
          <a:blip r:embed="rId3"/>
          <a:stretch>
            <a:fillRect/>
          </a:stretch>
        </p:blipFill>
        <p:spPr>
          <a:xfrm>
            <a:off x="2754312" y="3322637"/>
            <a:ext cx="3343275" cy="1962150"/>
          </a:xfrm>
          <a:prstGeom prst="rect">
            <a:avLst/>
          </a:prstGeom>
        </p:spPr>
      </p:pic>
    </p:spTree>
    <p:extLst>
      <p:ext uri="{BB962C8B-B14F-4D97-AF65-F5344CB8AC3E}">
        <p14:creationId xmlns:p14="http://schemas.microsoft.com/office/powerpoint/2010/main" val="995633931"/>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360" y="0"/>
            <a:ext cx="10078920" cy="1427400"/>
          </a:xfrm>
          <a:prstGeom prst="rect">
            <a:avLst/>
          </a:prstGeom>
        </p:spPr>
        <p:txBody>
          <a:bodyPr lIns="302400" tIns="50400" rIns="100800" bIns="50400" anchor="ctr"/>
          <a:lstStyle/>
          <a:p>
            <a:pPr>
              <a:lnSpc>
                <a:spcPct val="100000"/>
              </a:lnSpc>
            </a:pPr>
            <a:r>
              <a:rPr lang="en-US" sz="4900" dirty="0" smtClean="0">
                <a:solidFill>
                  <a:srgbClr val="FFFFFF"/>
                </a:solidFill>
                <a:latin typeface="Calibri"/>
              </a:rPr>
              <a:t>Why we </a:t>
            </a:r>
            <a:r>
              <a:rPr lang="en-US" sz="4900" dirty="0">
                <a:solidFill>
                  <a:srgbClr val="FFFFFF"/>
                </a:solidFill>
                <a:latin typeface="Calibri"/>
              </a:rPr>
              <a:t>need this presentation?</a:t>
            </a:r>
            <a:endParaRPr dirty="0"/>
          </a:p>
        </p:txBody>
      </p:sp>
      <p:sp>
        <p:nvSpPr>
          <p:cNvPr id="75" name="CustomShape 2"/>
          <p:cNvSpPr/>
          <p:nvPr/>
        </p:nvSpPr>
        <p:spPr>
          <a:xfrm>
            <a:off x="360" y="1570037"/>
            <a:ext cx="10078920" cy="5257800"/>
          </a:xfrm>
          <a:prstGeom prst="rect">
            <a:avLst/>
          </a:prstGeom>
        </p:spPr>
        <p:txBody>
          <a:bodyPr lIns="90000" tIns="45000" rIns="90000" bIns="45000"/>
          <a:lstStyle/>
          <a:p>
            <a:pPr marL="342900" indent="-342900">
              <a:lnSpc>
                <a:spcPct val="150000"/>
              </a:lnSpc>
              <a:buFont typeface="Arial" panose="020B0604020202020204" pitchFamily="34" charset="0"/>
              <a:buChar char="•"/>
            </a:pPr>
            <a:r>
              <a:rPr lang="en-US" sz="2400" dirty="0" smtClean="0">
                <a:solidFill>
                  <a:srgbClr val="404040"/>
                </a:solidFill>
                <a:latin typeface="+mj-lt"/>
                <a:ea typeface="Microsoft YaHei"/>
              </a:rPr>
              <a:t>Sharpen </a:t>
            </a:r>
            <a:r>
              <a:rPr lang="en-US" sz="2400" dirty="0">
                <a:solidFill>
                  <a:srgbClr val="404040"/>
                </a:solidFill>
                <a:latin typeface="+mj-lt"/>
                <a:ea typeface="Microsoft YaHei"/>
              </a:rPr>
              <a:t>your saw</a:t>
            </a:r>
          </a:p>
          <a:p>
            <a:pPr marL="342900" indent="-342900">
              <a:lnSpc>
                <a:spcPct val="150000"/>
              </a:lnSpc>
              <a:buFont typeface="Arial" panose="020B0604020202020204" pitchFamily="34" charset="0"/>
              <a:buChar char="•"/>
            </a:pPr>
            <a:r>
              <a:rPr lang="en-US" sz="2400" dirty="0">
                <a:solidFill>
                  <a:srgbClr val="404040"/>
                </a:solidFill>
                <a:latin typeface="+mj-lt"/>
                <a:ea typeface="Microsoft YaHei"/>
              </a:rPr>
              <a:t>Increase productivity</a:t>
            </a:r>
          </a:p>
          <a:p>
            <a:pPr marL="342900" indent="-342900">
              <a:lnSpc>
                <a:spcPct val="150000"/>
              </a:lnSpc>
              <a:buFont typeface="Arial" panose="020B0604020202020204" pitchFamily="34" charset="0"/>
              <a:buChar char="•"/>
            </a:pPr>
            <a:r>
              <a:rPr lang="en-US" sz="2400" dirty="0">
                <a:solidFill>
                  <a:srgbClr val="404040"/>
                </a:solidFill>
                <a:latin typeface="+mj-lt"/>
                <a:ea typeface="Microsoft YaHei"/>
              </a:rPr>
              <a:t>If you can save a little time from your codding efforts with Visual Studio then you can go home. Be with your family and do whatever you want to do</a:t>
            </a:r>
            <a:r>
              <a:rPr lang="en-US" sz="2400" dirty="0" smtClean="0">
                <a:solidFill>
                  <a:srgbClr val="404040"/>
                </a:solidFill>
                <a:latin typeface="+mj-lt"/>
                <a:ea typeface="Microsoft YaHei"/>
              </a:rPr>
              <a:t>.</a:t>
            </a:r>
            <a:endParaRPr sz="2400" dirty="0">
              <a:latin typeface="+mj-lt"/>
            </a:endParaRPr>
          </a:p>
        </p:txBody>
      </p:sp>
    </p:spTree>
    <p:extLst>
      <p:ext uri="{BB962C8B-B14F-4D97-AF65-F5344CB8AC3E}">
        <p14:creationId xmlns:p14="http://schemas.microsoft.com/office/powerpoint/2010/main" val="299112305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7"/>
            <a:ext cx="10080624" cy="524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Breakpoints:</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Break points is used to notify Visual Studio Debugger where and when to pause the program.</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put break points via click on particular line on left side bar of visual studio or via pressing </a:t>
            </a:r>
            <a:r>
              <a:rPr lang="en-US" sz="2400" b="1" dirty="0">
                <a:solidFill>
                  <a:srgbClr val="000000"/>
                </a:solidFill>
                <a:latin typeface="Calibri" pitchFamily="34" charset="0"/>
                <a:cs typeface="Segoe UI" pitchFamily="34" charset="0"/>
              </a:rPr>
              <a:t>F9.</a:t>
            </a:r>
          </a:p>
          <a:p>
            <a:pPr lvl="1"/>
            <a:r>
              <a:rPr lang="en-US" sz="2400" dirty="0">
                <a:solidFill>
                  <a:srgbClr val="000000"/>
                </a:solidFill>
                <a:latin typeface="Calibri" pitchFamily="34" charset="0"/>
                <a:cs typeface="Segoe UI" pitchFamily="34" charset="0"/>
              </a:rPr>
              <a:t> </a:t>
            </a:r>
          </a:p>
          <a:p>
            <a:pPr lvl="1"/>
            <a:endParaRPr lang="en-US" sz="2400" b="1"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pPr lvl="1"/>
            <a:endParaRPr lang="en-US" sz="2400" dirty="0" smtClean="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smtClean="0">
                <a:solidFill>
                  <a:srgbClr val="000000"/>
                </a:solidFill>
                <a:latin typeface="Calibri" pitchFamily="34" charset="0"/>
                <a:cs typeface="Segoe UI" pitchFamily="34" charset="0"/>
              </a:rPr>
              <a:t>Once </a:t>
            </a:r>
            <a:r>
              <a:rPr lang="en-US" sz="2400" dirty="0">
                <a:solidFill>
                  <a:srgbClr val="000000"/>
                </a:solidFill>
                <a:latin typeface="Calibri" pitchFamily="34" charset="0"/>
                <a:cs typeface="Segoe UI" pitchFamily="34" charset="0"/>
              </a:rPr>
              <a:t>break point will hit it will show yellow line there</a:t>
            </a:r>
            <a:r>
              <a:rPr lang="en-US" sz="2400" dirty="0" smtClean="0">
                <a:solidFill>
                  <a:srgbClr val="000000"/>
                </a:solidFill>
                <a:latin typeface="Calibri" pitchFamily="34" charset="0"/>
                <a:cs typeface="Segoe UI" pitchFamily="34" charset="0"/>
              </a:rPr>
              <a:t>.</a:t>
            </a:r>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819" y="3779837"/>
            <a:ext cx="3715268" cy="733527"/>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819" y="5380037"/>
            <a:ext cx="3848637" cy="628738"/>
          </a:xfrm>
          <a:prstGeom prst="rect">
            <a:avLst/>
          </a:prstGeom>
        </p:spPr>
      </p:pic>
    </p:spTree>
    <p:extLst>
      <p:ext uri="{BB962C8B-B14F-4D97-AF65-F5344CB8AC3E}">
        <p14:creationId xmlns:p14="http://schemas.microsoft.com/office/powerpoint/2010/main" val="3146827609"/>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7"/>
            <a:ext cx="10080624" cy="524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Step Over(F10):</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After break points hits you need to execute code side by side. </a:t>
            </a:r>
            <a:r>
              <a:rPr lang="en-US" sz="2400" b="1" dirty="0">
                <a:solidFill>
                  <a:srgbClr val="000000"/>
                </a:solidFill>
                <a:latin typeface="Calibri" pitchFamily="34" charset="0"/>
                <a:cs typeface="Segoe UI" pitchFamily="34" charset="0"/>
              </a:rPr>
              <a:t>Step Over(F10) </a:t>
            </a:r>
            <a:r>
              <a:rPr lang="en-US" sz="2400" dirty="0">
                <a:solidFill>
                  <a:srgbClr val="000000"/>
                </a:solidFill>
                <a:latin typeface="Calibri" pitchFamily="34" charset="0"/>
                <a:cs typeface="Segoe UI" pitchFamily="34" charset="0"/>
              </a:rPr>
              <a:t>command is used to execute code line by line.</a:t>
            </a:r>
          </a:p>
          <a:p>
            <a:pPr marL="742133" lvl="1">
              <a:buFont typeface="Arial" panose="020B0604020202020204" pitchFamily="34" charset="0"/>
              <a:buChar char="•"/>
            </a:pPr>
            <a:endParaRPr lang="en-US" sz="2400" b="1"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pPr marL="285750" indent="-285750">
              <a:buFont typeface="Wingdings" panose="05000000000000000000" pitchFamily="2" charset="2"/>
              <a:buChar char="v"/>
            </a:pPr>
            <a:r>
              <a:rPr lang="en-US" sz="2400" b="1" dirty="0" smtClean="0">
                <a:solidFill>
                  <a:srgbClr val="000000"/>
                </a:solidFill>
                <a:latin typeface="Calibri" pitchFamily="34" charset="0"/>
                <a:cs typeface="Segoe UI" pitchFamily="34" charset="0"/>
              </a:rPr>
              <a:t>Step </a:t>
            </a:r>
            <a:r>
              <a:rPr lang="en-US" sz="2400" b="1" dirty="0">
                <a:solidFill>
                  <a:srgbClr val="000000"/>
                </a:solidFill>
                <a:latin typeface="Calibri" pitchFamily="34" charset="0"/>
                <a:cs typeface="Segoe UI" pitchFamily="34" charset="0"/>
              </a:rPr>
              <a:t>into(F11): </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This is similar to step over the only difference is when it is a method it will go inside method.</a:t>
            </a: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029" y="2789295"/>
            <a:ext cx="3524742" cy="819264"/>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2141" y="5151437"/>
            <a:ext cx="4039164" cy="666843"/>
          </a:xfrm>
          <a:prstGeom prst="rect">
            <a:avLst/>
          </a:prstGeom>
        </p:spPr>
      </p:pic>
    </p:spTree>
    <p:extLst>
      <p:ext uri="{BB962C8B-B14F-4D97-AF65-F5344CB8AC3E}">
        <p14:creationId xmlns:p14="http://schemas.microsoft.com/office/powerpoint/2010/main" val="4286500496"/>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6"/>
            <a:ext cx="10080625" cy="421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Step Out(Shift + F11):</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This is related to when you are debugging inside a method. If you press </a:t>
            </a:r>
            <a:r>
              <a:rPr lang="en-US" sz="2400" b="1" dirty="0">
                <a:solidFill>
                  <a:srgbClr val="000000"/>
                </a:solidFill>
                <a:latin typeface="Calibri" pitchFamily="34" charset="0"/>
                <a:cs typeface="Segoe UI" pitchFamily="34" charset="0"/>
              </a:rPr>
              <a:t>Shift + F11 </a:t>
            </a:r>
            <a:r>
              <a:rPr lang="en-US" sz="2400" dirty="0">
                <a:solidFill>
                  <a:srgbClr val="000000"/>
                </a:solidFill>
                <a:latin typeface="Calibri" pitchFamily="34" charset="0"/>
                <a:cs typeface="Segoe UI" pitchFamily="34" charset="0"/>
              </a:rPr>
              <a:t>it will complete execution of current method and execution will pause at next statement after that method call.</a:t>
            </a:r>
          </a:p>
          <a:p>
            <a:pPr marL="742133" lvl="1">
              <a:buFont typeface="Arial" panose="020B0604020202020204" pitchFamily="34" charset="0"/>
              <a:buChar char="•"/>
            </a:pPr>
            <a:endParaRPr lang="en-US" sz="2400" b="1"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Continue(F5):</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also continue the program flow until you reach next process</a:t>
            </a:r>
            <a:r>
              <a:rPr lang="en-US" sz="2400" dirty="0" smtClean="0">
                <a:solidFill>
                  <a:srgbClr val="000000"/>
                </a:solidFill>
                <a:latin typeface="Calibri" pitchFamily="34" charset="0"/>
                <a:cs typeface="Segoe UI" pitchFamily="34" charset="0"/>
              </a:rPr>
              <a:t>.</a:t>
            </a:r>
            <a:r>
              <a:rPr lang="en-US" sz="2400" b="1" dirty="0" smtClean="0">
                <a:solidFill>
                  <a:srgbClr val="000000"/>
                </a:solidFill>
                <a:latin typeface="Calibri" pitchFamily="34" charset="0"/>
                <a:cs typeface="Segoe UI" pitchFamily="34" charset="0"/>
              </a:rPr>
              <a:t>   </a:t>
            </a:r>
            <a:endParaRPr lang="en-US" sz="2400" b="1"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661" y="3094037"/>
            <a:ext cx="3829584" cy="790685"/>
          </a:xfrm>
          <a:prstGeom prst="rect">
            <a:avLst/>
          </a:prstGeom>
        </p:spPr>
      </p:pic>
    </p:spTree>
    <p:extLst>
      <p:ext uri="{BB962C8B-B14F-4D97-AF65-F5344CB8AC3E}">
        <p14:creationId xmlns:p14="http://schemas.microsoft.com/office/powerpoint/2010/main" val="2718310827"/>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7"/>
            <a:ext cx="10080625" cy="524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Set Next Statement(Ctrl + Shift + F10):</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This is quite a interesting feature. </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Set Next Statement allows change the path of execution while you are debugging.</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set next statement via selecting statement and right click and click on Set Next Statement or pressing </a:t>
            </a:r>
            <a:r>
              <a:rPr lang="en-US" sz="2400" b="1" dirty="0">
                <a:solidFill>
                  <a:srgbClr val="000000"/>
                </a:solidFill>
                <a:latin typeface="Calibri" pitchFamily="34" charset="0"/>
                <a:cs typeface="Segoe UI" pitchFamily="34" charset="0"/>
              </a:rPr>
              <a:t>Ctrl + Shift + F10</a:t>
            </a:r>
          </a:p>
          <a:p>
            <a:pPr marL="742133" lvl="1">
              <a:buFont typeface="Arial" panose="020B0604020202020204" pitchFamily="34" charset="0"/>
              <a:buChar char="•"/>
            </a:pPr>
            <a:endParaRPr lang="en-US" sz="2400" b="1" dirty="0">
              <a:solidFill>
                <a:srgbClr val="000000"/>
              </a:solidFill>
              <a:latin typeface="Calibri" pitchFamily="34" charset="0"/>
              <a:cs typeface="Segoe UI" pitchFamily="34" charset="0"/>
            </a:endParaRPr>
          </a:p>
          <a:p>
            <a:pPr lvl="1"/>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112" y="3856037"/>
            <a:ext cx="3185852" cy="2895600"/>
          </a:xfrm>
          <a:prstGeom prst="rect">
            <a:avLst/>
          </a:prstGeom>
        </p:spPr>
      </p:pic>
    </p:spTree>
    <p:extLst>
      <p:ext uri="{BB962C8B-B14F-4D97-AF65-F5344CB8AC3E}">
        <p14:creationId xmlns:p14="http://schemas.microsoft.com/office/powerpoint/2010/main" val="2616396872"/>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7"/>
            <a:ext cx="10080625" cy="524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Data Tip:</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Data tip is kind of advance tool tip message which is used to inspect the object variables during debugging of the application. When debugger hits the break points, If you mouse over any variable you can see their current values.</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also pin this data tip so that you don’t have to mouse hover every time.</a:t>
            </a:r>
          </a:p>
          <a:p>
            <a:pPr lvl="1"/>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272" y="3493575"/>
            <a:ext cx="2257740" cy="819264"/>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066" y="5368924"/>
            <a:ext cx="2524477" cy="743054"/>
          </a:xfrm>
          <a:prstGeom prst="rect">
            <a:avLst/>
          </a:prstGeom>
        </p:spPr>
      </p:pic>
    </p:spTree>
    <p:extLst>
      <p:ext uri="{BB962C8B-B14F-4D97-AF65-F5344CB8AC3E}">
        <p14:creationId xmlns:p14="http://schemas.microsoft.com/office/powerpoint/2010/main" val="1117116829"/>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2"/>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5"/>
            <a:ext cx="10080624" cy="4559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Watch Window:</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say it’s an investigation window. If you want to continue look into values of objects, variable you can add watch for them and that will show in watch window when you debug your code.</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select any variable/object and click on add watch.</a:t>
            </a:r>
          </a:p>
          <a:p>
            <a:pPr lvl="1"/>
            <a:endParaRPr lang="en-US" sz="2400" dirty="0">
              <a:solidFill>
                <a:srgbClr val="000000"/>
              </a:solidFill>
              <a:latin typeface="Calibri" pitchFamily="34" charset="0"/>
              <a:cs typeface="Segoe UI" pitchFamily="34" charset="0"/>
            </a:endParaRPr>
          </a:p>
          <a:p>
            <a:pPr lvl="1"/>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12" y="3627437"/>
            <a:ext cx="3785367" cy="1905000"/>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912" y="3627437"/>
            <a:ext cx="5700508" cy="990600"/>
          </a:xfrm>
          <a:prstGeom prst="rect">
            <a:avLst/>
          </a:prstGeom>
        </p:spPr>
      </p:pic>
    </p:spTree>
    <p:extLst>
      <p:ext uri="{BB962C8B-B14F-4D97-AF65-F5344CB8AC3E}">
        <p14:creationId xmlns:p14="http://schemas.microsoft.com/office/powerpoint/2010/main" val="2424020600"/>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5"/>
            <a:ext cx="10080624" cy="4559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Quick Watch(Shift + F9):</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It’s an quick investigation windows. Similar to watch window but it will quickly enable to view values of current object.</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pPr lvl="1"/>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2" y="2941637"/>
            <a:ext cx="4047465" cy="2057400"/>
          </a:xfrm>
          <a:prstGeom prst="rect">
            <a:avLst/>
          </a:prstGeom>
        </p:spPr>
      </p:pic>
      <p:pic>
        <p:nvPicPr>
          <p:cNvPr id="7" name="Picture 6"/>
          <p:cNvPicPr>
            <a:picLocks noChangeAspect="1"/>
          </p:cNvPicPr>
          <p:nvPr/>
        </p:nvPicPr>
        <p:blipFill>
          <a:blip r:embed="rId4"/>
          <a:stretch>
            <a:fillRect/>
          </a:stretch>
        </p:blipFill>
        <p:spPr>
          <a:xfrm>
            <a:off x="5116512" y="2941637"/>
            <a:ext cx="2819400" cy="2819400"/>
          </a:xfrm>
          <a:prstGeom prst="rect">
            <a:avLst/>
          </a:prstGeom>
        </p:spPr>
      </p:pic>
    </p:spTree>
    <p:extLst>
      <p:ext uri="{BB962C8B-B14F-4D97-AF65-F5344CB8AC3E}">
        <p14:creationId xmlns:p14="http://schemas.microsoft.com/office/powerpoint/2010/main" val="3325869051"/>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5"/>
            <a:ext cx="10080625" cy="4559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Why we need version control:</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A version control remembers the history of your files. If you stuff something up you can get earlier version.</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Made a mistake in code and realize it was a mistake and wanted to revert back.</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Lost code or had  a backup that was too old.</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Wanted to see difference between two versions of your code.</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Wanted to review history of some code.</a:t>
            </a:r>
          </a:p>
          <a:p>
            <a:pPr marL="742133" lvl="1">
              <a:buFont typeface="Arial" panose="020B0604020202020204" pitchFamily="34" charset="0"/>
              <a:buChar char="•"/>
            </a:pPr>
            <a:r>
              <a:rPr lang="en-IN" sz="2400" dirty="0">
                <a:solidFill>
                  <a:schemeClr val="tx1"/>
                </a:solidFill>
                <a:latin typeface="Calibri" panose="020F0502020204030204" pitchFamily="34" charset="0"/>
              </a:rPr>
              <a:t>Wanted to see how much work is being done, and where, when and by whom?</a:t>
            </a:r>
          </a:p>
          <a:p>
            <a:pPr marL="742133" lvl="1">
              <a:buFont typeface="Arial" panose="020B0604020202020204" pitchFamily="34" charset="0"/>
              <a:buChar char="•"/>
            </a:pPr>
            <a:r>
              <a:rPr lang="en-IN" sz="2400" dirty="0">
                <a:solidFill>
                  <a:schemeClr val="tx1"/>
                </a:solidFill>
                <a:latin typeface="Calibri" panose="020F0502020204030204" pitchFamily="34" charset="0"/>
              </a:rPr>
              <a:t>Wanted to work with multiple people in same code. Need to merge code in some other people’s code.</a:t>
            </a:r>
          </a:p>
          <a:p>
            <a:pPr marL="742133" lvl="1">
              <a:buFont typeface="Arial" panose="020B0604020202020204" pitchFamily="34" charset="0"/>
              <a:buChar char="•"/>
            </a:pPr>
            <a:r>
              <a:rPr lang="en-IN" sz="2400" dirty="0">
                <a:solidFill>
                  <a:schemeClr val="tx1"/>
                </a:solidFill>
                <a:latin typeface="Calibri" panose="020F0502020204030204" pitchFamily="34" charset="0"/>
              </a:rPr>
              <a:t>Wanted to merge code of other people in my module.</a:t>
            </a:r>
          </a:p>
        </p:txBody>
      </p:sp>
    </p:spTree>
    <p:extLst>
      <p:ext uri="{BB962C8B-B14F-4D97-AF65-F5344CB8AC3E}">
        <p14:creationId xmlns:p14="http://schemas.microsoft.com/office/powerpoint/2010/main" val="308013421"/>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6"/>
            <a:ext cx="10080624" cy="3872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What is Repositories:</a:t>
            </a:r>
          </a:p>
          <a:p>
            <a:pPr marL="742133" lvl="1">
              <a:buFont typeface="Arial" panose="020B0604020202020204" pitchFamily="34" charset="0"/>
              <a:buChar char="•"/>
            </a:pPr>
            <a:r>
              <a:rPr lang="en-IN" sz="2400" dirty="0">
                <a:solidFill>
                  <a:schemeClr val="tx1"/>
                </a:solidFill>
                <a:latin typeface="Calibri" panose="020F0502020204030204" pitchFamily="34" charset="0"/>
              </a:rPr>
              <a:t>Repository is a central code base for a particular project.</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It is a core part of SVN and central store of the SVN.</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Repository usually stores information in the form of a file system tree – a hierarchy of files and directories.</a:t>
            </a:r>
          </a:p>
          <a:p>
            <a:pPr marL="742133" lvl="1">
              <a:buFont typeface="Arial" panose="020B0604020202020204" pitchFamily="34" charset="0"/>
              <a:buChar char="•"/>
            </a:pPr>
            <a:r>
              <a:rPr lang="en-IN" sz="2400" dirty="0">
                <a:solidFill>
                  <a:schemeClr val="tx1"/>
                </a:solidFill>
                <a:latin typeface="Calibri" pitchFamily="34" charset="0"/>
                <a:cs typeface="Segoe UI" pitchFamily="34" charset="0"/>
              </a:rPr>
              <a:t>Any number of clients connect to the repository, and then read or write to these files.</a:t>
            </a:r>
          </a:p>
          <a:p>
            <a:pPr marL="742133" lvl="1">
              <a:buFont typeface="Arial" panose="020B0604020202020204" pitchFamily="34" charset="0"/>
              <a:buChar char="•"/>
            </a:pPr>
            <a:r>
              <a:rPr lang="en-IN" sz="2400" dirty="0">
                <a:solidFill>
                  <a:schemeClr val="tx1"/>
                </a:solidFill>
                <a:latin typeface="Calibri" pitchFamily="34" charset="0"/>
                <a:cs typeface="Segoe UI" pitchFamily="34" charset="0"/>
              </a:rPr>
              <a:t>By writing data, a client makes the information available to others; by reading data, the client receives information from others</a:t>
            </a:r>
            <a:r>
              <a:rPr lang="en-IN" sz="2400" dirty="0" smtClean="0">
                <a:solidFill>
                  <a:schemeClr val="tx1"/>
                </a:solidFill>
                <a:latin typeface="Calibri" pitchFamily="34" charset="0"/>
                <a:cs typeface="Segoe UI" pitchFamily="34" charset="0"/>
              </a:rPr>
              <a:t>.</a:t>
            </a:r>
            <a:r>
              <a:rPr lang="en-US" sz="2400" b="1" dirty="0" smtClean="0">
                <a:solidFill>
                  <a:srgbClr val="000000"/>
                </a:solidFill>
                <a:latin typeface="Calibri" pitchFamily="34" charset="0"/>
                <a:cs typeface="Segoe UI" pitchFamily="34" charset="0"/>
              </a:rPr>
              <a:t>              </a:t>
            </a:r>
            <a:endParaRPr lang="en-US" sz="2400" b="1"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9712" y="4799497"/>
            <a:ext cx="1676400" cy="1929007"/>
          </a:xfrm>
          <a:prstGeom prst="rect">
            <a:avLst/>
          </a:prstGeom>
        </p:spPr>
      </p:pic>
    </p:spTree>
    <p:extLst>
      <p:ext uri="{BB962C8B-B14F-4D97-AF65-F5344CB8AC3E}">
        <p14:creationId xmlns:p14="http://schemas.microsoft.com/office/powerpoint/2010/main" val="3075217870"/>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5"/>
            <a:ext cx="10080625" cy="2842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Creating Repositories:</a:t>
            </a:r>
          </a:p>
          <a:p>
            <a:pPr marL="742133" lvl="1">
              <a:buFont typeface="Arial" panose="020B0604020202020204" pitchFamily="34" charset="0"/>
              <a:buChar char="•"/>
            </a:pPr>
            <a:r>
              <a:rPr lang="en-IN" sz="2400" dirty="0">
                <a:solidFill>
                  <a:schemeClr val="tx1"/>
                </a:solidFill>
                <a:latin typeface="Calibri" panose="020F0502020204030204" pitchFamily="34" charset="0"/>
              </a:rPr>
              <a:t>We are using Tortoise SVN to for SVN.</a:t>
            </a:r>
          </a:p>
          <a:p>
            <a:pPr marL="742133" lvl="1">
              <a:buFont typeface="Arial" panose="020B0604020202020204" pitchFamily="34" charset="0"/>
              <a:buChar char="•"/>
            </a:pPr>
            <a:r>
              <a:rPr lang="en-IN" sz="2400" dirty="0">
                <a:solidFill>
                  <a:schemeClr val="tx1"/>
                </a:solidFill>
                <a:latin typeface="Calibri" panose="020F0502020204030204" pitchFamily="34" charset="0"/>
              </a:rPr>
              <a:t>Generally this will be on a server where everybody will have limited rights.</a:t>
            </a:r>
          </a:p>
          <a:p>
            <a:pPr marL="742133" lvl="1">
              <a:buFont typeface="Arial" panose="020B0604020202020204" pitchFamily="34" charset="0"/>
              <a:buChar char="•"/>
            </a:pPr>
            <a:r>
              <a:rPr lang="en-IN" sz="2400" dirty="0">
                <a:solidFill>
                  <a:schemeClr val="tx1"/>
                </a:solidFill>
                <a:latin typeface="Calibri" pitchFamily="34" charset="0"/>
                <a:cs typeface="Segoe UI" pitchFamily="34" charset="0"/>
              </a:rPr>
              <a:t>You can create repositories via right click on folder and from Tortoise SVN -&gt; Create Repository Here</a:t>
            </a:r>
            <a:r>
              <a:rPr lang="en-IN" sz="2400" dirty="0" smtClean="0">
                <a:solidFill>
                  <a:schemeClr val="tx1"/>
                </a:solidFill>
                <a:latin typeface="Calibri" pitchFamily="34" charset="0"/>
                <a:cs typeface="Segoe UI" pitchFamily="34" charset="0"/>
              </a:rPr>
              <a:t>.</a:t>
            </a:r>
            <a:r>
              <a:rPr lang="en-US" sz="2400" b="1" dirty="0" smtClean="0">
                <a:solidFill>
                  <a:schemeClr val="tx1"/>
                </a:solidFill>
                <a:latin typeface="Calibri" pitchFamily="34" charset="0"/>
                <a:cs typeface="Segoe UI" pitchFamily="34" charset="0"/>
              </a:rPr>
              <a:t>          </a:t>
            </a:r>
            <a:endParaRPr lang="en-US" sz="2400" b="1" dirty="0">
              <a:solidFill>
                <a:schemeClr val="tx1"/>
              </a:solidFill>
              <a:latin typeface="Calibri" pitchFamily="34" charset="0"/>
              <a:cs typeface="Segoe UI" pitchFamily="34" charset="0"/>
            </a:endParaRPr>
          </a:p>
          <a:p>
            <a:r>
              <a:rPr lang="en-US" sz="2400" b="1" dirty="0">
                <a:solidFill>
                  <a:schemeClr val="tx1"/>
                </a:solidFill>
                <a:latin typeface="Calibri" pitchFamily="34" charset="0"/>
                <a:cs typeface="Segoe UI" pitchFamily="34" charset="0"/>
              </a:rPr>
              <a:t> </a:t>
            </a:r>
          </a:p>
          <a:p>
            <a:endParaRPr lang="en-US" sz="2400" b="1" dirty="0">
              <a:solidFill>
                <a:schemeClr val="tx1"/>
              </a:solidFill>
            </a:endParaRPr>
          </a:p>
        </p:txBody>
      </p:sp>
      <p:pic>
        <p:nvPicPr>
          <p:cNvPr id="5" name="Picture 4"/>
          <p:cNvPicPr>
            <a:picLocks noChangeAspect="1"/>
          </p:cNvPicPr>
          <p:nvPr/>
        </p:nvPicPr>
        <p:blipFill>
          <a:blip r:embed="rId3"/>
          <a:stretch>
            <a:fillRect/>
          </a:stretch>
        </p:blipFill>
        <p:spPr>
          <a:xfrm>
            <a:off x="2754312" y="3856821"/>
            <a:ext cx="3697094" cy="2590016"/>
          </a:xfrm>
          <a:prstGeom prst="rect">
            <a:avLst/>
          </a:prstGeom>
        </p:spPr>
      </p:pic>
    </p:spTree>
    <p:extLst>
      <p:ext uri="{BB962C8B-B14F-4D97-AF65-F5344CB8AC3E}">
        <p14:creationId xmlns:p14="http://schemas.microsoft.com/office/powerpoint/2010/main" val="1403536609"/>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60" y="0"/>
            <a:ext cx="10078920" cy="1427400"/>
          </a:xfrm>
          <a:prstGeom prst="rect">
            <a:avLst/>
          </a:prstGeom>
        </p:spPr>
        <p:txBody>
          <a:bodyPr lIns="302400" tIns="50400" rIns="100800" bIns="50400" anchor="ctr"/>
          <a:lstStyle/>
          <a:p>
            <a:pPr>
              <a:lnSpc>
                <a:spcPct val="100000"/>
              </a:lnSpc>
            </a:pPr>
            <a:r>
              <a:rPr lang="en-US" sz="4900" dirty="0">
                <a:solidFill>
                  <a:srgbClr val="FFFFFF"/>
                </a:solidFill>
                <a:latin typeface="Calibri"/>
              </a:rPr>
              <a:t>Shortcuts for Visual Studio</a:t>
            </a:r>
            <a:endParaRPr dirty="0"/>
          </a:p>
        </p:txBody>
      </p:sp>
      <p:sp>
        <p:nvSpPr>
          <p:cNvPr id="77" name="CustomShape 2"/>
          <p:cNvSpPr/>
          <p:nvPr/>
        </p:nvSpPr>
        <p:spPr>
          <a:xfrm>
            <a:off x="360" y="1570037"/>
            <a:ext cx="10078920" cy="5257800"/>
          </a:xfrm>
          <a:prstGeom prst="rect">
            <a:avLst/>
          </a:prstGeom>
        </p:spPr>
        <p:txBody>
          <a:bodyPr lIns="90000" tIns="45000" rIns="90000" bIns="45000"/>
          <a:lstStyle/>
          <a:p>
            <a:r>
              <a:rPr lang="en-US" sz="2400" b="1" dirty="0">
                <a:solidFill>
                  <a:schemeClr val="tx1"/>
                </a:solidFill>
                <a:latin typeface="+mj-lt"/>
                <a:cs typeface="Segoe UI" pitchFamily="34" charset="0"/>
              </a:rPr>
              <a:t>Why learning shortcut is </a:t>
            </a:r>
            <a:r>
              <a:rPr lang="en-US" sz="2400" b="1" dirty="0" smtClean="0">
                <a:solidFill>
                  <a:schemeClr val="tx1"/>
                </a:solidFill>
                <a:latin typeface="+mj-lt"/>
                <a:cs typeface="Segoe UI" pitchFamily="34" charset="0"/>
              </a:rPr>
              <a:t>important</a:t>
            </a:r>
          </a:p>
          <a:p>
            <a:endParaRPr lang="en-US" sz="2400" b="1" dirty="0">
              <a:solidFill>
                <a:schemeClr val="tx1"/>
              </a:solidFill>
              <a:latin typeface="+mj-lt"/>
              <a:cs typeface="Segoe UI" pitchFamily="34" charset="0"/>
            </a:endParaRPr>
          </a:p>
          <a:p>
            <a:pPr marL="342900" indent="-342900">
              <a:buFont typeface="Arial" pitchFamily="34" charset="0"/>
              <a:buChar char="•"/>
            </a:pPr>
            <a:r>
              <a:rPr lang="en-US" sz="2400" dirty="0">
                <a:solidFill>
                  <a:schemeClr val="tx1"/>
                </a:solidFill>
                <a:latin typeface="+mj-lt"/>
                <a:cs typeface="Segoe UI" pitchFamily="34" charset="0"/>
              </a:rPr>
              <a:t>Amount of time you spend with Mouse will be less and you can use your both hands on keyboards only	</a:t>
            </a:r>
          </a:p>
          <a:p>
            <a:pPr marL="342900" indent="-342900">
              <a:buFont typeface="Arial" pitchFamily="34" charset="0"/>
              <a:buChar char="•"/>
            </a:pPr>
            <a:r>
              <a:rPr lang="en-US" sz="2400" dirty="0" smtClean="0">
                <a:solidFill>
                  <a:schemeClr val="tx1"/>
                </a:solidFill>
                <a:latin typeface="+mj-lt"/>
                <a:cs typeface="Segoe UI" pitchFamily="34" charset="0"/>
              </a:rPr>
              <a:t>At </a:t>
            </a:r>
            <a:r>
              <a:rPr lang="en-US" sz="2400" dirty="0">
                <a:solidFill>
                  <a:schemeClr val="tx1"/>
                </a:solidFill>
                <a:latin typeface="+mj-lt"/>
                <a:cs typeface="Segoe UI" pitchFamily="34" charset="0"/>
              </a:rPr>
              <a:t>first, Mouse seems to be easier first but in longer term it will be your productivity loss. </a:t>
            </a:r>
          </a:p>
          <a:p>
            <a:pPr marL="342900" indent="-342900">
              <a:buFont typeface="Arial" pitchFamily="34" charset="0"/>
              <a:buChar char="•"/>
            </a:pPr>
            <a:r>
              <a:rPr lang="en-US" sz="2400" dirty="0" smtClean="0">
                <a:solidFill>
                  <a:schemeClr val="tx1"/>
                </a:solidFill>
                <a:latin typeface="+mj-lt"/>
                <a:cs typeface="Segoe UI" pitchFamily="34" charset="0"/>
              </a:rPr>
              <a:t>Lots </a:t>
            </a:r>
            <a:r>
              <a:rPr lang="en-US" sz="2400" dirty="0">
                <a:solidFill>
                  <a:schemeClr val="tx1"/>
                </a:solidFill>
                <a:latin typeface="+mj-lt"/>
                <a:cs typeface="Segoe UI" pitchFamily="34" charset="0"/>
              </a:rPr>
              <a:t>of time will be lost switching between Mouse and Keyboard.	</a:t>
            </a:r>
          </a:p>
          <a:p>
            <a:pPr marL="342900" indent="-342900">
              <a:buFont typeface="Arial" pitchFamily="34" charset="0"/>
              <a:buChar char="•"/>
            </a:pPr>
            <a:r>
              <a:rPr lang="en-US" sz="2400" dirty="0">
                <a:solidFill>
                  <a:schemeClr val="tx1"/>
                </a:solidFill>
                <a:latin typeface="+mj-lt"/>
                <a:cs typeface="Segoe UI" pitchFamily="34" charset="0"/>
              </a:rPr>
              <a:t>Take example of Ctrl + S – A shortcut for saving document, files etc. If you don’t have that shortcut then imagine time you spent to save document!! You have to shift your hand from keyboard to mouse and need to find save icon and click on </a:t>
            </a:r>
            <a:r>
              <a:rPr lang="en-US" sz="2400" dirty="0" smtClean="0">
                <a:solidFill>
                  <a:schemeClr val="tx1"/>
                </a:solidFill>
                <a:latin typeface="+mj-lt"/>
                <a:cs typeface="Segoe UI" pitchFamily="34" charset="0"/>
              </a:rPr>
              <a:t>save.</a:t>
            </a:r>
          </a:p>
          <a:p>
            <a:pPr marL="342900" indent="-342900">
              <a:buFont typeface="Arial" pitchFamily="34" charset="0"/>
              <a:buChar char="•"/>
            </a:pPr>
            <a:r>
              <a:rPr lang="en-US" sz="2400" dirty="0" smtClean="0">
                <a:solidFill>
                  <a:schemeClr val="tx1"/>
                </a:solidFill>
                <a:latin typeface="+mj-lt"/>
                <a:cs typeface="Segoe UI" pitchFamily="34" charset="0"/>
              </a:rPr>
              <a:t>It will well worth learning shortcut another way of doing things without using Mouse.</a:t>
            </a:r>
            <a:endParaRPr lang="en-US" sz="2400" dirty="0" smtClean="0">
              <a:solidFill>
                <a:schemeClr val="tx1"/>
              </a:solidFill>
              <a:latin typeface="+mj-lt"/>
            </a:endParaRPr>
          </a:p>
          <a:p>
            <a:endParaRPr lang="en-US" sz="2400" b="1" dirty="0">
              <a:solidFill>
                <a:schemeClr val="tx1"/>
              </a:solidFill>
              <a:latin typeface="+mj-lt"/>
              <a:cs typeface="Segoe UI" pitchFamily="34" charset="0"/>
            </a:endParaRPr>
          </a:p>
        </p:txBody>
      </p:sp>
    </p:spTree>
    <p:extLst>
      <p:ext uri="{BB962C8B-B14F-4D97-AF65-F5344CB8AC3E}">
        <p14:creationId xmlns:p14="http://schemas.microsoft.com/office/powerpoint/2010/main" val="4050412856"/>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7"/>
            <a:ext cx="10080624" cy="4559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Working Copy:</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IN" sz="2400" dirty="0">
                <a:solidFill>
                  <a:srgbClr val="000000"/>
                </a:solidFill>
                <a:latin typeface="Calibri" pitchFamily="34" charset="0"/>
                <a:cs typeface="Segoe UI" pitchFamily="34" charset="0"/>
              </a:rPr>
              <a:t> A SVN working copy is a directory tree on a local system that looks like any other ordinary directory full of files, but it provides a developer with their own private work area, complete with copies of the files contained within the repository.</a:t>
            </a:r>
          </a:p>
          <a:p>
            <a:pPr marL="742133" lvl="1">
              <a:buFont typeface="Arial" panose="020B0604020202020204" pitchFamily="34" charset="0"/>
              <a:buChar char="•"/>
            </a:pPr>
            <a:r>
              <a:rPr lang="en-IN" sz="2400" dirty="0">
                <a:solidFill>
                  <a:srgbClr val="000000"/>
                </a:solidFill>
                <a:latin typeface="Calibri" pitchFamily="34" charset="0"/>
                <a:cs typeface="Segoe UI" pitchFamily="34" charset="0"/>
              </a:rPr>
              <a:t>It will create a same replica of SVN repository on the developer’s machine.</a:t>
            </a:r>
          </a:p>
          <a:p>
            <a:pPr marL="742133" lvl="1">
              <a:buFont typeface="Arial" panose="020B0604020202020204" pitchFamily="34" charset="0"/>
              <a:buChar char="•"/>
            </a:pPr>
            <a:r>
              <a:rPr lang="en-IN" sz="2400" dirty="0">
                <a:solidFill>
                  <a:srgbClr val="000000"/>
                </a:solidFill>
                <a:latin typeface="Calibri" pitchFamily="34" charset="0"/>
                <a:cs typeface="Segoe UI" pitchFamily="34" charset="0"/>
              </a:rPr>
              <a:t>You can create it via selecting folder SVN Checkout then it will ask for repository path once you provide repository path it will create a working copy</a:t>
            </a:r>
            <a:r>
              <a:rPr lang="en-IN" sz="2400" dirty="0" smtClean="0">
                <a:solidFill>
                  <a:srgbClr val="000000"/>
                </a:solidFill>
                <a:latin typeface="Calibri" pitchFamily="34" charset="0"/>
                <a:cs typeface="Segoe UI" pitchFamily="34" charset="0"/>
              </a:rPr>
              <a:t>.</a:t>
            </a:r>
            <a:r>
              <a:rPr lang="en-US" sz="2400" b="1" dirty="0" smtClean="0">
                <a:solidFill>
                  <a:srgbClr val="000000"/>
                </a:solidFill>
                <a:latin typeface="Calibri" pitchFamily="34" charset="0"/>
                <a:cs typeface="Segoe UI" pitchFamily="34" charset="0"/>
              </a:rPr>
              <a:t>           </a:t>
            </a:r>
            <a:endParaRPr lang="en-US" sz="2400" b="1"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p:cNvPicPr>
            <a:picLocks noChangeAspect="1"/>
          </p:cNvPicPr>
          <p:nvPr/>
        </p:nvPicPr>
        <p:blipFill>
          <a:blip r:embed="rId3"/>
          <a:stretch>
            <a:fillRect/>
          </a:stretch>
        </p:blipFill>
        <p:spPr>
          <a:xfrm>
            <a:off x="3821112" y="5075237"/>
            <a:ext cx="2133600" cy="1768882"/>
          </a:xfrm>
          <a:prstGeom prst="rect">
            <a:avLst/>
          </a:prstGeom>
        </p:spPr>
      </p:pic>
    </p:spTree>
    <p:extLst>
      <p:ext uri="{BB962C8B-B14F-4D97-AF65-F5344CB8AC3E}">
        <p14:creationId xmlns:p14="http://schemas.microsoft.com/office/powerpoint/2010/main" val="3196582302"/>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7"/>
            <a:ext cx="10080625" cy="4903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SVN Commands:</a:t>
            </a: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r>
              <a:rPr lang="en-US" sz="2400" dirty="0">
                <a:solidFill>
                  <a:srgbClr val="000000"/>
                </a:solidFill>
                <a:latin typeface="Calibri" pitchFamily="34" charset="0"/>
                <a:cs typeface="Segoe UI" pitchFamily="34" charset="0"/>
              </a:rPr>
              <a:t> You can perform following command to working copy.</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IN" sz="2400" dirty="0">
                <a:solidFill>
                  <a:srgbClr val="000000"/>
                </a:solidFill>
                <a:latin typeface="Calibri" pitchFamily="34" charset="0"/>
                <a:cs typeface="Segoe UI" pitchFamily="34" charset="0"/>
              </a:rPr>
              <a:t> </a:t>
            </a:r>
            <a:r>
              <a:rPr lang="en-IN" sz="2400" b="1" dirty="0">
                <a:solidFill>
                  <a:srgbClr val="000000"/>
                </a:solidFill>
                <a:latin typeface="Calibri" pitchFamily="34" charset="0"/>
                <a:cs typeface="Segoe UI" pitchFamily="34" charset="0"/>
              </a:rPr>
              <a:t>Commit</a:t>
            </a:r>
            <a:r>
              <a:rPr lang="en-IN" sz="2400" dirty="0">
                <a:solidFill>
                  <a:srgbClr val="000000"/>
                </a:solidFill>
                <a:latin typeface="Calibri" pitchFamily="34" charset="0"/>
                <a:cs typeface="Segoe UI" pitchFamily="34" charset="0"/>
              </a:rPr>
              <a:t>: Sends changes from your working copy to the repository. Log messages can be added with either the –file or –message switch. You can perform this operator it self from the Visual Studio</a:t>
            </a:r>
          </a:p>
          <a:p>
            <a:pPr marL="742133" lvl="1">
              <a:buFont typeface="Arial" panose="020B0604020202020204" pitchFamily="34" charset="0"/>
              <a:buChar char="•"/>
            </a:pPr>
            <a:r>
              <a:rPr lang="en-IN" sz="2400" b="1" dirty="0">
                <a:solidFill>
                  <a:srgbClr val="000000"/>
                </a:solidFill>
                <a:latin typeface="Calibri" pitchFamily="34" charset="0"/>
                <a:cs typeface="Segoe UI" pitchFamily="34" charset="0"/>
              </a:rPr>
              <a:t>Update:</a:t>
            </a:r>
            <a:r>
              <a:rPr lang="en-IN" sz="2400" dirty="0">
                <a:solidFill>
                  <a:srgbClr val="000000"/>
                </a:solidFill>
                <a:latin typeface="Calibri" pitchFamily="34" charset="0"/>
                <a:cs typeface="Segoe UI" pitchFamily="34" charset="0"/>
              </a:rPr>
              <a:t> Updates your working copy with changes from the repository. The –revision switch can be used to provide a revision, or a range of revisions, to be updated to. If no revision is specified, this command brings your working copy into line with the HEAD (</a:t>
            </a:r>
            <a:r>
              <a:rPr lang="en-IN" sz="2400" dirty="0" err="1">
                <a:solidFill>
                  <a:srgbClr val="000000"/>
                </a:solidFill>
                <a:latin typeface="Calibri" pitchFamily="34" charset="0"/>
                <a:cs typeface="Segoe UI" pitchFamily="34" charset="0"/>
              </a:rPr>
              <a:t>i.e</a:t>
            </a:r>
            <a:r>
              <a:rPr lang="en-IN" sz="2400" dirty="0">
                <a:solidFill>
                  <a:srgbClr val="000000"/>
                </a:solidFill>
                <a:latin typeface="Calibri" pitchFamily="34" charset="0"/>
                <a:cs typeface="Segoe UI" pitchFamily="34" charset="0"/>
              </a:rPr>
              <a:t> the latest) revision. You can perform this operator it self from the Visual </a:t>
            </a:r>
            <a:r>
              <a:rPr lang="en-IN" sz="2400" dirty="0" smtClean="0">
                <a:solidFill>
                  <a:srgbClr val="000000"/>
                </a:solidFill>
                <a:latin typeface="Calibri" pitchFamily="34" charset="0"/>
                <a:cs typeface="Segoe UI" pitchFamily="34" charset="0"/>
              </a:rPr>
              <a:t>Studio</a:t>
            </a:r>
            <a:r>
              <a:rPr lang="en-US" sz="2400" b="1" dirty="0" smtClean="0">
                <a:solidFill>
                  <a:srgbClr val="000000"/>
                </a:solidFill>
                <a:latin typeface="Calibri" pitchFamily="34" charset="0"/>
                <a:cs typeface="Segoe UI" pitchFamily="34" charset="0"/>
              </a:rPr>
              <a:t> </a:t>
            </a:r>
            <a:endParaRPr lang="en-US" sz="2400" b="1"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spTree>
    <p:extLst>
      <p:ext uri="{BB962C8B-B14F-4D97-AF65-F5344CB8AC3E}">
        <p14:creationId xmlns:p14="http://schemas.microsoft.com/office/powerpoint/2010/main" val="2074837377"/>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5"/>
            <a:ext cx="10080624" cy="4559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Adding Project to Source Control:</a:t>
            </a: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We using Ankh SVN for SVN Integration with Visual Studio. Once you install and integrate it. You can add project to source control via right click on Project-&gt; Add solutions to Version Control</a:t>
            </a:r>
          </a:p>
          <a:p>
            <a:pPr lvl="1"/>
            <a:endParaRPr lang="en-US" sz="2400" dirty="0">
              <a:solidFill>
                <a:srgbClr val="000000"/>
              </a:solidFill>
              <a:latin typeface="Calibri" pitchFamily="34" charset="0"/>
              <a:cs typeface="Segoe UI" pitchFamily="34" charset="0"/>
            </a:endParaRPr>
          </a:p>
          <a:p>
            <a:pPr lvl="1"/>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5" name="Picture 4"/>
          <p:cNvPicPr>
            <a:picLocks noChangeAspect="1"/>
          </p:cNvPicPr>
          <p:nvPr/>
        </p:nvPicPr>
        <p:blipFill>
          <a:blip r:embed="rId3"/>
          <a:stretch>
            <a:fillRect/>
          </a:stretch>
        </p:blipFill>
        <p:spPr>
          <a:xfrm>
            <a:off x="3358356" y="3404214"/>
            <a:ext cx="3815555" cy="3091683"/>
          </a:xfrm>
          <a:prstGeom prst="rect">
            <a:avLst/>
          </a:prstGeom>
        </p:spPr>
      </p:pic>
    </p:spTree>
    <p:extLst>
      <p:ext uri="{BB962C8B-B14F-4D97-AF65-F5344CB8AC3E}">
        <p14:creationId xmlns:p14="http://schemas.microsoft.com/office/powerpoint/2010/main" val="1108237746"/>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381000" y="1517650"/>
            <a:ext cx="9194800" cy="4903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Adding Project to Source Control:</a:t>
            </a: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Once you click on that. It will open a window asking for SVN Repository details.</a:t>
            </a:r>
          </a:p>
          <a:p>
            <a:pPr lvl="1"/>
            <a:endParaRPr lang="en-US" sz="2400" dirty="0">
              <a:solidFill>
                <a:srgbClr val="000000"/>
              </a:solidFill>
              <a:latin typeface="Calibri" pitchFamily="34" charset="0"/>
              <a:cs typeface="Segoe UI" pitchFamily="34" charset="0"/>
            </a:endParaRPr>
          </a:p>
          <a:p>
            <a:pPr lvl="1"/>
            <a:r>
              <a:rPr lang="en-US" sz="2400" dirty="0">
                <a:solidFill>
                  <a:srgbClr val="000000"/>
                </a:solidFill>
                <a:latin typeface="Calibri" pitchFamily="34" charset="0"/>
                <a:cs typeface="Segoe UI" pitchFamily="34" charset="0"/>
              </a:rPr>
              <a:t>	</a:t>
            </a:r>
          </a:p>
          <a:p>
            <a:pPr lvl="1"/>
            <a:endParaRPr lang="en-US" sz="2400" dirty="0">
              <a:solidFill>
                <a:srgbClr val="000000"/>
              </a:solidFill>
              <a:latin typeface="Calibri" pitchFamily="34" charset="0"/>
              <a:cs typeface="Segoe UI" pitchFamily="34" charset="0"/>
            </a:endParaRPr>
          </a:p>
          <a:p>
            <a:pPr lvl="1"/>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5" name="Picture 4"/>
          <p:cNvPicPr>
            <a:picLocks noChangeAspect="1"/>
          </p:cNvPicPr>
          <p:nvPr/>
        </p:nvPicPr>
        <p:blipFill>
          <a:blip r:embed="rId3"/>
          <a:stretch>
            <a:fillRect/>
          </a:stretch>
        </p:blipFill>
        <p:spPr>
          <a:xfrm>
            <a:off x="3810000" y="3094037"/>
            <a:ext cx="2571750" cy="2618794"/>
          </a:xfrm>
          <a:prstGeom prst="rect">
            <a:avLst/>
          </a:prstGeom>
        </p:spPr>
      </p:pic>
    </p:spTree>
    <p:extLst>
      <p:ext uri="{BB962C8B-B14F-4D97-AF65-F5344CB8AC3E}">
        <p14:creationId xmlns:p14="http://schemas.microsoft.com/office/powerpoint/2010/main" val="1427221744"/>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7"/>
            <a:ext cx="10080624" cy="4903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Adding Project to Source Control:</a:t>
            </a: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Once you click ‘OK’ it will ask for log message. Once you provide log message it will commit your project to SVN repository.</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r>
              <a:rPr lang="en-US" sz="2400" dirty="0">
                <a:solidFill>
                  <a:srgbClr val="000000"/>
                </a:solidFill>
                <a:latin typeface="Calibri" pitchFamily="34" charset="0"/>
                <a:cs typeface="Segoe UI" pitchFamily="34" charset="0"/>
              </a:rPr>
              <a:t>	</a:t>
            </a:r>
          </a:p>
          <a:p>
            <a:pPr lvl="1"/>
            <a:endParaRPr lang="en-US" sz="2400" dirty="0">
              <a:solidFill>
                <a:srgbClr val="000000"/>
              </a:solidFill>
              <a:latin typeface="Calibri" pitchFamily="34" charset="0"/>
              <a:cs typeface="Segoe UI" pitchFamily="34" charset="0"/>
            </a:endParaRPr>
          </a:p>
          <a:p>
            <a:pPr lvl="1"/>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5" name="Picture 4"/>
          <p:cNvPicPr>
            <a:picLocks noChangeAspect="1"/>
          </p:cNvPicPr>
          <p:nvPr/>
        </p:nvPicPr>
        <p:blipFill>
          <a:blip r:embed="rId3"/>
          <a:stretch>
            <a:fillRect/>
          </a:stretch>
        </p:blipFill>
        <p:spPr>
          <a:xfrm>
            <a:off x="3059112" y="3398837"/>
            <a:ext cx="3462337" cy="2189733"/>
          </a:xfrm>
          <a:prstGeom prst="rect">
            <a:avLst/>
          </a:prstGeom>
        </p:spPr>
      </p:pic>
    </p:spTree>
    <p:extLst>
      <p:ext uri="{BB962C8B-B14F-4D97-AF65-F5344CB8AC3E}">
        <p14:creationId xmlns:p14="http://schemas.microsoft.com/office/powerpoint/2010/main" val="2267921751"/>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bwMode="auto">
          <a:xfrm>
            <a:off x="-1" y="3322637"/>
            <a:ext cx="10080625" cy="1271721"/>
          </a:xfrm>
          <a:prstGeom prst="round2SameRect">
            <a:avLst>
              <a:gd name="adj1" fmla="val 4735"/>
              <a:gd name="adj2" fmla="val 0"/>
            </a:avLst>
          </a:prstGeom>
          <a:gradFill>
            <a:gsLst>
              <a:gs pos="63000">
                <a:schemeClr val="bg1"/>
              </a:gs>
              <a:gs pos="10000">
                <a:srgbClr val="DFE6ED"/>
              </a:gs>
              <a:gs pos="100000">
                <a:schemeClr val="bg1">
                  <a:alpha val="32000"/>
                </a:schemeClr>
              </a:gs>
            </a:gsLst>
            <a:lin ang="16200000" scaled="0"/>
          </a:gradFill>
          <a:ln w="9525" cap="flat" cmpd="sng" algn="ctr">
            <a:solidFill>
              <a:srgbClr val="C9D5E1"/>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273" tIns="45636" rIns="91273" bIns="45636" numCol="1" rtlCol="0" anchor="ctr" anchorCtr="0" compatLnSpc="1">
            <a:prstTxWarp prst="textNoShape">
              <a:avLst/>
            </a:prstTxWarp>
          </a:bodyPr>
          <a:lstStyle/>
          <a:p>
            <a:endParaRPr lang="en-US" smtClean="0">
              <a:solidFill>
                <a:srgbClr val="000000"/>
              </a:solidFill>
            </a:endParaRPr>
          </a:p>
        </p:txBody>
      </p:sp>
      <p:sp>
        <p:nvSpPr>
          <p:cNvPr id="9" name="Rectangle 3"/>
          <p:cNvSpPr txBox="1">
            <a:spLocks noChangeArrowheads="1"/>
          </p:cNvSpPr>
          <p:nvPr/>
        </p:nvSpPr>
        <p:spPr>
          <a:xfrm>
            <a:off x="0" y="3322636"/>
            <a:ext cx="10080624" cy="1271721"/>
          </a:xfrm>
          <a:prstGeom prst="rect">
            <a:avLst/>
          </a:prstGeom>
          <a:noFill/>
        </p:spPr>
        <p:txBody>
          <a:bodyPr anchor="ctr"/>
          <a:lstStyle>
            <a:lvl1pPr algn="ctr" defTabSz="1006475" rtl="0" eaLnBrk="0" fontAlgn="base" hangingPunct="0">
              <a:spcBef>
                <a:spcPct val="0"/>
              </a:spcBef>
              <a:spcAft>
                <a:spcPct val="0"/>
              </a:spcAft>
              <a:defRPr sz="4900" kern="1200">
                <a:solidFill>
                  <a:schemeClr val="tx1"/>
                </a:solidFill>
                <a:latin typeface="+mj-lt"/>
                <a:ea typeface="+mj-ea"/>
                <a:cs typeface="+mj-cs"/>
              </a:defRPr>
            </a:lvl1pPr>
            <a:lvl2pPr algn="ctr" defTabSz="1006475" rtl="0" eaLnBrk="0" fontAlgn="base" hangingPunct="0">
              <a:spcBef>
                <a:spcPct val="0"/>
              </a:spcBef>
              <a:spcAft>
                <a:spcPct val="0"/>
              </a:spcAft>
              <a:defRPr sz="4900">
                <a:solidFill>
                  <a:schemeClr val="tx1"/>
                </a:solidFill>
                <a:latin typeface="Calibri" pitchFamily="34" charset="0"/>
              </a:defRPr>
            </a:lvl2pPr>
            <a:lvl3pPr algn="ctr" defTabSz="1006475" rtl="0" eaLnBrk="0" fontAlgn="base" hangingPunct="0">
              <a:spcBef>
                <a:spcPct val="0"/>
              </a:spcBef>
              <a:spcAft>
                <a:spcPct val="0"/>
              </a:spcAft>
              <a:defRPr sz="4900">
                <a:solidFill>
                  <a:schemeClr val="tx1"/>
                </a:solidFill>
                <a:latin typeface="Calibri" pitchFamily="34" charset="0"/>
              </a:defRPr>
            </a:lvl3pPr>
            <a:lvl4pPr algn="ctr" defTabSz="1006475" rtl="0" eaLnBrk="0" fontAlgn="base" hangingPunct="0">
              <a:spcBef>
                <a:spcPct val="0"/>
              </a:spcBef>
              <a:spcAft>
                <a:spcPct val="0"/>
              </a:spcAft>
              <a:defRPr sz="4900">
                <a:solidFill>
                  <a:schemeClr val="tx1"/>
                </a:solidFill>
                <a:latin typeface="Calibri" pitchFamily="34" charset="0"/>
              </a:defRPr>
            </a:lvl4pPr>
            <a:lvl5pPr algn="ctr" defTabSz="1006475" rtl="0" eaLnBrk="0" fontAlgn="base" hangingPunct="0">
              <a:spcBef>
                <a:spcPct val="0"/>
              </a:spcBef>
              <a:spcAft>
                <a:spcPct val="0"/>
              </a:spcAft>
              <a:defRPr sz="4900">
                <a:solidFill>
                  <a:schemeClr val="tx1"/>
                </a:solidFill>
                <a:latin typeface="Calibri" pitchFamily="34" charset="0"/>
              </a:defRPr>
            </a:lvl5pPr>
            <a:lvl6pPr marL="457200" algn="ctr" defTabSz="1006475" rtl="0" fontAlgn="base">
              <a:spcBef>
                <a:spcPct val="0"/>
              </a:spcBef>
              <a:spcAft>
                <a:spcPct val="0"/>
              </a:spcAft>
              <a:defRPr sz="4900">
                <a:solidFill>
                  <a:schemeClr val="tx1"/>
                </a:solidFill>
                <a:latin typeface="Calibri" pitchFamily="34" charset="0"/>
              </a:defRPr>
            </a:lvl6pPr>
            <a:lvl7pPr marL="914400" algn="ctr" defTabSz="1006475" rtl="0" fontAlgn="base">
              <a:spcBef>
                <a:spcPct val="0"/>
              </a:spcBef>
              <a:spcAft>
                <a:spcPct val="0"/>
              </a:spcAft>
              <a:defRPr sz="4900">
                <a:solidFill>
                  <a:schemeClr val="tx1"/>
                </a:solidFill>
                <a:latin typeface="Calibri" pitchFamily="34" charset="0"/>
              </a:defRPr>
            </a:lvl7pPr>
            <a:lvl8pPr marL="1371600" algn="ctr" defTabSz="1006475" rtl="0" fontAlgn="base">
              <a:spcBef>
                <a:spcPct val="0"/>
              </a:spcBef>
              <a:spcAft>
                <a:spcPct val="0"/>
              </a:spcAft>
              <a:defRPr sz="4900">
                <a:solidFill>
                  <a:schemeClr val="tx1"/>
                </a:solidFill>
                <a:latin typeface="Calibri" pitchFamily="34" charset="0"/>
              </a:defRPr>
            </a:lvl8pPr>
            <a:lvl9pPr marL="1828800" algn="ctr" defTabSz="1006475" rtl="0" fontAlgn="base">
              <a:spcBef>
                <a:spcPct val="0"/>
              </a:spcBef>
              <a:spcAft>
                <a:spcPct val="0"/>
              </a:spcAft>
              <a:defRPr sz="4900">
                <a:solidFill>
                  <a:schemeClr val="tx1"/>
                </a:solidFill>
                <a:latin typeface="Calibri" pitchFamily="34" charset="0"/>
              </a:defRPr>
            </a:lvl9pPr>
          </a:lstStyle>
          <a:p>
            <a:pPr eaLnBrk="1" hangingPunct="1"/>
            <a:r>
              <a:rPr lang="en-US" sz="6000" dirty="0" smtClean="0">
                <a:solidFill>
                  <a:srgbClr val="191966"/>
                </a:solidFill>
                <a:cs typeface="Segoe UI" pitchFamily="34" charset="0"/>
              </a:rPr>
              <a:t>Thank You</a:t>
            </a:r>
            <a:endParaRPr lang="en-US" sz="6000" dirty="0">
              <a:solidFill>
                <a:srgbClr val="191966"/>
              </a:solidFill>
              <a:cs typeface="Segoe UI" pitchFamily="34" charset="0"/>
            </a:endParaRPr>
          </a:p>
        </p:txBody>
      </p:sp>
    </p:spTree>
    <p:extLst>
      <p:ext uri="{BB962C8B-B14F-4D97-AF65-F5344CB8AC3E}">
        <p14:creationId xmlns:p14="http://schemas.microsoft.com/office/powerpoint/2010/main" val="1448512111"/>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360" y="0"/>
            <a:ext cx="10078920" cy="1427400"/>
          </a:xfrm>
          <a:prstGeom prst="rect">
            <a:avLst/>
          </a:prstGeom>
        </p:spPr>
        <p:txBody>
          <a:bodyPr lIns="302400" tIns="50400" rIns="100800" bIns="50400" anchor="ctr"/>
          <a:lstStyle/>
          <a:p>
            <a:pPr>
              <a:lnSpc>
                <a:spcPct val="100000"/>
              </a:lnSpc>
            </a:pPr>
            <a:r>
              <a:rPr lang="en-US" sz="4900" dirty="0">
                <a:solidFill>
                  <a:srgbClr val="FFFFFF"/>
                </a:solidFill>
                <a:latin typeface="Calibri"/>
              </a:rPr>
              <a:t>Common short cuts</a:t>
            </a:r>
            <a:endParaRPr dirty="0"/>
          </a:p>
        </p:txBody>
      </p:sp>
      <p:sp>
        <p:nvSpPr>
          <p:cNvPr id="79" name="CustomShape 2"/>
          <p:cNvSpPr/>
          <p:nvPr/>
        </p:nvSpPr>
        <p:spPr>
          <a:xfrm>
            <a:off x="360" y="1570037"/>
            <a:ext cx="10078920" cy="5257800"/>
          </a:xfrm>
          <a:prstGeom prst="rect">
            <a:avLst/>
          </a:prstGeom>
        </p:spPr>
        <p:txBody>
          <a:bodyPr lIns="90000" tIns="45000" rIns="90000" bIns="45000"/>
          <a:lstStyle/>
          <a:p>
            <a:r>
              <a:rPr lang="en-US" sz="2400" b="1" dirty="0">
                <a:solidFill>
                  <a:schemeClr val="tx1"/>
                </a:solidFill>
                <a:latin typeface="Calibri" pitchFamily="34" charset="0"/>
                <a:cs typeface="Segoe UI" pitchFamily="34" charset="0"/>
              </a:rPr>
              <a:t>Here are some of the common short cuts for visual studio just like another software.</a:t>
            </a:r>
          </a:p>
          <a:p>
            <a:endParaRPr lang="en-US" sz="2400" b="1" dirty="0">
              <a:solidFill>
                <a:schemeClr val="tx1"/>
              </a:solidFill>
              <a:latin typeface="Calibri" pitchFamily="34" charset="0"/>
              <a:cs typeface="Segoe UI" pitchFamily="34" charset="0"/>
            </a:endParaRPr>
          </a:p>
          <a:p>
            <a:pPr lvl="1"/>
            <a:r>
              <a:rPr lang="en-US" sz="2400" b="1" dirty="0">
                <a:solidFill>
                  <a:schemeClr val="tx1"/>
                </a:solidFill>
                <a:latin typeface="Calibri" pitchFamily="34" charset="0"/>
                <a:cs typeface="Segoe UI" pitchFamily="34" charset="0"/>
              </a:rPr>
              <a:t>Ctrl + S : </a:t>
            </a:r>
            <a:r>
              <a:rPr lang="en-US" sz="2400" dirty="0">
                <a:solidFill>
                  <a:schemeClr val="tx1"/>
                </a:solidFill>
                <a:latin typeface="Calibri" pitchFamily="34" charset="0"/>
                <a:cs typeface="Segoe UI" pitchFamily="34" charset="0"/>
              </a:rPr>
              <a:t>To save current file</a:t>
            </a:r>
          </a:p>
          <a:p>
            <a:pPr lvl="1"/>
            <a:r>
              <a:rPr lang="en-US" sz="2400" b="1" dirty="0">
                <a:solidFill>
                  <a:schemeClr val="tx1"/>
                </a:solidFill>
                <a:latin typeface="Calibri" pitchFamily="34" charset="0"/>
                <a:cs typeface="Segoe UI" pitchFamily="34" charset="0"/>
              </a:rPr>
              <a:t>Ctrl + Shift + S</a:t>
            </a:r>
            <a:r>
              <a:rPr lang="en-US" sz="2400" dirty="0">
                <a:solidFill>
                  <a:schemeClr val="tx1"/>
                </a:solidFill>
                <a:latin typeface="Calibri" pitchFamily="34" charset="0"/>
                <a:cs typeface="Segoe UI" pitchFamily="34" charset="0"/>
              </a:rPr>
              <a:t>: Save all files.</a:t>
            </a:r>
            <a:endParaRPr lang="en-US" sz="2400" b="1" dirty="0">
              <a:solidFill>
                <a:schemeClr val="tx1"/>
              </a:solidFill>
              <a:latin typeface="Calibri" pitchFamily="34" charset="0"/>
              <a:cs typeface="Segoe UI" pitchFamily="34" charset="0"/>
            </a:endParaRPr>
          </a:p>
          <a:p>
            <a:pPr lvl="1"/>
            <a:r>
              <a:rPr lang="en-US" sz="2400" b="1" dirty="0">
                <a:solidFill>
                  <a:schemeClr val="tx1"/>
                </a:solidFill>
                <a:latin typeface="Calibri" pitchFamily="34" charset="0"/>
                <a:cs typeface="Segoe UI" pitchFamily="34" charset="0"/>
              </a:rPr>
              <a:t>Ctrl + C </a:t>
            </a:r>
            <a:r>
              <a:rPr lang="en-US" sz="2400" dirty="0">
                <a:solidFill>
                  <a:schemeClr val="tx1"/>
                </a:solidFill>
                <a:latin typeface="Calibri" pitchFamily="34" charset="0"/>
                <a:cs typeface="Segoe UI" pitchFamily="34" charset="0"/>
              </a:rPr>
              <a:t>: For copying code</a:t>
            </a:r>
          </a:p>
          <a:p>
            <a:pPr lvl="1"/>
            <a:r>
              <a:rPr lang="en-US" sz="2400" b="1" dirty="0">
                <a:solidFill>
                  <a:schemeClr val="tx1"/>
                </a:solidFill>
                <a:latin typeface="Calibri" pitchFamily="34" charset="0"/>
                <a:cs typeface="Segoe UI" pitchFamily="34" charset="0"/>
              </a:rPr>
              <a:t>Ctrl + V </a:t>
            </a:r>
            <a:r>
              <a:rPr lang="en-US" sz="2400" dirty="0">
                <a:solidFill>
                  <a:schemeClr val="tx1"/>
                </a:solidFill>
                <a:latin typeface="Calibri" pitchFamily="34" charset="0"/>
                <a:cs typeface="Segoe UI" pitchFamily="34" charset="0"/>
              </a:rPr>
              <a:t>: For pasting copied code</a:t>
            </a:r>
          </a:p>
          <a:p>
            <a:pPr lvl="1"/>
            <a:r>
              <a:rPr lang="en-US" sz="2400" b="1" dirty="0">
                <a:solidFill>
                  <a:schemeClr val="tx1"/>
                </a:solidFill>
                <a:latin typeface="Calibri" pitchFamily="34" charset="0"/>
                <a:cs typeface="Segoe UI" pitchFamily="34" charset="0"/>
              </a:rPr>
              <a:t>Ctrl + 0</a:t>
            </a:r>
            <a:r>
              <a:rPr lang="en-US" sz="2400" dirty="0">
                <a:solidFill>
                  <a:schemeClr val="tx1"/>
                </a:solidFill>
                <a:latin typeface="Calibri" pitchFamily="34" charset="0"/>
                <a:cs typeface="Segoe UI" pitchFamily="34" charset="0"/>
              </a:rPr>
              <a:t>  : Open file</a:t>
            </a:r>
          </a:p>
          <a:p>
            <a:pPr lvl="1"/>
            <a:r>
              <a:rPr lang="en-US" sz="2400" b="1" dirty="0">
                <a:solidFill>
                  <a:schemeClr val="tx1"/>
                </a:solidFill>
                <a:latin typeface="Calibri" pitchFamily="34" charset="0"/>
                <a:cs typeface="Segoe UI" pitchFamily="34" charset="0"/>
              </a:rPr>
              <a:t>Ctrl + Z</a:t>
            </a:r>
            <a:r>
              <a:rPr lang="en-US" sz="2400" dirty="0">
                <a:solidFill>
                  <a:schemeClr val="tx1"/>
                </a:solidFill>
                <a:latin typeface="Calibri" pitchFamily="34" charset="0"/>
                <a:cs typeface="Segoe UI" pitchFamily="34" charset="0"/>
              </a:rPr>
              <a:t> : Undo changes</a:t>
            </a:r>
          </a:p>
          <a:p>
            <a:pPr lvl="1"/>
            <a:r>
              <a:rPr lang="en-US" sz="2400" b="1" dirty="0">
                <a:solidFill>
                  <a:schemeClr val="tx1"/>
                </a:solidFill>
                <a:latin typeface="Calibri" pitchFamily="34" charset="0"/>
                <a:cs typeface="Segoe UI" pitchFamily="34" charset="0"/>
              </a:rPr>
              <a:t>Ctrl + Y</a:t>
            </a:r>
            <a:r>
              <a:rPr lang="en-US" sz="2400" dirty="0">
                <a:solidFill>
                  <a:schemeClr val="tx1"/>
                </a:solidFill>
                <a:latin typeface="Calibri" pitchFamily="34" charset="0"/>
                <a:cs typeface="Segoe UI" pitchFamily="34" charset="0"/>
              </a:rPr>
              <a:t> : Redo changes</a:t>
            </a:r>
          </a:p>
          <a:p>
            <a:pPr lvl="1"/>
            <a:r>
              <a:rPr lang="en-US" sz="2400" b="1" dirty="0">
                <a:solidFill>
                  <a:schemeClr val="tx1"/>
                </a:solidFill>
                <a:latin typeface="Calibri" pitchFamily="34" charset="0"/>
                <a:cs typeface="Segoe UI" pitchFamily="34" charset="0"/>
              </a:rPr>
              <a:t>Del</a:t>
            </a:r>
            <a:r>
              <a:rPr lang="en-US" sz="2400" dirty="0">
                <a:solidFill>
                  <a:schemeClr val="tx1"/>
                </a:solidFill>
                <a:latin typeface="Calibri" pitchFamily="34" charset="0"/>
                <a:cs typeface="Segoe UI" pitchFamily="34" charset="0"/>
              </a:rPr>
              <a:t>: Deleting code</a:t>
            </a:r>
          </a:p>
          <a:p>
            <a:pPr lvl="1"/>
            <a:r>
              <a:rPr lang="en-US" sz="2400" b="1" dirty="0">
                <a:solidFill>
                  <a:schemeClr val="tx1"/>
                </a:solidFill>
                <a:latin typeface="Calibri" pitchFamily="34" charset="0"/>
                <a:cs typeface="Segoe UI" pitchFamily="34" charset="0"/>
              </a:rPr>
              <a:t>Ctrl + A</a:t>
            </a:r>
            <a:r>
              <a:rPr lang="en-US" sz="2400" dirty="0">
                <a:solidFill>
                  <a:schemeClr val="tx1"/>
                </a:solidFill>
                <a:latin typeface="Calibri" pitchFamily="34" charset="0"/>
                <a:cs typeface="Segoe UI" pitchFamily="34" charset="0"/>
              </a:rPr>
              <a:t> : Select All.</a:t>
            </a:r>
          </a:p>
          <a:p>
            <a:pPr lvl="1"/>
            <a:r>
              <a:rPr lang="en-US" sz="2400" b="1" dirty="0">
                <a:solidFill>
                  <a:schemeClr val="tx1"/>
                </a:solidFill>
                <a:latin typeface="Calibri" pitchFamily="34" charset="0"/>
                <a:cs typeface="Segoe UI" pitchFamily="34" charset="0"/>
              </a:rPr>
              <a:t>Ctrl + F</a:t>
            </a:r>
            <a:r>
              <a:rPr lang="en-US" sz="2400" dirty="0">
                <a:solidFill>
                  <a:schemeClr val="tx1"/>
                </a:solidFill>
                <a:latin typeface="Calibri" pitchFamily="34" charset="0"/>
                <a:cs typeface="Segoe UI" pitchFamily="34" charset="0"/>
              </a:rPr>
              <a:t> :  Find in current document</a:t>
            </a:r>
          </a:p>
          <a:p>
            <a:pPr lvl="1"/>
            <a:r>
              <a:rPr lang="en-US" sz="2400" b="1" dirty="0">
                <a:solidFill>
                  <a:schemeClr val="tx1"/>
                </a:solidFill>
                <a:latin typeface="Calibri" pitchFamily="34" charset="0"/>
                <a:cs typeface="Segoe UI" pitchFamily="34" charset="0"/>
              </a:rPr>
              <a:t>Alt + F4</a:t>
            </a:r>
            <a:r>
              <a:rPr lang="en-US" sz="2400" dirty="0">
                <a:solidFill>
                  <a:schemeClr val="tx1"/>
                </a:solidFill>
                <a:latin typeface="Calibri" pitchFamily="34" charset="0"/>
                <a:cs typeface="Segoe UI" pitchFamily="34" charset="0"/>
              </a:rPr>
              <a:t>:  Close Visual studio.</a:t>
            </a:r>
          </a:p>
          <a:p>
            <a:pPr>
              <a:lnSpc>
                <a:spcPct val="150000"/>
              </a:lnSpc>
            </a:pPr>
            <a:endParaRPr dirty="0">
              <a:solidFill>
                <a:schemeClr val="tx1"/>
              </a:solidFill>
            </a:endParaRPr>
          </a:p>
        </p:txBody>
      </p:sp>
    </p:spTree>
    <p:extLst>
      <p:ext uri="{BB962C8B-B14F-4D97-AF65-F5344CB8AC3E}">
        <p14:creationId xmlns:p14="http://schemas.microsoft.com/office/powerpoint/2010/main" val="35598864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60" y="1"/>
            <a:ext cx="10078920" cy="1427400"/>
          </a:xfrm>
          <a:prstGeom prst="rect">
            <a:avLst/>
          </a:prstGeom>
        </p:spPr>
        <p:txBody>
          <a:bodyPr lIns="302400" tIns="50400" rIns="100800" bIns="50400" anchor="ctr"/>
          <a:lstStyle/>
          <a:p>
            <a:pPr>
              <a:lnSpc>
                <a:spcPct val="100000"/>
              </a:lnSpc>
            </a:pPr>
            <a:r>
              <a:rPr lang="en-US" sz="4900" dirty="0">
                <a:solidFill>
                  <a:srgbClr val="FFFFFF"/>
                </a:solidFill>
                <a:latin typeface="Calibri"/>
              </a:rPr>
              <a:t>File Menu and Solution Explorer shortcuts:</a:t>
            </a:r>
            <a:endParaRPr dirty="0"/>
          </a:p>
        </p:txBody>
      </p:sp>
      <p:sp>
        <p:nvSpPr>
          <p:cNvPr id="83" name="CustomShape 2"/>
          <p:cNvSpPr/>
          <p:nvPr/>
        </p:nvSpPr>
        <p:spPr>
          <a:xfrm>
            <a:off x="360" y="1570037"/>
            <a:ext cx="10078920" cy="5257800"/>
          </a:xfrm>
          <a:prstGeom prst="rect">
            <a:avLst/>
          </a:prstGeom>
        </p:spPr>
        <p:txBody>
          <a:bodyPr lIns="90000" tIns="45000" rIns="90000" bIns="45000"/>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New Project Related short cuts:</a:t>
            </a:r>
          </a:p>
          <a:p>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Ctrl + Shift + N </a:t>
            </a:r>
            <a:r>
              <a:rPr lang="en-US" sz="2400" dirty="0">
                <a:solidFill>
                  <a:schemeClr val="tx1"/>
                </a:solidFill>
                <a:latin typeface="Calibri" pitchFamily="34" charset="0"/>
                <a:cs typeface="Segoe UI" pitchFamily="34" charset="0"/>
              </a:rPr>
              <a:t>: Creating a new project</a:t>
            </a:r>
          </a:p>
          <a:p>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Shift + Alt + N </a:t>
            </a:r>
            <a:r>
              <a:rPr lang="en-US" sz="2400" dirty="0">
                <a:solidFill>
                  <a:schemeClr val="tx1"/>
                </a:solidFill>
                <a:latin typeface="Calibri" pitchFamily="34" charset="0"/>
                <a:cs typeface="Segoe UI" pitchFamily="34" charset="0"/>
              </a:rPr>
              <a:t> : Creating a new website</a:t>
            </a:r>
          </a:p>
          <a:p>
            <a:endParaRPr lang="en-US" sz="2400" b="1" dirty="0">
              <a:solidFill>
                <a:schemeClr val="tx1"/>
              </a:solidFill>
              <a:latin typeface="Calibri" pitchFamily="34" charset="0"/>
              <a:cs typeface="Segoe UI" pitchFamily="34" charset="0"/>
            </a:endParaRPr>
          </a:p>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Open Project Related short cuts:</a:t>
            </a:r>
          </a:p>
          <a:p>
            <a:r>
              <a:rPr lang="en-US" sz="2400" b="1" dirty="0">
                <a:solidFill>
                  <a:schemeClr val="tx1"/>
                </a:solidFill>
                <a:latin typeface="Calibri" pitchFamily="34" charset="0"/>
                <a:cs typeface="Segoe UI" pitchFamily="34" charset="0"/>
              </a:rPr>
              <a:t>	Ctrl + Shift + O  </a:t>
            </a:r>
            <a:r>
              <a:rPr lang="en-US" sz="2400" dirty="0">
                <a:solidFill>
                  <a:schemeClr val="tx1"/>
                </a:solidFill>
                <a:latin typeface="Calibri" pitchFamily="34" charset="0"/>
                <a:cs typeface="Segoe UI" pitchFamily="34" charset="0"/>
              </a:rPr>
              <a:t>: Open Project</a:t>
            </a:r>
          </a:p>
          <a:p>
            <a:r>
              <a:rPr lang="en-US" sz="2400" b="1" dirty="0">
                <a:solidFill>
                  <a:schemeClr val="tx1"/>
                </a:solidFill>
                <a:latin typeface="Calibri" pitchFamily="34" charset="0"/>
                <a:cs typeface="Segoe UI" pitchFamily="34" charset="0"/>
              </a:rPr>
              <a:t>	Shift + Alt + O   </a:t>
            </a:r>
            <a:r>
              <a:rPr lang="en-US" sz="2400" dirty="0">
                <a:solidFill>
                  <a:schemeClr val="tx1"/>
                </a:solidFill>
                <a:latin typeface="Calibri" pitchFamily="34" charset="0"/>
                <a:cs typeface="Segoe UI" pitchFamily="34" charset="0"/>
              </a:rPr>
              <a:t>: Open website</a:t>
            </a:r>
          </a:p>
          <a:p>
            <a:pPr marL="285750" indent="-285750">
              <a:buFont typeface="Wingdings" panose="05000000000000000000" pitchFamily="2" charset="2"/>
              <a:buChar char="v"/>
            </a:pPr>
            <a:endParaRPr lang="en-US" sz="2400" b="1" dirty="0">
              <a:solidFill>
                <a:schemeClr val="tx1"/>
              </a:solidFill>
              <a:latin typeface="Calibri" pitchFamily="34" charset="0"/>
              <a:cs typeface="Segoe UI" pitchFamily="34" charset="0"/>
            </a:endParaRPr>
          </a:p>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Solution Explorer Related Shortcuts:</a:t>
            </a:r>
          </a:p>
          <a:p>
            <a:pPr lvl="1"/>
            <a:r>
              <a:rPr lang="en-US" sz="2400" b="1" dirty="0">
                <a:solidFill>
                  <a:schemeClr val="tx1"/>
                </a:solidFill>
                <a:latin typeface="Calibri" pitchFamily="34" charset="0"/>
                <a:cs typeface="Segoe UI" pitchFamily="34" charset="0"/>
              </a:rPr>
              <a:t>	 Ctrl + Alt + L  </a:t>
            </a:r>
            <a:r>
              <a:rPr lang="en-US" sz="2400" dirty="0">
                <a:solidFill>
                  <a:schemeClr val="tx1"/>
                </a:solidFill>
                <a:latin typeface="Calibri" pitchFamily="34" charset="0"/>
                <a:cs typeface="Segoe UI" pitchFamily="34" charset="0"/>
              </a:rPr>
              <a:t>:  Open Solution Explorer</a:t>
            </a:r>
            <a:r>
              <a:rPr lang="en-US" sz="2400" b="1" dirty="0">
                <a:solidFill>
                  <a:schemeClr val="tx1"/>
                </a:solidFill>
                <a:latin typeface="Calibri" pitchFamily="34" charset="0"/>
                <a:cs typeface="Segoe UI" pitchFamily="34" charset="0"/>
              </a:rPr>
              <a:t> </a:t>
            </a:r>
            <a:r>
              <a:rPr lang="en-US" sz="2400" dirty="0">
                <a:solidFill>
                  <a:schemeClr val="tx1"/>
                </a:solidFill>
                <a:latin typeface="Calibri" pitchFamily="34" charset="0"/>
                <a:cs typeface="Segoe UI" pitchFamily="34" charset="0"/>
              </a:rPr>
              <a:t>  </a:t>
            </a:r>
          </a:p>
          <a:p>
            <a:pPr lvl="1"/>
            <a:r>
              <a:rPr lang="en-US" sz="2400" b="1" dirty="0">
                <a:solidFill>
                  <a:schemeClr val="tx1"/>
                </a:solidFill>
                <a:latin typeface="Calibri" pitchFamily="34" charset="0"/>
                <a:cs typeface="Segoe UI" pitchFamily="34" charset="0"/>
              </a:rPr>
              <a:t>	Ctrl + Shift + A</a:t>
            </a:r>
            <a:r>
              <a:rPr lang="en-US" sz="2400" dirty="0">
                <a:solidFill>
                  <a:schemeClr val="tx1"/>
                </a:solidFill>
                <a:latin typeface="Calibri" pitchFamily="34" charset="0"/>
                <a:cs typeface="Segoe UI" pitchFamily="34" charset="0"/>
              </a:rPr>
              <a:t> :   Add new item in current project in solution explorer</a:t>
            </a:r>
          </a:p>
          <a:p>
            <a:pPr lvl="1"/>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Shift + Alt + A</a:t>
            </a:r>
            <a:r>
              <a:rPr lang="en-US" sz="2400" dirty="0">
                <a:solidFill>
                  <a:schemeClr val="tx1"/>
                </a:solidFill>
                <a:latin typeface="Calibri" pitchFamily="34" charset="0"/>
                <a:cs typeface="Segoe UI" pitchFamily="34" charset="0"/>
              </a:rPr>
              <a:t>   :   Add existing item in current project of solution explorer</a:t>
            </a:r>
            <a:endParaRPr sz="2400" dirty="0">
              <a:solidFill>
                <a:schemeClr val="tx1"/>
              </a:solidFill>
            </a:endParaRPr>
          </a:p>
        </p:txBody>
      </p:sp>
    </p:spTree>
    <p:extLst>
      <p:ext uri="{BB962C8B-B14F-4D97-AF65-F5344CB8AC3E}">
        <p14:creationId xmlns:p14="http://schemas.microsoft.com/office/powerpoint/2010/main" val="426409209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60" y="0"/>
            <a:ext cx="10078920" cy="142740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endParaRPr dirty="0"/>
          </a:p>
        </p:txBody>
      </p:sp>
      <p:sp>
        <p:nvSpPr>
          <p:cNvPr id="89" name="CustomShape 3"/>
          <p:cNvSpPr/>
          <p:nvPr/>
        </p:nvSpPr>
        <p:spPr>
          <a:xfrm>
            <a:off x="347400" y="1512000"/>
            <a:ext cx="9406800" cy="2940480"/>
          </a:xfrm>
          <a:prstGeom prst="rect">
            <a:avLst/>
          </a:prstGeom>
        </p:spPr>
        <p:txBody>
          <a:bodyPr lIns="90000" tIns="45000" rIns="90000" bIns="45000"/>
          <a:lstStyle/>
          <a:p>
            <a:endParaRPr dirty="0"/>
          </a:p>
        </p:txBody>
      </p:sp>
      <p:sp>
        <p:nvSpPr>
          <p:cNvPr id="2" name="Rectangle 1"/>
          <p:cNvSpPr/>
          <p:nvPr/>
        </p:nvSpPr>
        <p:spPr>
          <a:xfrm>
            <a:off x="0" y="1570037"/>
            <a:ext cx="10079280" cy="4214231"/>
          </a:xfrm>
          <a:prstGeom prst="rect">
            <a:avLst/>
          </a:prstGeom>
        </p:spPr>
        <p:txBody>
          <a:bodyPr wrap="square">
            <a:spAutoFit/>
          </a:bodyPr>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Formatting document:</a:t>
            </a:r>
          </a:p>
          <a:p>
            <a:r>
              <a:rPr lang="en-US" sz="2400" b="1" dirty="0">
                <a:solidFill>
                  <a:schemeClr val="tx1"/>
                </a:solidFill>
                <a:latin typeface="Calibri" pitchFamily="34" charset="0"/>
                <a:cs typeface="Segoe UI" pitchFamily="34" charset="0"/>
              </a:rPr>
              <a:t>	Ctrl+ K, Ctrl + D:</a:t>
            </a:r>
            <a:r>
              <a:rPr lang="en-US" sz="2400" dirty="0">
                <a:solidFill>
                  <a:schemeClr val="tx1"/>
                </a:solidFill>
                <a:latin typeface="Calibri" pitchFamily="34" charset="0"/>
                <a:cs typeface="Segoe UI" pitchFamily="34" charset="0"/>
              </a:rPr>
              <a:t>Format document</a:t>
            </a:r>
            <a:endParaRPr lang="en-US" sz="2400" b="1" dirty="0">
              <a:solidFill>
                <a:schemeClr val="tx1"/>
              </a:solidFill>
              <a:latin typeface="Calibri" pitchFamily="34" charset="0"/>
              <a:cs typeface="Segoe UI" pitchFamily="34" charset="0"/>
            </a:endParaRPr>
          </a:p>
          <a:p>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Ctrl + K, Ctrl + F:</a:t>
            </a:r>
            <a:r>
              <a:rPr lang="en-US" sz="2400" dirty="0">
                <a:solidFill>
                  <a:schemeClr val="tx1"/>
                </a:solidFill>
                <a:latin typeface="Calibri" pitchFamily="34" charset="0"/>
                <a:cs typeface="Segoe UI" pitchFamily="34" charset="0"/>
              </a:rPr>
              <a:t> Format Selection </a:t>
            </a:r>
            <a:endParaRPr lang="en-US" sz="2400" b="1" dirty="0">
              <a:solidFill>
                <a:schemeClr val="tx1"/>
              </a:solidFill>
              <a:latin typeface="Calibri" pitchFamily="34" charset="0"/>
              <a:cs typeface="Segoe UI" pitchFamily="34" charset="0"/>
            </a:endParaRPr>
          </a:p>
          <a:p>
            <a:endParaRPr lang="en-US" sz="2400" b="1" dirty="0">
              <a:solidFill>
                <a:schemeClr val="tx1"/>
              </a:solidFill>
              <a:latin typeface="Calibri" pitchFamily="34" charset="0"/>
              <a:cs typeface="Segoe UI" pitchFamily="34" charset="0"/>
            </a:endParaRPr>
          </a:p>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Region Open and Close Short Cut</a:t>
            </a:r>
          </a:p>
          <a:p>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Ctrl + M, Ctrl + 0: </a:t>
            </a:r>
            <a:r>
              <a:rPr lang="en-US" sz="2400" dirty="0">
                <a:solidFill>
                  <a:schemeClr val="tx1"/>
                </a:solidFill>
                <a:latin typeface="Calibri" pitchFamily="34" charset="0"/>
                <a:cs typeface="Segoe UI" pitchFamily="34" charset="0"/>
              </a:rPr>
              <a:t>Collapse All 	              	 </a:t>
            </a:r>
          </a:p>
          <a:p>
            <a:r>
              <a:rPr lang="en-US" sz="2400" b="1" dirty="0">
                <a:solidFill>
                  <a:schemeClr val="tx1"/>
                </a:solidFill>
                <a:latin typeface="Calibri" pitchFamily="34" charset="0"/>
                <a:cs typeface="Segoe UI" pitchFamily="34" charset="0"/>
              </a:rPr>
              <a:t>	Ctrl + M, Ctrl + L:  </a:t>
            </a:r>
            <a:r>
              <a:rPr lang="en-US" sz="2400" dirty="0">
                <a:solidFill>
                  <a:schemeClr val="tx1"/>
                </a:solidFill>
                <a:latin typeface="Calibri" pitchFamily="34" charset="0"/>
                <a:cs typeface="Segoe UI" pitchFamily="34" charset="0"/>
              </a:rPr>
              <a:t>Expand All</a:t>
            </a:r>
            <a:endParaRPr lang="en-US" sz="2400" b="1" dirty="0">
              <a:solidFill>
                <a:schemeClr val="tx1"/>
              </a:solidFill>
              <a:latin typeface="Calibri" pitchFamily="34" charset="0"/>
              <a:cs typeface="Segoe UI" pitchFamily="34" charset="0"/>
            </a:endParaRPr>
          </a:p>
          <a:p>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Ctrl + M, Ctrl + M: </a:t>
            </a:r>
            <a:r>
              <a:rPr lang="en-US" sz="2400" dirty="0">
                <a:solidFill>
                  <a:schemeClr val="tx1"/>
                </a:solidFill>
                <a:latin typeface="Calibri" pitchFamily="34" charset="0"/>
                <a:cs typeface="Segoe UI" pitchFamily="34" charset="0"/>
              </a:rPr>
              <a:t>Collapse, Expand one</a:t>
            </a:r>
            <a:endParaRPr lang="en-US" sz="2400" b="1" dirty="0">
              <a:solidFill>
                <a:schemeClr val="tx1"/>
              </a:solidFill>
              <a:latin typeface="Calibri" pitchFamily="34" charset="0"/>
              <a:cs typeface="Segoe UI" pitchFamily="34" charset="0"/>
            </a:endParaRPr>
          </a:p>
          <a:p>
            <a:r>
              <a:rPr lang="en-US" sz="2400" b="1" dirty="0">
                <a:solidFill>
                  <a:schemeClr val="tx1"/>
                </a:solidFill>
                <a:latin typeface="Calibri" pitchFamily="34" charset="0"/>
                <a:cs typeface="Segoe UI" pitchFamily="34" charset="0"/>
              </a:rPr>
              <a:t> </a:t>
            </a:r>
          </a:p>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Comment and Uncomment Block:</a:t>
            </a:r>
          </a:p>
          <a:p>
            <a:pPr lvl="1"/>
            <a:r>
              <a:rPr lang="en-US" sz="2400" b="1" dirty="0">
                <a:solidFill>
                  <a:schemeClr val="tx1"/>
                </a:solidFill>
                <a:latin typeface="Calibri" pitchFamily="34" charset="0"/>
                <a:cs typeface="Segoe UI" pitchFamily="34" charset="0"/>
              </a:rPr>
              <a:t>	Ctrl + K, Ctrl + C </a:t>
            </a:r>
            <a:r>
              <a:rPr lang="en-US" sz="2400" dirty="0">
                <a:solidFill>
                  <a:schemeClr val="tx1"/>
                </a:solidFill>
                <a:latin typeface="Calibri" pitchFamily="34" charset="0"/>
                <a:cs typeface="Segoe UI" pitchFamily="34" charset="0"/>
              </a:rPr>
              <a:t>: Comment block</a:t>
            </a:r>
          </a:p>
          <a:p>
            <a:pPr lvl="1"/>
            <a:r>
              <a:rPr lang="en-US" sz="2400" b="1" dirty="0">
                <a:solidFill>
                  <a:schemeClr val="tx1"/>
                </a:solidFill>
                <a:latin typeface="Calibri" pitchFamily="34" charset="0"/>
                <a:cs typeface="Segoe UI" pitchFamily="34" charset="0"/>
              </a:rPr>
              <a:t>	Ctrl + K, Ctrl + U </a:t>
            </a:r>
            <a:r>
              <a:rPr lang="en-US" sz="2400" dirty="0">
                <a:solidFill>
                  <a:schemeClr val="tx1"/>
                </a:solidFill>
                <a:latin typeface="Calibri" pitchFamily="34" charset="0"/>
                <a:cs typeface="Segoe UI" pitchFamily="34" charset="0"/>
              </a:rPr>
              <a:t>: Uncomment block</a:t>
            </a:r>
          </a:p>
        </p:txBody>
      </p:sp>
    </p:spTree>
    <p:extLst>
      <p:ext uri="{BB962C8B-B14F-4D97-AF65-F5344CB8AC3E}">
        <p14:creationId xmlns:p14="http://schemas.microsoft.com/office/powerpoint/2010/main" val="30680852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60" y="0"/>
            <a:ext cx="10078920" cy="142740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p>
        </p:txBody>
      </p:sp>
      <p:sp>
        <p:nvSpPr>
          <p:cNvPr id="6" name="TextBox 5"/>
          <p:cNvSpPr txBox="1"/>
          <p:nvPr/>
        </p:nvSpPr>
        <p:spPr>
          <a:xfrm>
            <a:off x="359" y="1570037"/>
            <a:ext cx="10080265" cy="3527248"/>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solidFill>
                  <a:schemeClr val="tx1"/>
                </a:solidFill>
                <a:latin typeface="+mj-lt"/>
                <a:cs typeface="Segoe UI" pitchFamily="34" charset="0"/>
              </a:rPr>
              <a:t>Increase Decrease Indentation of  a block of code</a:t>
            </a:r>
          </a:p>
          <a:p>
            <a:endParaRPr lang="en-US" sz="2400" b="1" dirty="0">
              <a:solidFill>
                <a:schemeClr val="tx1"/>
              </a:solidFill>
              <a:latin typeface="+mj-lt"/>
              <a:cs typeface="Segoe UI" pitchFamily="34" charset="0"/>
            </a:endParaRPr>
          </a:p>
          <a:p>
            <a:r>
              <a:rPr lang="en-US" sz="2400" b="1" dirty="0">
                <a:solidFill>
                  <a:schemeClr val="tx1"/>
                </a:solidFill>
                <a:latin typeface="+mj-lt"/>
                <a:cs typeface="Segoe UI" pitchFamily="34" charset="0"/>
              </a:rPr>
              <a:t>	</a:t>
            </a:r>
            <a:r>
              <a:rPr lang="en-US" sz="2400" dirty="0">
                <a:solidFill>
                  <a:schemeClr val="tx1"/>
                </a:solidFill>
                <a:latin typeface="+mj-lt"/>
                <a:cs typeface="Segoe UI" pitchFamily="34" charset="0"/>
              </a:rPr>
              <a:t>To select block press </a:t>
            </a:r>
            <a:r>
              <a:rPr lang="en-US" sz="2400" b="1" dirty="0">
                <a:solidFill>
                  <a:schemeClr val="tx1"/>
                </a:solidFill>
                <a:latin typeface="+mj-lt"/>
                <a:cs typeface="Segoe UI" pitchFamily="34" charset="0"/>
              </a:rPr>
              <a:t>Shift + Down + Arrow</a:t>
            </a:r>
          </a:p>
          <a:p>
            <a:endParaRPr lang="en-US" sz="2400" b="1" dirty="0">
              <a:solidFill>
                <a:schemeClr val="tx1"/>
              </a:solidFill>
              <a:latin typeface="+mj-lt"/>
              <a:cs typeface="Segoe UI" pitchFamily="34" charset="0"/>
            </a:endParaRPr>
          </a:p>
          <a:p>
            <a:r>
              <a:rPr lang="en-US" sz="2400" b="1" dirty="0">
                <a:solidFill>
                  <a:schemeClr val="tx1"/>
                </a:solidFill>
                <a:latin typeface="+mj-lt"/>
                <a:cs typeface="Segoe UI" pitchFamily="34" charset="0"/>
              </a:rPr>
              <a:t>       	</a:t>
            </a:r>
            <a:r>
              <a:rPr lang="en-US" sz="2400" dirty="0">
                <a:solidFill>
                  <a:schemeClr val="tx1"/>
                </a:solidFill>
                <a:latin typeface="+mj-lt"/>
                <a:cs typeface="Segoe UI" pitchFamily="34" charset="0"/>
              </a:rPr>
              <a:t>Select block and Press </a:t>
            </a:r>
            <a:r>
              <a:rPr lang="en-US" sz="2400" b="1" dirty="0">
                <a:solidFill>
                  <a:schemeClr val="tx1"/>
                </a:solidFill>
                <a:latin typeface="+mj-lt"/>
                <a:cs typeface="Segoe UI" pitchFamily="34" charset="0"/>
              </a:rPr>
              <a:t>Tab</a:t>
            </a:r>
            <a:r>
              <a:rPr lang="en-US" sz="2400" dirty="0">
                <a:solidFill>
                  <a:schemeClr val="tx1"/>
                </a:solidFill>
                <a:latin typeface="+mj-lt"/>
                <a:cs typeface="Segoe UI" pitchFamily="34" charset="0"/>
              </a:rPr>
              <a:t> to indent a code</a:t>
            </a:r>
            <a:r>
              <a:rPr lang="en-US" sz="2400" dirty="0" smtClean="0">
                <a:solidFill>
                  <a:schemeClr val="tx1"/>
                </a:solidFill>
                <a:latin typeface="+mj-lt"/>
                <a:cs typeface="Segoe UI" pitchFamily="34" charset="0"/>
              </a:rPr>
              <a:t>.</a:t>
            </a:r>
          </a:p>
          <a:p>
            <a:endParaRPr lang="en-US" sz="2400" dirty="0">
              <a:solidFill>
                <a:schemeClr val="tx1"/>
              </a:solidFill>
              <a:latin typeface="+mj-lt"/>
              <a:cs typeface="Segoe UI" pitchFamily="34" charset="0"/>
            </a:endParaRPr>
          </a:p>
          <a:p>
            <a:r>
              <a:rPr lang="en-US" sz="2400" dirty="0">
                <a:solidFill>
                  <a:schemeClr val="tx1"/>
                </a:solidFill>
                <a:latin typeface="+mj-lt"/>
                <a:cs typeface="Segoe UI" pitchFamily="34" charset="0"/>
              </a:rPr>
              <a:t>	</a:t>
            </a:r>
          </a:p>
          <a:p>
            <a:endParaRPr lang="en-US" sz="2400" dirty="0">
              <a:solidFill>
                <a:schemeClr val="tx1"/>
              </a:solidFill>
              <a:latin typeface="+mj-lt"/>
              <a:cs typeface="Segoe UI" pitchFamily="34" charset="0"/>
            </a:endParaRPr>
          </a:p>
          <a:p>
            <a:r>
              <a:rPr lang="en-US" sz="2400" dirty="0">
                <a:solidFill>
                  <a:schemeClr val="tx1"/>
                </a:solidFill>
                <a:latin typeface="+mj-lt"/>
                <a:cs typeface="Segoe UI" pitchFamily="34" charset="0"/>
              </a:rPr>
              <a:t>       </a:t>
            </a:r>
          </a:p>
          <a:p>
            <a:r>
              <a:rPr lang="en-US" sz="2400" dirty="0">
                <a:solidFill>
                  <a:schemeClr val="tx1"/>
                </a:solidFill>
                <a:latin typeface="+mj-lt"/>
                <a:cs typeface="Segoe UI" pitchFamily="34" charset="0"/>
              </a:rPr>
              <a:t>	Use </a:t>
            </a:r>
            <a:r>
              <a:rPr lang="en-US" sz="2400" b="1" dirty="0">
                <a:solidFill>
                  <a:schemeClr val="tx1"/>
                </a:solidFill>
                <a:latin typeface="+mj-lt"/>
                <a:cs typeface="Segoe UI" pitchFamily="34" charset="0"/>
              </a:rPr>
              <a:t>Shift-Tab</a:t>
            </a:r>
            <a:r>
              <a:rPr lang="en-US" sz="2400" dirty="0">
                <a:solidFill>
                  <a:schemeClr val="tx1"/>
                </a:solidFill>
                <a:latin typeface="+mj-lt"/>
                <a:cs typeface="Segoe UI" pitchFamily="34" charset="0"/>
              </a:rPr>
              <a:t> to Alter the </a:t>
            </a:r>
            <a:r>
              <a:rPr lang="en-US" sz="2400" dirty="0" smtClean="0">
                <a:solidFill>
                  <a:schemeClr val="tx1"/>
                </a:solidFill>
                <a:latin typeface="+mj-lt"/>
                <a:cs typeface="Segoe UI" pitchFamily="34" charset="0"/>
              </a:rPr>
              <a:t>indentation</a:t>
            </a:r>
            <a:endParaRPr lang="en-US" sz="2400" dirty="0">
              <a:solidFill>
                <a:schemeClr val="tx1"/>
              </a:solidFill>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443" y="3551237"/>
            <a:ext cx="3508874" cy="9906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39" y="5303837"/>
            <a:ext cx="3727213" cy="1066800"/>
          </a:xfrm>
          <a:prstGeom prst="rect">
            <a:avLst/>
          </a:prstGeom>
        </p:spPr>
      </p:pic>
    </p:spTree>
    <p:extLst>
      <p:ext uri="{BB962C8B-B14F-4D97-AF65-F5344CB8AC3E}">
        <p14:creationId xmlns:p14="http://schemas.microsoft.com/office/powerpoint/2010/main" val="33189131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60" y="0"/>
            <a:ext cx="10078920" cy="151128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p>
          <a:p>
            <a:pPr>
              <a:lnSpc>
                <a:spcPct val="100000"/>
              </a:lnSpc>
            </a:pPr>
            <a:endParaRPr dirty="0"/>
          </a:p>
        </p:txBody>
      </p:sp>
      <p:sp>
        <p:nvSpPr>
          <p:cNvPr id="97" name="CustomShape 2"/>
          <p:cNvSpPr/>
          <p:nvPr/>
        </p:nvSpPr>
        <p:spPr>
          <a:xfrm>
            <a:off x="-7938" y="1559595"/>
            <a:ext cx="10087218" cy="5268242"/>
          </a:xfrm>
          <a:prstGeom prst="rect">
            <a:avLst/>
          </a:prstGeom>
        </p:spPr>
        <p:txBody>
          <a:bodyPr lIns="90000" tIns="45000" rIns="90000" bIns="45000"/>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Select a Rectangular Area of Text:</a:t>
            </a:r>
          </a:p>
          <a:p>
            <a:r>
              <a:rPr lang="en-US" sz="2400" b="1" dirty="0">
                <a:solidFill>
                  <a:schemeClr val="tx1"/>
                </a:solidFill>
                <a:latin typeface="Calibri" pitchFamily="34" charset="0"/>
                <a:cs typeface="Segoe UI" pitchFamily="34" charset="0"/>
              </a:rPr>
              <a:t>	</a:t>
            </a:r>
            <a:r>
              <a:rPr lang="en-US" sz="2400" dirty="0">
                <a:solidFill>
                  <a:schemeClr val="tx1"/>
                </a:solidFill>
                <a:latin typeface="Calibri" pitchFamily="34" charset="0"/>
                <a:cs typeface="Segoe UI" pitchFamily="34" charset="0"/>
              </a:rPr>
              <a:t>Hold </a:t>
            </a:r>
            <a:r>
              <a:rPr lang="en-US" sz="2400" b="1" dirty="0">
                <a:solidFill>
                  <a:schemeClr val="tx1"/>
                </a:solidFill>
                <a:latin typeface="Calibri" pitchFamily="34" charset="0"/>
                <a:cs typeface="Segoe UI" pitchFamily="34" charset="0"/>
              </a:rPr>
              <a:t>Alt </a:t>
            </a:r>
            <a:r>
              <a:rPr lang="en-US" sz="2400" dirty="0">
                <a:solidFill>
                  <a:schemeClr val="tx1"/>
                </a:solidFill>
                <a:latin typeface="Calibri" pitchFamily="34" charset="0"/>
                <a:cs typeface="Segoe UI" pitchFamily="34" charset="0"/>
              </a:rPr>
              <a:t>Down and drag mouse over text area you like to select.</a:t>
            </a:r>
            <a:endParaRPr lang="en-US" sz="2400" b="1" dirty="0">
              <a:solidFill>
                <a:schemeClr val="tx1"/>
              </a:solidFill>
              <a:latin typeface="Calibri" pitchFamily="34" charset="0"/>
              <a:cs typeface="Segoe UI" pitchFamily="34" charset="0"/>
            </a:endParaRPr>
          </a:p>
          <a:p>
            <a:r>
              <a:rPr lang="en-US" sz="2400" b="1" dirty="0">
                <a:solidFill>
                  <a:schemeClr val="tx1"/>
                </a:solidFill>
                <a:latin typeface="Calibri" pitchFamily="34" charset="0"/>
                <a:cs typeface="Segoe UI" pitchFamily="34" charset="0"/>
              </a:rPr>
              <a:t>	</a:t>
            </a:r>
          </a:p>
          <a:p>
            <a:r>
              <a:rPr lang="en-US" sz="2400" b="1" dirty="0">
                <a:solidFill>
                  <a:schemeClr val="tx1"/>
                </a:solidFill>
                <a:latin typeface="Calibri" pitchFamily="34" charset="0"/>
                <a:cs typeface="Segoe UI" pitchFamily="34" charset="0"/>
              </a:rPr>
              <a:t>	</a:t>
            </a:r>
          </a:p>
          <a:p>
            <a:endParaRPr lang="en-US" sz="2400" b="1" dirty="0">
              <a:solidFill>
                <a:schemeClr val="tx1"/>
              </a:solidFill>
              <a:latin typeface="Calibri" pitchFamily="34" charset="0"/>
              <a:cs typeface="Segoe UI" pitchFamily="34" charset="0"/>
            </a:endParaRPr>
          </a:p>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Converting text into upper case and lower case:</a:t>
            </a:r>
          </a:p>
          <a:p>
            <a:pPr lvl="1"/>
            <a:r>
              <a:rPr lang="en-US" sz="2400" b="1" dirty="0">
                <a:solidFill>
                  <a:schemeClr val="tx1"/>
                </a:solidFill>
                <a:latin typeface="Calibri" pitchFamily="34" charset="0"/>
                <a:cs typeface="Segoe UI" pitchFamily="34" charset="0"/>
              </a:rPr>
              <a:t>	Ctrl + Shift + U </a:t>
            </a:r>
            <a:r>
              <a:rPr lang="en-US" sz="2400" dirty="0">
                <a:solidFill>
                  <a:schemeClr val="tx1"/>
                </a:solidFill>
                <a:latin typeface="Calibri" pitchFamily="34" charset="0"/>
                <a:cs typeface="Segoe UI" pitchFamily="34" charset="0"/>
              </a:rPr>
              <a:t>: Upper Case</a:t>
            </a:r>
          </a:p>
          <a:p>
            <a:pPr lvl="1"/>
            <a:r>
              <a:rPr lang="en-US" sz="2400" b="1" dirty="0">
                <a:solidFill>
                  <a:schemeClr val="tx1"/>
                </a:solidFill>
                <a:latin typeface="Calibri" pitchFamily="34" charset="0"/>
                <a:cs typeface="Segoe UI" pitchFamily="34" charset="0"/>
              </a:rPr>
              <a:t>	Ctrl + U              </a:t>
            </a:r>
            <a:r>
              <a:rPr lang="en-US" sz="2400" dirty="0">
                <a:solidFill>
                  <a:schemeClr val="tx1"/>
                </a:solidFill>
                <a:latin typeface="Calibri" pitchFamily="34" charset="0"/>
                <a:cs typeface="Segoe UI" pitchFamily="34" charset="0"/>
              </a:rPr>
              <a:t>: Lower Case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912" y="2387663"/>
            <a:ext cx="1067436" cy="630173"/>
          </a:xfrm>
          <a:prstGeom prst="rect">
            <a:avLst/>
          </a:prstGeom>
        </p:spPr>
      </p:pic>
    </p:spTree>
    <p:extLst>
      <p:ext uri="{BB962C8B-B14F-4D97-AF65-F5344CB8AC3E}">
        <p14:creationId xmlns:p14="http://schemas.microsoft.com/office/powerpoint/2010/main" val="11809693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360" y="0"/>
            <a:ext cx="10078920" cy="151128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endParaRPr dirty="0"/>
          </a:p>
        </p:txBody>
      </p:sp>
      <p:sp>
        <p:nvSpPr>
          <p:cNvPr id="99" name="CustomShape 2"/>
          <p:cNvSpPr/>
          <p:nvPr/>
        </p:nvSpPr>
        <p:spPr>
          <a:xfrm>
            <a:off x="0" y="1570038"/>
            <a:ext cx="10079280" cy="5257800"/>
          </a:xfrm>
          <a:prstGeom prst="rect">
            <a:avLst/>
          </a:prstGeom>
        </p:spPr>
        <p:txBody>
          <a:bodyPr lIns="90000" tIns="45000" rIns="90000" bIns="45000"/>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Formatting C# options:</a:t>
            </a:r>
          </a:p>
          <a:p>
            <a:r>
              <a:rPr lang="en-US" sz="2400" b="1" dirty="0">
                <a:solidFill>
                  <a:srgbClr val="000000"/>
                </a:solidFill>
                <a:latin typeface="Calibri" pitchFamily="34" charset="0"/>
                <a:cs typeface="Segoe UI" pitchFamily="34" charset="0"/>
              </a:rPr>
              <a:t>	</a:t>
            </a:r>
            <a:r>
              <a:rPr lang="en-US" sz="2400" dirty="0">
                <a:solidFill>
                  <a:srgbClr val="000000"/>
                </a:solidFill>
                <a:latin typeface="Calibri" pitchFamily="34" charset="0"/>
                <a:cs typeface="Segoe UI" pitchFamily="34" charset="0"/>
              </a:rPr>
              <a:t>You can set your own formatting options via Tools-&gt;Options-&gt;Text Editor-&gt;C# -&gt; Formatting</a:t>
            </a:r>
          </a:p>
          <a:p>
            <a:endParaRPr lang="en-US" sz="2400" dirty="0">
              <a:solidFill>
                <a:srgbClr val="000000"/>
              </a:solidFill>
              <a:latin typeface="Calibri" pitchFamily="34" charset="0"/>
              <a:cs typeface="Segoe UI" pitchFamily="34" charset="0"/>
            </a:endParaRPr>
          </a:p>
        </p:txBody>
      </p:sp>
      <p:pic>
        <p:nvPicPr>
          <p:cNvPr id="4" name="Picture 3"/>
          <p:cNvPicPr>
            <a:picLocks noChangeAspect="1"/>
          </p:cNvPicPr>
          <p:nvPr/>
        </p:nvPicPr>
        <p:blipFill>
          <a:blip r:embed="rId2"/>
          <a:stretch>
            <a:fillRect/>
          </a:stretch>
        </p:blipFill>
        <p:spPr>
          <a:xfrm>
            <a:off x="2096609" y="2941637"/>
            <a:ext cx="5886062" cy="3429000"/>
          </a:xfrm>
          <a:prstGeom prst="rect">
            <a:avLst/>
          </a:prstGeom>
        </p:spPr>
      </p:pic>
    </p:spTree>
    <p:extLst>
      <p:ext uri="{BB962C8B-B14F-4D97-AF65-F5344CB8AC3E}">
        <p14:creationId xmlns:p14="http://schemas.microsoft.com/office/powerpoint/2010/main" val="4233776183"/>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0070C0"/>
      </a:hlink>
      <a:folHlink>
        <a:srgbClr val="90909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1256</TotalTime>
  <Words>1667</Words>
  <Application>Microsoft Office PowerPoint</Application>
  <PresentationFormat>Custom</PresentationFormat>
  <Paragraphs>387</Paragraphs>
  <Slides>35</Slides>
  <Notes>25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Tatvasoft</dc:creator>
  <cp:lastModifiedBy>Kunal Dobaria</cp:lastModifiedBy>
  <cp:revision>317</cp:revision>
  <cp:lastPrinted>1601-01-01T00:00:00Z</cp:lastPrinted>
  <dcterms:created xsi:type="dcterms:W3CDTF">2013-07-31T09:24:04Z</dcterms:created>
  <dcterms:modified xsi:type="dcterms:W3CDTF">2017-01-09T10:43:48Z</dcterms:modified>
</cp:coreProperties>
</file>