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Archivo Light"/>
      <p:regular r:id="rId61"/>
      <p:bold r:id="rId62"/>
      <p:italic r:id="rId63"/>
      <p:boldItalic r:id="rId64"/>
    </p:embeddedFont>
    <p:embeddedFont>
      <p:font typeface="Montserrat"/>
      <p:regular r:id="rId65"/>
      <p:bold r:id="rId66"/>
      <p:italic r:id="rId67"/>
      <p:boldItalic r:id="rId68"/>
    </p:embeddedFont>
    <p:embeddedFont>
      <p:font typeface="Montserrat Medium"/>
      <p:regular r:id="rId69"/>
      <p:bold r:id="rId70"/>
      <p:italic r:id="rId71"/>
      <p:boldItalic r:id="rId72"/>
    </p:embeddedFont>
    <p:embeddedFont>
      <p:font typeface="Cuprum"/>
      <p:regular r:id="rId73"/>
      <p:bold r:id="rId74"/>
      <p:italic r:id="rId75"/>
      <p:boldItalic r:id="rId76"/>
    </p:embeddedFont>
    <p:embeddedFont>
      <p:font typeface="Orbitron"/>
      <p:regular r:id="rId77"/>
      <p:bold r:id="rId78"/>
    </p:embeddedFont>
    <p:embeddedFont>
      <p:font typeface="PT Sans"/>
      <p:regular r:id="rId79"/>
      <p:bold r:id="rId80"/>
      <p:italic r:id="rId81"/>
      <p:boldItalic r:id="rId82"/>
    </p:embeddedFont>
    <p:embeddedFont>
      <p:font typeface="Archivo"/>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3BC678-1B1E-44C2-BEE5-F48C224EE2C8}">
  <a:tblStyle styleId="{403BC678-1B1E-44C2-BEE5-F48C224EE2C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Archivo-bold.fntdata"/><Relationship Id="rId83" Type="http://schemas.openxmlformats.org/officeDocument/2006/relationships/font" Target="fonts/Archivo-regular.fntdata"/><Relationship Id="rId42" Type="http://schemas.openxmlformats.org/officeDocument/2006/relationships/slide" Target="slides/slide37.xml"/><Relationship Id="rId86" Type="http://schemas.openxmlformats.org/officeDocument/2006/relationships/font" Target="fonts/Archivo-boldItalic.fntdata"/><Relationship Id="rId41" Type="http://schemas.openxmlformats.org/officeDocument/2006/relationships/slide" Target="slides/slide36.xml"/><Relationship Id="rId85" Type="http://schemas.openxmlformats.org/officeDocument/2006/relationships/font" Target="fonts/Archivo-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PTSans-bold.fntdata"/><Relationship Id="rId82" Type="http://schemas.openxmlformats.org/officeDocument/2006/relationships/font" Target="fonts/PTSans-boldItalic.fntdata"/><Relationship Id="rId81" Type="http://schemas.openxmlformats.org/officeDocument/2006/relationships/font" Target="fonts/PT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Cuprum-regular.fntdata"/><Relationship Id="rId72" Type="http://schemas.openxmlformats.org/officeDocument/2006/relationships/font" Target="fonts/MontserratMedium-boldItalic.fntdata"/><Relationship Id="rId31" Type="http://schemas.openxmlformats.org/officeDocument/2006/relationships/slide" Target="slides/slide26.xml"/><Relationship Id="rId75" Type="http://schemas.openxmlformats.org/officeDocument/2006/relationships/font" Target="fonts/Cuprum-italic.fntdata"/><Relationship Id="rId30" Type="http://schemas.openxmlformats.org/officeDocument/2006/relationships/slide" Target="slides/slide25.xml"/><Relationship Id="rId74" Type="http://schemas.openxmlformats.org/officeDocument/2006/relationships/font" Target="fonts/Cuprum-bold.fntdata"/><Relationship Id="rId33" Type="http://schemas.openxmlformats.org/officeDocument/2006/relationships/slide" Target="slides/slide28.xml"/><Relationship Id="rId77" Type="http://schemas.openxmlformats.org/officeDocument/2006/relationships/font" Target="fonts/Orbitron-regular.fntdata"/><Relationship Id="rId32" Type="http://schemas.openxmlformats.org/officeDocument/2006/relationships/slide" Target="slides/slide27.xml"/><Relationship Id="rId76" Type="http://schemas.openxmlformats.org/officeDocument/2006/relationships/font" Target="fonts/Cuprum-boldItalic.fntdata"/><Relationship Id="rId35" Type="http://schemas.openxmlformats.org/officeDocument/2006/relationships/slide" Target="slides/slide30.xml"/><Relationship Id="rId79" Type="http://schemas.openxmlformats.org/officeDocument/2006/relationships/font" Target="fonts/PTSans-regular.fntdata"/><Relationship Id="rId34" Type="http://schemas.openxmlformats.org/officeDocument/2006/relationships/slide" Target="slides/slide29.xml"/><Relationship Id="rId78" Type="http://schemas.openxmlformats.org/officeDocument/2006/relationships/font" Target="fonts/Orbitron-bold.fntdata"/><Relationship Id="rId71" Type="http://schemas.openxmlformats.org/officeDocument/2006/relationships/font" Target="fonts/MontserratMedium-italic.fntdata"/><Relationship Id="rId70" Type="http://schemas.openxmlformats.org/officeDocument/2006/relationships/font" Target="fonts/MontserratMedium-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ArchivoLight-bold.fntdata"/><Relationship Id="rId61" Type="http://schemas.openxmlformats.org/officeDocument/2006/relationships/font" Target="fonts/ArchivoLight-regular.fntdata"/><Relationship Id="rId20" Type="http://schemas.openxmlformats.org/officeDocument/2006/relationships/slide" Target="slides/slide15.xml"/><Relationship Id="rId64" Type="http://schemas.openxmlformats.org/officeDocument/2006/relationships/font" Target="fonts/ArchivoLight-boldItalic.fntdata"/><Relationship Id="rId63" Type="http://schemas.openxmlformats.org/officeDocument/2006/relationships/font" Target="fonts/ArchivoLight-italic.fntdata"/><Relationship Id="rId22" Type="http://schemas.openxmlformats.org/officeDocument/2006/relationships/slide" Target="slides/slide17.xml"/><Relationship Id="rId66" Type="http://schemas.openxmlformats.org/officeDocument/2006/relationships/font" Target="fonts/Montserrat-bold.fntdata"/><Relationship Id="rId21" Type="http://schemas.openxmlformats.org/officeDocument/2006/relationships/slide" Target="slides/slide16.xml"/><Relationship Id="rId65" Type="http://schemas.openxmlformats.org/officeDocument/2006/relationships/font" Target="fonts/Montserrat-regular.fntdata"/><Relationship Id="rId24" Type="http://schemas.openxmlformats.org/officeDocument/2006/relationships/slide" Target="slides/slide19.xml"/><Relationship Id="rId68" Type="http://schemas.openxmlformats.org/officeDocument/2006/relationships/font" Target="fonts/Montserrat-boldItalic.fntdata"/><Relationship Id="rId23" Type="http://schemas.openxmlformats.org/officeDocument/2006/relationships/slide" Target="slides/slide18.xml"/><Relationship Id="rId67" Type="http://schemas.openxmlformats.org/officeDocument/2006/relationships/font" Target="fonts/Montserrat-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Medium-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11ff4044692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11ff4044692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3" name="Shape 1753"/>
        <p:cNvGrpSpPr/>
        <p:nvPr/>
      </p:nvGrpSpPr>
      <p:grpSpPr>
        <a:xfrm>
          <a:off x="0" y="0"/>
          <a:ext cx="0" cy="0"/>
          <a:chOff x="0" y="0"/>
          <a:chExt cx="0" cy="0"/>
        </a:xfrm>
      </p:grpSpPr>
      <p:sp>
        <p:nvSpPr>
          <p:cNvPr id="1754" name="Google Shape;1754;gf7d89ae38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5" name="Google Shape;1755;gf7d89ae38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1" name="Shape 1771"/>
        <p:cNvGrpSpPr/>
        <p:nvPr/>
      </p:nvGrpSpPr>
      <p:grpSpPr>
        <a:xfrm>
          <a:off x="0" y="0"/>
          <a:ext cx="0" cy="0"/>
          <a:chOff x="0" y="0"/>
          <a:chExt cx="0" cy="0"/>
        </a:xfrm>
      </p:grpSpPr>
      <p:sp>
        <p:nvSpPr>
          <p:cNvPr id="1772" name="Google Shape;1772;g18c2a9896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3" name="Google Shape;1773;g18c2a9896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18c2a98966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18c2a98966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18c2a98966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18c2a98966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18c2a98966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18c2a98966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9" name="Shape 2059"/>
        <p:cNvGrpSpPr/>
        <p:nvPr/>
      </p:nvGrpSpPr>
      <p:grpSpPr>
        <a:xfrm>
          <a:off x="0" y="0"/>
          <a:ext cx="0" cy="0"/>
          <a:chOff x="0" y="0"/>
          <a:chExt cx="0" cy="0"/>
        </a:xfrm>
      </p:grpSpPr>
      <p:sp>
        <p:nvSpPr>
          <p:cNvPr id="2060" name="Google Shape;2060;gf7d89ae380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1" name="Google Shape;2061;gf7d89ae380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2" name="Shape 2212"/>
        <p:cNvGrpSpPr/>
        <p:nvPr/>
      </p:nvGrpSpPr>
      <p:grpSpPr>
        <a:xfrm>
          <a:off x="0" y="0"/>
          <a:ext cx="0" cy="0"/>
          <a:chOff x="0" y="0"/>
          <a:chExt cx="0" cy="0"/>
        </a:xfrm>
      </p:grpSpPr>
      <p:sp>
        <p:nvSpPr>
          <p:cNvPr id="2213" name="Google Shape;2213;g1a401c51eda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4" name="Google Shape;2214;g1a401c51eda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g1a401c51eda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5" name="Google Shape;2225;g1a401c51eda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19b86bde65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19b86bde65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9" name="Shape 2239"/>
        <p:cNvGrpSpPr/>
        <p:nvPr/>
      </p:nvGrpSpPr>
      <p:grpSpPr>
        <a:xfrm>
          <a:off x="0" y="0"/>
          <a:ext cx="0" cy="0"/>
          <a:chOff x="0" y="0"/>
          <a:chExt cx="0" cy="0"/>
        </a:xfrm>
      </p:grpSpPr>
      <p:sp>
        <p:nvSpPr>
          <p:cNvPr id="2240" name="Google Shape;2240;g19b86bde6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1" name="Google Shape;2241;g19b86bde6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4" name="Shape 2244"/>
        <p:cNvGrpSpPr/>
        <p:nvPr/>
      </p:nvGrpSpPr>
      <p:grpSpPr>
        <a:xfrm>
          <a:off x="0" y="0"/>
          <a:ext cx="0" cy="0"/>
          <a:chOff x="0" y="0"/>
          <a:chExt cx="0" cy="0"/>
        </a:xfrm>
      </p:grpSpPr>
      <p:sp>
        <p:nvSpPr>
          <p:cNvPr id="2245" name="Google Shape;2245;g1a401c51eda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6" name="Google Shape;2246;g1a401c51ed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5" name="Shape 2255"/>
        <p:cNvGrpSpPr/>
        <p:nvPr/>
      </p:nvGrpSpPr>
      <p:grpSpPr>
        <a:xfrm>
          <a:off x="0" y="0"/>
          <a:ext cx="0" cy="0"/>
          <a:chOff x="0" y="0"/>
          <a:chExt cx="0" cy="0"/>
        </a:xfrm>
      </p:grpSpPr>
      <p:sp>
        <p:nvSpPr>
          <p:cNvPr id="2256" name="Google Shape;2256;g1a401c51ed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1a401c51ed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6" name="Shape 2266"/>
        <p:cNvGrpSpPr/>
        <p:nvPr/>
      </p:nvGrpSpPr>
      <p:grpSpPr>
        <a:xfrm>
          <a:off x="0" y="0"/>
          <a:ext cx="0" cy="0"/>
          <a:chOff x="0" y="0"/>
          <a:chExt cx="0" cy="0"/>
        </a:xfrm>
      </p:grpSpPr>
      <p:sp>
        <p:nvSpPr>
          <p:cNvPr id="2267" name="Google Shape;2267;g1a401c51eda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8" name="Google Shape;2268;g1a401c51eda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7" name="Shape 2277"/>
        <p:cNvGrpSpPr/>
        <p:nvPr/>
      </p:nvGrpSpPr>
      <p:grpSpPr>
        <a:xfrm>
          <a:off x="0" y="0"/>
          <a:ext cx="0" cy="0"/>
          <a:chOff x="0" y="0"/>
          <a:chExt cx="0" cy="0"/>
        </a:xfrm>
      </p:grpSpPr>
      <p:sp>
        <p:nvSpPr>
          <p:cNvPr id="2278" name="Google Shape;2278;g1a401c51ed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9" name="Google Shape;2279;g1a401c51ed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1a401c51eda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1a401c51eda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9" name="Shape 2299"/>
        <p:cNvGrpSpPr/>
        <p:nvPr/>
      </p:nvGrpSpPr>
      <p:grpSpPr>
        <a:xfrm>
          <a:off x="0" y="0"/>
          <a:ext cx="0" cy="0"/>
          <a:chOff x="0" y="0"/>
          <a:chExt cx="0" cy="0"/>
        </a:xfrm>
      </p:grpSpPr>
      <p:sp>
        <p:nvSpPr>
          <p:cNvPr id="2300" name="Google Shape;2300;g1a401c51eda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1" name="Google Shape;2301;g1a401c51eda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0" name="Shape 2310"/>
        <p:cNvGrpSpPr/>
        <p:nvPr/>
      </p:nvGrpSpPr>
      <p:grpSpPr>
        <a:xfrm>
          <a:off x="0" y="0"/>
          <a:ext cx="0" cy="0"/>
          <a:chOff x="0" y="0"/>
          <a:chExt cx="0" cy="0"/>
        </a:xfrm>
      </p:grpSpPr>
      <p:sp>
        <p:nvSpPr>
          <p:cNvPr id="2311" name="Google Shape;2311;g1a401c51eda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2" name="Google Shape;2312;g1a401c51eda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1" name="Shape 2321"/>
        <p:cNvGrpSpPr/>
        <p:nvPr/>
      </p:nvGrpSpPr>
      <p:grpSpPr>
        <a:xfrm>
          <a:off x="0" y="0"/>
          <a:ext cx="0" cy="0"/>
          <a:chOff x="0" y="0"/>
          <a:chExt cx="0" cy="0"/>
        </a:xfrm>
      </p:grpSpPr>
      <p:sp>
        <p:nvSpPr>
          <p:cNvPr id="2322" name="Google Shape;2322;g18c2a98966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3" name="Google Shape;2323;g18c2a98966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4" name="Shape 2474"/>
        <p:cNvGrpSpPr/>
        <p:nvPr/>
      </p:nvGrpSpPr>
      <p:grpSpPr>
        <a:xfrm>
          <a:off x="0" y="0"/>
          <a:ext cx="0" cy="0"/>
          <a:chOff x="0" y="0"/>
          <a:chExt cx="0" cy="0"/>
        </a:xfrm>
      </p:grpSpPr>
      <p:sp>
        <p:nvSpPr>
          <p:cNvPr id="2475" name="Google Shape;2475;g19b86bde65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6" name="Google Shape;2476;g19b86bde65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9" name="Shape 2479"/>
        <p:cNvGrpSpPr/>
        <p:nvPr/>
      </p:nvGrpSpPr>
      <p:grpSpPr>
        <a:xfrm>
          <a:off x="0" y="0"/>
          <a:ext cx="0" cy="0"/>
          <a:chOff x="0" y="0"/>
          <a:chExt cx="0" cy="0"/>
        </a:xfrm>
      </p:grpSpPr>
      <p:sp>
        <p:nvSpPr>
          <p:cNvPr id="2480" name="Google Shape;2480;g1a401c51e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1" name="Google Shape;2481;g1a401c51e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4" name="Shape 2484"/>
        <p:cNvGrpSpPr/>
        <p:nvPr/>
      </p:nvGrpSpPr>
      <p:grpSpPr>
        <a:xfrm>
          <a:off x="0" y="0"/>
          <a:ext cx="0" cy="0"/>
          <a:chOff x="0" y="0"/>
          <a:chExt cx="0" cy="0"/>
        </a:xfrm>
      </p:grpSpPr>
      <p:sp>
        <p:nvSpPr>
          <p:cNvPr id="2485" name="Google Shape;2485;g1a401c51eda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6" name="Google Shape;2486;g1a401c51eda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5" name="Shape 2495"/>
        <p:cNvGrpSpPr/>
        <p:nvPr/>
      </p:nvGrpSpPr>
      <p:grpSpPr>
        <a:xfrm>
          <a:off x="0" y="0"/>
          <a:ext cx="0" cy="0"/>
          <a:chOff x="0" y="0"/>
          <a:chExt cx="0" cy="0"/>
        </a:xfrm>
      </p:grpSpPr>
      <p:sp>
        <p:nvSpPr>
          <p:cNvPr id="2496" name="Google Shape;2496;g1a401c51eda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7" name="Google Shape;2497;g1a401c51eda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6" name="Shape 2506"/>
        <p:cNvGrpSpPr/>
        <p:nvPr/>
      </p:nvGrpSpPr>
      <p:grpSpPr>
        <a:xfrm>
          <a:off x="0" y="0"/>
          <a:ext cx="0" cy="0"/>
          <a:chOff x="0" y="0"/>
          <a:chExt cx="0" cy="0"/>
        </a:xfrm>
      </p:grpSpPr>
      <p:sp>
        <p:nvSpPr>
          <p:cNvPr id="2507" name="Google Shape;2507;g1a401c51eda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8" name="Google Shape;2508;g1a401c51eda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18c2a98966c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18c2a98966c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0" name="Shape 2670"/>
        <p:cNvGrpSpPr/>
        <p:nvPr/>
      </p:nvGrpSpPr>
      <p:grpSpPr>
        <a:xfrm>
          <a:off x="0" y="0"/>
          <a:ext cx="0" cy="0"/>
          <a:chOff x="0" y="0"/>
          <a:chExt cx="0" cy="0"/>
        </a:xfrm>
      </p:grpSpPr>
      <p:sp>
        <p:nvSpPr>
          <p:cNvPr id="2671" name="Google Shape;2671;g19b86bde65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2" name="Google Shape;2672;g19b86bde65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6" name="Shape 2676"/>
        <p:cNvGrpSpPr/>
        <p:nvPr/>
      </p:nvGrpSpPr>
      <p:grpSpPr>
        <a:xfrm>
          <a:off x="0" y="0"/>
          <a:ext cx="0" cy="0"/>
          <a:chOff x="0" y="0"/>
          <a:chExt cx="0" cy="0"/>
        </a:xfrm>
      </p:grpSpPr>
      <p:sp>
        <p:nvSpPr>
          <p:cNvPr id="2677" name="Google Shape;2677;g19ddeb6458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8" name="Google Shape;2678;g19ddeb6458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2" name="Shape 2682"/>
        <p:cNvGrpSpPr/>
        <p:nvPr/>
      </p:nvGrpSpPr>
      <p:grpSpPr>
        <a:xfrm>
          <a:off x="0" y="0"/>
          <a:ext cx="0" cy="0"/>
          <a:chOff x="0" y="0"/>
          <a:chExt cx="0" cy="0"/>
        </a:xfrm>
      </p:grpSpPr>
      <p:sp>
        <p:nvSpPr>
          <p:cNvPr id="2683" name="Google Shape;2683;g19ddeb6458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19ddeb6458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8" name="Shape 2688"/>
        <p:cNvGrpSpPr/>
        <p:nvPr/>
      </p:nvGrpSpPr>
      <p:grpSpPr>
        <a:xfrm>
          <a:off x="0" y="0"/>
          <a:ext cx="0" cy="0"/>
          <a:chOff x="0" y="0"/>
          <a:chExt cx="0" cy="0"/>
        </a:xfrm>
      </p:grpSpPr>
      <p:sp>
        <p:nvSpPr>
          <p:cNvPr id="2689" name="Google Shape;2689;g1927bc964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0" name="Google Shape;2690;g1927bc964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1" name="Shape 2841"/>
        <p:cNvGrpSpPr/>
        <p:nvPr/>
      </p:nvGrpSpPr>
      <p:grpSpPr>
        <a:xfrm>
          <a:off x="0" y="0"/>
          <a:ext cx="0" cy="0"/>
          <a:chOff x="0" y="0"/>
          <a:chExt cx="0" cy="0"/>
        </a:xfrm>
      </p:grpSpPr>
      <p:sp>
        <p:nvSpPr>
          <p:cNvPr id="2842" name="Google Shape;2842;g1a401c51eda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3" name="Google Shape;2843;g1a401c51eda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7" name="Shape 2847"/>
        <p:cNvGrpSpPr/>
        <p:nvPr/>
      </p:nvGrpSpPr>
      <p:grpSpPr>
        <a:xfrm>
          <a:off x="0" y="0"/>
          <a:ext cx="0" cy="0"/>
          <a:chOff x="0" y="0"/>
          <a:chExt cx="0" cy="0"/>
        </a:xfrm>
      </p:grpSpPr>
      <p:sp>
        <p:nvSpPr>
          <p:cNvPr id="2848" name="Google Shape;2848;g18c2a98966c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9" name="Google Shape;2849;g18c2a98966c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1999298f4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1999298f4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0" name="Shape 2980"/>
        <p:cNvGrpSpPr/>
        <p:nvPr/>
      </p:nvGrpSpPr>
      <p:grpSpPr>
        <a:xfrm>
          <a:off x="0" y="0"/>
          <a:ext cx="0" cy="0"/>
          <a:chOff x="0" y="0"/>
          <a:chExt cx="0" cy="0"/>
        </a:xfrm>
      </p:grpSpPr>
      <p:sp>
        <p:nvSpPr>
          <p:cNvPr id="2981" name="Google Shape;2981;g1a401c51ed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2" name="Google Shape;2982;g1a401c51ed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1" name="Shape 2991"/>
        <p:cNvGrpSpPr/>
        <p:nvPr/>
      </p:nvGrpSpPr>
      <p:grpSpPr>
        <a:xfrm>
          <a:off x="0" y="0"/>
          <a:ext cx="0" cy="0"/>
          <a:chOff x="0" y="0"/>
          <a:chExt cx="0" cy="0"/>
        </a:xfrm>
      </p:grpSpPr>
      <p:sp>
        <p:nvSpPr>
          <p:cNvPr id="2992" name="Google Shape;2992;g1a401c51ed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3" name="Google Shape;2993;g1a401c51ed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6" name="Shape 2996"/>
        <p:cNvGrpSpPr/>
        <p:nvPr/>
      </p:nvGrpSpPr>
      <p:grpSpPr>
        <a:xfrm>
          <a:off x="0" y="0"/>
          <a:ext cx="0" cy="0"/>
          <a:chOff x="0" y="0"/>
          <a:chExt cx="0" cy="0"/>
        </a:xfrm>
      </p:grpSpPr>
      <p:sp>
        <p:nvSpPr>
          <p:cNvPr id="2997" name="Google Shape;2997;g18c2a98966c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8" name="Google Shape;2998;g18c2a98966c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3" name="Shape 3123"/>
        <p:cNvGrpSpPr/>
        <p:nvPr/>
      </p:nvGrpSpPr>
      <p:grpSpPr>
        <a:xfrm>
          <a:off x="0" y="0"/>
          <a:ext cx="0" cy="0"/>
          <a:chOff x="0" y="0"/>
          <a:chExt cx="0" cy="0"/>
        </a:xfrm>
      </p:grpSpPr>
      <p:sp>
        <p:nvSpPr>
          <p:cNvPr id="3124" name="Google Shape;3124;g18c2a98966c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5" name="Google Shape;3125;g18c2a98966c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1" name="Shape 3141"/>
        <p:cNvGrpSpPr/>
        <p:nvPr/>
      </p:nvGrpSpPr>
      <p:grpSpPr>
        <a:xfrm>
          <a:off x="0" y="0"/>
          <a:ext cx="0" cy="0"/>
          <a:chOff x="0" y="0"/>
          <a:chExt cx="0" cy="0"/>
        </a:xfrm>
      </p:grpSpPr>
      <p:sp>
        <p:nvSpPr>
          <p:cNvPr id="3142" name="Google Shape;3142;g18c2a98966c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3" name="Google Shape;3143;g18c2a98966c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9" name="Shape 3159"/>
        <p:cNvGrpSpPr/>
        <p:nvPr/>
      </p:nvGrpSpPr>
      <p:grpSpPr>
        <a:xfrm>
          <a:off x="0" y="0"/>
          <a:ext cx="0" cy="0"/>
          <a:chOff x="0" y="0"/>
          <a:chExt cx="0" cy="0"/>
        </a:xfrm>
      </p:grpSpPr>
      <p:sp>
        <p:nvSpPr>
          <p:cNvPr id="3160" name="Google Shape;3160;g18c2a98966c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1" name="Google Shape;3161;g18c2a98966c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8" name="Shape 3288"/>
        <p:cNvGrpSpPr/>
        <p:nvPr/>
      </p:nvGrpSpPr>
      <p:grpSpPr>
        <a:xfrm>
          <a:off x="0" y="0"/>
          <a:ext cx="0" cy="0"/>
          <a:chOff x="0" y="0"/>
          <a:chExt cx="0" cy="0"/>
        </a:xfrm>
      </p:grpSpPr>
      <p:sp>
        <p:nvSpPr>
          <p:cNvPr id="3289" name="Google Shape;3289;g19b7c60b4e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0" name="Google Shape;3290;g19b7c60b4e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6" name="Shape 3296"/>
        <p:cNvGrpSpPr/>
        <p:nvPr/>
      </p:nvGrpSpPr>
      <p:grpSpPr>
        <a:xfrm>
          <a:off x="0" y="0"/>
          <a:ext cx="0" cy="0"/>
          <a:chOff x="0" y="0"/>
          <a:chExt cx="0" cy="0"/>
        </a:xfrm>
      </p:grpSpPr>
      <p:sp>
        <p:nvSpPr>
          <p:cNvPr id="3297" name="Google Shape;3297;g19b7c60b4e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8" name="Google Shape;3298;g19b7c60b4e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1" name="Shape 3301"/>
        <p:cNvGrpSpPr/>
        <p:nvPr/>
      </p:nvGrpSpPr>
      <p:grpSpPr>
        <a:xfrm>
          <a:off x="0" y="0"/>
          <a:ext cx="0" cy="0"/>
          <a:chOff x="0" y="0"/>
          <a:chExt cx="0" cy="0"/>
        </a:xfrm>
      </p:grpSpPr>
      <p:sp>
        <p:nvSpPr>
          <p:cNvPr id="3302" name="Google Shape;3302;g19b7c60b4e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3" name="Google Shape;3303;g19b7c60b4e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6" name="Shape 3306"/>
        <p:cNvGrpSpPr/>
        <p:nvPr/>
      </p:nvGrpSpPr>
      <p:grpSpPr>
        <a:xfrm>
          <a:off x="0" y="0"/>
          <a:ext cx="0" cy="0"/>
          <a:chOff x="0" y="0"/>
          <a:chExt cx="0" cy="0"/>
        </a:xfrm>
      </p:grpSpPr>
      <p:sp>
        <p:nvSpPr>
          <p:cNvPr id="3307" name="Google Shape;3307;g19b7c60b4e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8" name="Google Shape;3308;g19b7c60b4e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g1999298f4a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7" name="Google Shape;1567;g1999298f4a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1" name="Shape 3311"/>
        <p:cNvGrpSpPr/>
        <p:nvPr/>
      </p:nvGrpSpPr>
      <p:grpSpPr>
        <a:xfrm>
          <a:off x="0" y="0"/>
          <a:ext cx="0" cy="0"/>
          <a:chOff x="0" y="0"/>
          <a:chExt cx="0" cy="0"/>
        </a:xfrm>
      </p:grpSpPr>
      <p:sp>
        <p:nvSpPr>
          <p:cNvPr id="3312" name="Google Shape;3312;g19b7c60b4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3" name="Google Shape;3313;g19b7c60b4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0" name="Shape 3440"/>
        <p:cNvGrpSpPr/>
        <p:nvPr/>
      </p:nvGrpSpPr>
      <p:grpSpPr>
        <a:xfrm>
          <a:off x="0" y="0"/>
          <a:ext cx="0" cy="0"/>
          <a:chOff x="0" y="0"/>
          <a:chExt cx="0" cy="0"/>
        </a:xfrm>
      </p:grpSpPr>
      <p:sp>
        <p:nvSpPr>
          <p:cNvPr id="3441" name="Google Shape;3441;g112e1aada3f_0_2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2" name="Google Shape;3442;g112e1aada3f_0_2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7" name="Shape 3477"/>
        <p:cNvGrpSpPr/>
        <p:nvPr/>
      </p:nvGrpSpPr>
      <p:grpSpPr>
        <a:xfrm>
          <a:off x="0" y="0"/>
          <a:ext cx="0" cy="0"/>
          <a:chOff x="0" y="0"/>
          <a:chExt cx="0" cy="0"/>
        </a:xfrm>
      </p:grpSpPr>
      <p:sp>
        <p:nvSpPr>
          <p:cNvPr id="3478" name="Google Shape;3478;g18c2a98966c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9" name="Google Shape;3479;g18c2a98966c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4" name="Shape 3514"/>
        <p:cNvGrpSpPr/>
        <p:nvPr/>
      </p:nvGrpSpPr>
      <p:grpSpPr>
        <a:xfrm>
          <a:off x="0" y="0"/>
          <a:ext cx="0" cy="0"/>
          <a:chOff x="0" y="0"/>
          <a:chExt cx="0" cy="0"/>
        </a:xfrm>
      </p:grpSpPr>
      <p:sp>
        <p:nvSpPr>
          <p:cNvPr id="3515" name="Google Shape;3515;g1a401c51ed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6" name="Google Shape;3516;g1a401c51ed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3" name="Shape 3643"/>
        <p:cNvGrpSpPr/>
        <p:nvPr/>
      </p:nvGrpSpPr>
      <p:grpSpPr>
        <a:xfrm>
          <a:off x="0" y="0"/>
          <a:ext cx="0" cy="0"/>
          <a:chOff x="0" y="0"/>
          <a:chExt cx="0" cy="0"/>
        </a:xfrm>
      </p:grpSpPr>
      <p:sp>
        <p:nvSpPr>
          <p:cNvPr id="3644" name="Google Shape;3644;g19b7c60b4e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5" name="Google Shape;3645;g19b7c60b4e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5" name="Shape 3655"/>
        <p:cNvGrpSpPr/>
        <p:nvPr/>
      </p:nvGrpSpPr>
      <p:grpSpPr>
        <a:xfrm>
          <a:off x="0" y="0"/>
          <a:ext cx="0" cy="0"/>
          <a:chOff x="0" y="0"/>
          <a:chExt cx="0" cy="0"/>
        </a:xfrm>
      </p:grpSpPr>
      <p:sp>
        <p:nvSpPr>
          <p:cNvPr id="3656" name="Google Shape;3656;g18c2a98966c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7" name="Google Shape;3657;g18c2a98966c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g1999298f4a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1999298f4a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g99f2f57a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1" name="Google Shape;1601;g99f2f57a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1a401c51ed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1a401c51ed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gf7d89ae38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7" name="Google Shape;1627;gf7d89ae38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100" y="1166625"/>
            <a:ext cx="4640100" cy="2232300"/>
          </a:xfrm>
          <a:prstGeom prst="rect">
            <a:avLst/>
          </a:prstGeom>
          <a:noFill/>
        </p:spPr>
        <p:txBody>
          <a:bodyPr anchorCtr="0" anchor="ctr" bIns="91425" lIns="91425" spcFirstLastPara="1" rIns="91425" wrap="square" tIns="91425">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093" y="3398924"/>
            <a:ext cx="42327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656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533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047674" y="3856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191437" y="39909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165635" y="3676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9" name="Shape 379"/>
        <p:cNvGrpSpPr/>
        <p:nvPr/>
      </p:nvGrpSpPr>
      <p:grpSpPr>
        <a:xfrm>
          <a:off x="0" y="0"/>
          <a:ext cx="0" cy="0"/>
          <a:chOff x="0" y="0"/>
          <a:chExt cx="0" cy="0"/>
        </a:xfrm>
      </p:grpSpPr>
      <p:sp>
        <p:nvSpPr>
          <p:cNvPr id="380" name="Google Shape;380;p11"/>
          <p:cNvSpPr txBox="1"/>
          <p:nvPr>
            <p:ph hasCustomPrompt="1" type="title"/>
          </p:nvPr>
        </p:nvSpPr>
        <p:spPr>
          <a:xfrm>
            <a:off x="706649" y="1096375"/>
            <a:ext cx="5648100" cy="1234500"/>
          </a:xfrm>
          <a:prstGeom prst="rect">
            <a:avLst/>
          </a:prstGeom>
        </p:spPr>
        <p:txBody>
          <a:bodyPr anchorCtr="0" anchor="ctr" bIns="91425" lIns="91425" spcFirstLastPara="1" rIns="91425" wrap="square" tIns="91425">
            <a:noAutofit/>
          </a:bodyPr>
          <a:lstStyle>
            <a:lvl1pPr lvl="0" algn="l">
              <a:spcBef>
                <a:spcPts val="0"/>
              </a:spcBef>
              <a:spcAft>
                <a:spcPts val="0"/>
              </a:spcAft>
              <a:buSzPts val="9600"/>
              <a:buNone/>
              <a:defRPr sz="85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1" name="Google Shape;381;p11"/>
          <p:cNvSpPr txBox="1"/>
          <p:nvPr>
            <p:ph idx="1" type="subTitle"/>
          </p:nvPr>
        </p:nvSpPr>
        <p:spPr>
          <a:xfrm>
            <a:off x="706649" y="2350104"/>
            <a:ext cx="5648100" cy="39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382" name="Google Shape;382;p11"/>
          <p:cNvGrpSpPr/>
          <p:nvPr/>
        </p:nvGrpSpPr>
        <p:grpSpPr>
          <a:xfrm>
            <a:off x="3963663" y="-2091225"/>
            <a:ext cx="8043475" cy="8043475"/>
            <a:chOff x="1241175" y="-1300650"/>
            <a:chExt cx="8043475" cy="8043475"/>
          </a:xfrm>
        </p:grpSpPr>
        <p:sp>
          <p:nvSpPr>
            <p:cNvPr id="383" name="Google Shape;383;p11"/>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1"/>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1"/>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1"/>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1"/>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1"/>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1"/>
          <p:cNvGrpSpPr/>
          <p:nvPr/>
        </p:nvGrpSpPr>
        <p:grpSpPr>
          <a:xfrm>
            <a:off x="551187" y="193699"/>
            <a:ext cx="609540" cy="583574"/>
            <a:chOff x="3105300" y="593625"/>
            <a:chExt cx="256800" cy="245850"/>
          </a:xfrm>
        </p:grpSpPr>
        <p:sp>
          <p:nvSpPr>
            <p:cNvPr id="391" name="Google Shape;391;p1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11"/>
          <p:cNvGrpSpPr/>
          <p:nvPr/>
        </p:nvGrpSpPr>
        <p:grpSpPr>
          <a:xfrm>
            <a:off x="706662" y="4516977"/>
            <a:ext cx="456233" cy="335252"/>
            <a:chOff x="8353512" y="4107552"/>
            <a:chExt cx="456233" cy="335252"/>
          </a:xfrm>
        </p:grpSpPr>
        <p:sp>
          <p:nvSpPr>
            <p:cNvPr id="396" name="Google Shape;396;p11"/>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1"/>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1"/>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11"/>
          <p:cNvGrpSpPr/>
          <p:nvPr/>
        </p:nvGrpSpPr>
        <p:grpSpPr>
          <a:xfrm>
            <a:off x="196508" y="2739893"/>
            <a:ext cx="232368" cy="974453"/>
            <a:chOff x="2546733" y="2525280"/>
            <a:chExt cx="232368" cy="974453"/>
          </a:xfrm>
        </p:grpSpPr>
        <p:sp>
          <p:nvSpPr>
            <p:cNvPr id="400" name="Google Shape;400;p11"/>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1"/>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1"/>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1"/>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1"/>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1"/>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1"/>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1"/>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1"/>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1"/>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1"/>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1"/>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1"/>
          <p:cNvGrpSpPr/>
          <p:nvPr/>
        </p:nvGrpSpPr>
        <p:grpSpPr>
          <a:xfrm>
            <a:off x="4713835" y="193704"/>
            <a:ext cx="3968914" cy="1092689"/>
            <a:chOff x="4713835" y="193704"/>
            <a:chExt cx="3968914" cy="1092689"/>
          </a:xfrm>
        </p:grpSpPr>
        <p:sp>
          <p:nvSpPr>
            <p:cNvPr id="413" name="Google Shape;413;p11"/>
            <p:cNvSpPr/>
            <p:nvPr/>
          </p:nvSpPr>
          <p:spPr>
            <a:xfrm flipH="1">
              <a:off x="6808929" y="1130852"/>
              <a:ext cx="48874" cy="48874"/>
            </a:xfrm>
            <a:custGeom>
              <a:rect b="b" l="l" r="r" t="t"/>
              <a:pathLst>
                <a:path extrusionOk="0" h="2170" w="2170">
                  <a:moveTo>
                    <a:pt x="1068" y="1"/>
                  </a:moveTo>
                  <a:cubicBezTo>
                    <a:pt x="501" y="1"/>
                    <a:pt x="1" y="468"/>
                    <a:pt x="1" y="1102"/>
                  </a:cubicBezTo>
                  <a:cubicBezTo>
                    <a:pt x="1" y="1669"/>
                    <a:pt x="435" y="2169"/>
                    <a:pt x="1068" y="2169"/>
                  </a:cubicBezTo>
                  <a:cubicBezTo>
                    <a:pt x="1669" y="2169"/>
                    <a:pt x="2169" y="1702"/>
                    <a:pt x="2169" y="1102"/>
                  </a:cubicBezTo>
                  <a:cubicBezTo>
                    <a:pt x="2169" y="501"/>
                    <a:pt x="1669" y="1"/>
                    <a:pt x="1068"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flipH="1">
              <a:off x="6695483" y="1227023"/>
              <a:ext cx="60135" cy="59369"/>
            </a:xfrm>
            <a:custGeom>
              <a:rect b="b" l="l" r="r" t="t"/>
              <a:pathLst>
                <a:path extrusionOk="0" h="2636" w="2670">
                  <a:moveTo>
                    <a:pt x="1335" y="1"/>
                  </a:moveTo>
                  <a:cubicBezTo>
                    <a:pt x="601" y="1"/>
                    <a:pt x="1" y="568"/>
                    <a:pt x="1" y="1302"/>
                  </a:cubicBezTo>
                  <a:cubicBezTo>
                    <a:pt x="1" y="2069"/>
                    <a:pt x="601" y="2636"/>
                    <a:pt x="1335" y="2636"/>
                  </a:cubicBezTo>
                  <a:cubicBezTo>
                    <a:pt x="2102" y="2636"/>
                    <a:pt x="2669" y="2069"/>
                    <a:pt x="2669" y="1302"/>
                  </a:cubicBezTo>
                  <a:cubicBezTo>
                    <a:pt x="2669" y="568"/>
                    <a:pt x="2035" y="1"/>
                    <a:pt x="1335"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flipH="1">
              <a:off x="6630889" y="1003150"/>
              <a:ext cx="143513" cy="121734"/>
            </a:xfrm>
            <a:custGeom>
              <a:rect b="b" l="l" r="r" t="t"/>
              <a:pathLst>
                <a:path extrusionOk="0" h="5405" w="6372">
                  <a:moveTo>
                    <a:pt x="835" y="0"/>
                  </a:moveTo>
                  <a:cubicBezTo>
                    <a:pt x="301" y="0"/>
                    <a:pt x="1" y="534"/>
                    <a:pt x="267" y="968"/>
                  </a:cubicBezTo>
                  <a:lnTo>
                    <a:pt x="2636" y="5104"/>
                  </a:lnTo>
                  <a:cubicBezTo>
                    <a:pt x="2753" y="5304"/>
                    <a:pt x="2969" y="5404"/>
                    <a:pt x="3186" y="5404"/>
                  </a:cubicBezTo>
                  <a:cubicBezTo>
                    <a:pt x="3403" y="5404"/>
                    <a:pt x="3620" y="5304"/>
                    <a:pt x="3737" y="5104"/>
                  </a:cubicBezTo>
                  <a:lnTo>
                    <a:pt x="6138" y="968"/>
                  </a:lnTo>
                  <a:cubicBezTo>
                    <a:pt x="6372" y="534"/>
                    <a:pt x="6072" y="0"/>
                    <a:pt x="5571"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11"/>
            <p:cNvGrpSpPr/>
            <p:nvPr/>
          </p:nvGrpSpPr>
          <p:grpSpPr>
            <a:xfrm>
              <a:off x="8184044" y="317575"/>
              <a:ext cx="498706" cy="477465"/>
              <a:chOff x="3105300" y="593625"/>
              <a:chExt cx="256800" cy="245850"/>
            </a:xfrm>
          </p:grpSpPr>
          <p:sp>
            <p:nvSpPr>
              <p:cNvPr id="417" name="Google Shape;417;p1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11"/>
            <p:cNvGrpSpPr/>
            <p:nvPr/>
          </p:nvGrpSpPr>
          <p:grpSpPr>
            <a:xfrm>
              <a:off x="4713835" y="193704"/>
              <a:ext cx="518269" cy="328105"/>
              <a:chOff x="783960" y="4261704"/>
              <a:chExt cx="518269" cy="328105"/>
            </a:xfrm>
          </p:grpSpPr>
          <p:sp>
            <p:nvSpPr>
              <p:cNvPr id="422" name="Google Shape;422;p11"/>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783960" y="4261704"/>
                <a:ext cx="518269" cy="328105"/>
                <a:chOff x="783960" y="4261704"/>
                <a:chExt cx="518269" cy="328105"/>
              </a:xfrm>
            </p:grpSpPr>
            <p:sp>
              <p:nvSpPr>
                <p:cNvPr id="424" name="Google Shape;424;p11"/>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1"/>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28" name="Google Shape;428;p11"/>
          <p:cNvGrpSpPr/>
          <p:nvPr/>
        </p:nvGrpSpPr>
        <p:grpSpPr>
          <a:xfrm>
            <a:off x="2574719" y="4105346"/>
            <a:ext cx="2873149" cy="840725"/>
            <a:chOff x="2574719" y="4105346"/>
            <a:chExt cx="2873149" cy="840725"/>
          </a:xfrm>
        </p:grpSpPr>
        <p:sp>
          <p:nvSpPr>
            <p:cNvPr id="429" name="Google Shape;429;p11"/>
            <p:cNvSpPr/>
            <p:nvPr/>
          </p:nvSpPr>
          <p:spPr>
            <a:xfrm flipH="1">
              <a:off x="3202782" y="4245706"/>
              <a:ext cx="120991" cy="105946"/>
            </a:xfrm>
            <a:custGeom>
              <a:rect b="b" l="l" r="r" t="t"/>
              <a:pathLst>
                <a:path extrusionOk="0" h="4704" w="5372">
                  <a:moveTo>
                    <a:pt x="2683" y="1"/>
                  </a:moveTo>
                  <a:cubicBezTo>
                    <a:pt x="1942" y="1"/>
                    <a:pt x="1202" y="346"/>
                    <a:pt x="735" y="976"/>
                  </a:cubicBezTo>
                  <a:cubicBezTo>
                    <a:pt x="1" y="2010"/>
                    <a:pt x="234" y="3511"/>
                    <a:pt x="1302" y="4278"/>
                  </a:cubicBezTo>
                  <a:cubicBezTo>
                    <a:pt x="1705" y="4565"/>
                    <a:pt x="2179" y="4704"/>
                    <a:pt x="2651" y="4704"/>
                  </a:cubicBezTo>
                  <a:cubicBezTo>
                    <a:pt x="3389" y="4704"/>
                    <a:pt x="4123" y="4363"/>
                    <a:pt x="4571" y="3711"/>
                  </a:cubicBezTo>
                  <a:cubicBezTo>
                    <a:pt x="5371" y="2677"/>
                    <a:pt x="5138" y="1176"/>
                    <a:pt x="4037" y="442"/>
                  </a:cubicBezTo>
                  <a:cubicBezTo>
                    <a:pt x="3633" y="143"/>
                    <a:pt x="3158" y="1"/>
                    <a:pt x="2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flipH="1">
              <a:off x="2770057" y="4105346"/>
              <a:ext cx="101441" cy="88784"/>
            </a:xfrm>
            <a:custGeom>
              <a:rect b="b" l="l" r="r" t="t"/>
              <a:pathLst>
                <a:path extrusionOk="0" h="3942" w="4504">
                  <a:moveTo>
                    <a:pt x="2246" y="1"/>
                  </a:moveTo>
                  <a:cubicBezTo>
                    <a:pt x="1627" y="1"/>
                    <a:pt x="1020" y="290"/>
                    <a:pt x="634" y="837"/>
                  </a:cubicBezTo>
                  <a:cubicBezTo>
                    <a:pt x="1" y="1704"/>
                    <a:pt x="234" y="2905"/>
                    <a:pt x="1101" y="3572"/>
                  </a:cubicBezTo>
                  <a:cubicBezTo>
                    <a:pt x="1442" y="3821"/>
                    <a:pt x="1833" y="3941"/>
                    <a:pt x="2224" y="3941"/>
                  </a:cubicBezTo>
                  <a:cubicBezTo>
                    <a:pt x="2829" y="3941"/>
                    <a:pt x="3431" y="3652"/>
                    <a:pt x="3837" y="3105"/>
                  </a:cubicBezTo>
                  <a:cubicBezTo>
                    <a:pt x="4504" y="2238"/>
                    <a:pt x="4304" y="1037"/>
                    <a:pt x="3403" y="370"/>
                  </a:cubicBezTo>
                  <a:cubicBezTo>
                    <a:pt x="3050" y="121"/>
                    <a:pt x="2645" y="1"/>
                    <a:pt x="2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flipH="1">
              <a:off x="2650598" y="4625774"/>
              <a:ext cx="18806" cy="36622"/>
            </a:xfrm>
            <a:custGeom>
              <a:rect b="b" l="l" r="r" t="t"/>
              <a:pathLst>
                <a:path extrusionOk="0" h="1626" w="835">
                  <a:moveTo>
                    <a:pt x="238" y="0"/>
                  </a:moveTo>
                  <a:cubicBezTo>
                    <a:pt x="215" y="0"/>
                    <a:pt x="191" y="5"/>
                    <a:pt x="168" y="12"/>
                  </a:cubicBezTo>
                  <a:cubicBezTo>
                    <a:pt x="101" y="12"/>
                    <a:pt x="34" y="46"/>
                    <a:pt x="34" y="146"/>
                  </a:cubicBezTo>
                  <a:cubicBezTo>
                    <a:pt x="34" y="179"/>
                    <a:pt x="1" y="246"/>
                    <a:pt x="34" y="279"/>
                  </a:cubicBezTo>
                  <a:lnTo>
                    <a:pt x="434" y="1480"/>
                  </a:lnTo>
                  <a:cubicBezTo>
                    <a:pt x="460" y="1582"/>
                    <a:pt x="544" y="1626"/>
                    <a:pt x="612" y="1626"/>
                  </a:cubicBezTo>
                  <a:cubicBezTo>
                    <a:pt x="633" y="1626"/>
                    <a:pt x="652" y="1622"/>
                    <a:pt x="668" y="1614"/>
                  </a:cubicBezTo>
                  <a:cubicBezTo>
                    <a:pt x="801" y="1580"/>
                    <a:pt x="835" y="1447"/>
                    <a:pt x="801" y="1347"/>
                  </a:cubicBezTo>
                  <a:lnTo>
                    <a:pt x="434" y="146"/>
                  </a:lnTo>
                  <a:cubicBezTo>
                    <a:pt x="383" y="44"/>
                    <a:pt x="313"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flipH="1">
              <a:off x="2676881" y="4296495"/>
              <a:ext cx="98446" cy="283941"/>
            </a:xfrm>
            <a:custGeom>
              <a:rect b="b" l="l" r="r" t="t"/>
              <a:pathLst>
                <a:path extrusionOk="0" h="12607" w="4371">
                  <a:moveTo>
                    <a:pt x="203" y="0"/>
                  </a:moveTo>
                  <a:cubicBezTo>
                    <a:pt x="180" y="0"/>
                    <a:pt x="157" y="7"/>
                    <a:pt x="134" y="22"/>
                  </a:cubicBezTo>
                  <a:cubicBezTo>
                    <a:pt x="34" y="22"/>
                    <a:pt x="0" y="55"/>
                    <a:pt x="0" y="122"/>
                  </a:cubicBezTo>
                  <a:lnTo>
                    <a:pt x="0" y="256"/>
                  </a:lnTo>
                  <a:lnTo>
                    <a:pt x="801" y="2724"/>
                  </a:lnTo>
                  <a:cubicBezTo>
                    <a:pt x="830" y="2782"/>
                    <a:pt x="883" y="2864"/>
                    <a:pt x="983" y="2864"/>
                  </a:cubicBezTo>
                  <a:cubicBezTo>
                    <a:pt x="999" y="2864"/>
                    <a:pt x="1016" y="2862"/>
                    <a:pt x="1034" y="2857"/>
                  </a:cubicBezTo>
                  <a:cubicBezTo>
                    <a:pt x="1135" y="2857"/>
                    <a:pt x="1201" y="2724"/>
                    <a:pt x="1168" y="2591"/>
                  </a:cubicBezTo>
                  <a:lnTo>
                    <a:pt x="367" y="122"/>
                  </a:lnTo>
                  <a:cubicBezTo>
                    <a:pt x="342" y="71"/>
                    <a:pt x="277" y="0"/>
                    <a:pt x="203" y="0"/>
                  </a:cubicBezTo>
                  <a:close/>
                  <a:moveTo>
                    <a:pt x="1782" y="4871"/>
                  </a:moveTo>
                  <a:cubicBezTo>
                    <a:pt x="1758" y="4871"/>
                    <a:pt x="1732" y="4877"/>
                    <a:pt x="1702" y="4892"/>
                  </a:cubicBezTo>
                  <a:cubicBezTo>
                    <a:pt x="1635" y="4892"/>
                    <a:pt x="1568" y="4926"/>
                    <a:pt x="1568" y="5026"/>
                  </a:cubicBezTo>
                  <a:lnTo>
                    <a:pt x="1568" y="5126"/>
                  </a:lnTo>
                  <a:lnTo>
                    <a:pt x="2369" y="7594"/>
                  </a:lnTo>
                  <a:cubicBezTo>
                    <a:pt x="2398" y="7652"/>
                    <a:pt x="2476" y="7734"/>
                    <a:pt x="2583" y="7734"/>
                  </a:cubicBezTo>
                  <a:cubicBezTo>
                    <a:pt x="2600" y="7734"/>
                    <a:pt x="2617" y="7732"/>
                    <a:pt x="2636" y="7728"/>
                  </a:cubicBezTo>
                  <a:cubicBezTo>
                    <a:pt x="2702" y="7661"/>
                    <a:pt x="2802" y="7594"/>
                    <a:pt x="2736" y="7461"/>
                  </a:cubicBezTo>
                  <a:lnTo>
                    <a:pt x="1968" y="5026"/>
                  </a:lnTo>
                  <a:cubicBezTo>
                    <a:pt x="1917" y="4948"/>
                    <a:pt x="1865" y="4871"/>
                    <a:pt x="1782" y="4871"/>
                  </a:cubicBezTo>
                  <a:close/>
                  <a:moveTo>
                    <a:pt x="3356" y="9754"/>
                  </a:moveTo>
                  <a:cubicBezTo>
                    <a:pt x="3338" y="9754"/>
                    <a:pt x="3321" y="9756"/>
                    <a:pt x="3303" y="9762"/>
                  </a:cubicBezTo>
                  <a:cubicBezTo>
                    <a:pt x="3203" y="9762"/>
                    <a:pt x="3169" y="9796"/>
                    <a:pt x="3169" y="9896"/>
                  </a:cubicBezTo>
                  <a:lnTo>
                    <a:pt x="3169" y="10029"/>
                  </a:lnTo>
                  <a:lnTo>
                    <a:pt x="3970" y="12464"/>
                  </a:lnTo>
                  <a:cubicBezTo>
                    <a:pt x="3997" y="12547"/>
                    <a:pt x="4047" y="12606"/>
                    <a:pt x="4139" y="12606"/>
                  </a:cubicBezTo>
                  <a:cubicBezTo>
                    <a:pt x="4158" y="12606"/>
                    <a:pt x="4180" y="12604"/>
                    <a:pt x="4203" y="12598"/>
                  </a:cubicBezTo>
                  <a:cubicBezTo>
                    <a:pt x="4303" y="12598"/>
                    <a:pt x="4370" y="12464"/>
                    <a:pt x="4337" y="12364"/>
                  </a:cubicBezTo>
                  <a:lnTo>
                    <a:pt x="3536" y="9896"/>
                  </a:lnTo>
                  <a:cubicBezTo>
                    <a:pt x="3509" y="9813"/>
                    <a:pt x="3436" y="9754"/>
                    <a:pt x="3356" y="97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flipH="1">
              <a:off x="2785080" y="4213319"/>
              <a:ext cx="18806" cy="36622"/>
            </a:xfrm>
            <a:custGeom>
              <a:rect b="b" l="l" r="r" t="t"/>
              <a:pathLst>
                <a:path extrusionOk="0" h="1626" w="835">
                  <a:moveTo>
                    <a:pt x="242" y="0"/>
                  </a:moveTo>
                  <a:cubicBezTo>
                    <a:pt x="217" y="0"/>
                    <a:pt x="191" y="5"/>
                    <a:pt x="168" y="12"/>
                  </a:cubicBezTo>
                  <a:lnTo>
                    <a:pt x="68" y="146"/>
                  </a:lnTo>
                  <a:cubicBezTo>
                    <a:pt x="68" y="213"/>
                    <a:pt x="1" y="246"/>
                    <a:pt x="68" y="279"/>
                  </a:cubicBezTo>
                  <a:lnTo>
                    <a:pt x="434" y="1480"/>
                  </a:lnTo>
                  <a:cubicBezTo>
                    <a:pt x="460" y="1582"/>
                    <a:pt x="544" y="1626"/>
                    <a:pt x="612" y="1626"/>
                  </a:cubicBezTo>
                  <a:cubicBezTo>
                    <a:pt x="633" y="1626"/>
                    <a:pt x="652" y="1621"/>
                    <a:pt x="668" y="1614"/>
                  </a:cubicBezTo>
                  <a:cubicBezTo>
                    <a:pt x="801" y="1580"/>
                    <a:pt x="835" y="1447"/>
                    <a:pt x="801" y="1347"/>
                  </a:cubicBezTo>
                  <a:lnTo>
                    <a:pt x="434" y="146"/>
                  </a:lnTo>
                  <a:cubicBezTo>
                    <a:pt x="409" y="44"/>
                    <a:pt x="325" y="0"/>
                    <a:pt x="2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flipH="1">
              <a:off x="2574719" y="4681314"/>
              <a:ext cx="107455" cy="95540"/>
            </a:xfrm>
            <a:custGeom>
              <a:rect b="b" l="l" r="r" t="t"/>
              <a:pathLst>
                <a:path extrusionOk="0" h="4242" w="4771">
                  <a:moveTo>
                    <a:pt x="2410" y="0"/>
                  </a:moveTo>
                  <a:cubicBezTo>
                    <a:pt x="1752" y="0"/>
                    <a:pt x="1097" y="310"/>
                    <a:pt x="668" y="882"/>
                  </a:cubicBezTo>
                  <a:cubicBezTo>
                    <a:pt x="1" y="1850"/>
                    <a:pt x="201" y="3151"/>
                    <a:pt x="1168" y="3851"/>
                  </a:cubicBezTo>
                  <a:cubicBezTo>
                    <a:pt x="1536" y="4114"/>
                    <a:pt x="1960" y="4242"/>
                    <a:pt x="2382" y="4242"/>
                  </a:cubicBezTo>
                  <a:cubicBezTo>
                    <a:pt x="3033" y="4242"/>
                    <a:pt x="3679" y="3937"/>
                    <a:pt x="4104" y="3351"/>
                  </a:cubicBezTo>
                  <a:cubicBezTo>
                    <a:pt x="4771" y="2383"/>
                    <a:pt x="4537" y="1116"/>
                    <a:pt x="3603" y="382"/>
                  </a:cubicBezTo>
                  <a:cubicBezTo>
                    <a:pt x="3242" y="124"/>
                    <a:pt x="2825" y="0"/>
                    <a:pt x="2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flipH="1">
              <a:off x="5377981" y="4700959"/>
              <a:ext cx="9775" cy="130000"/>
            </a:xfrm>
            <a:custGeom>
              <a:rect b="b" l="l" r="r" t="t"/>
              <a:pathLst>
                <a:path extrusionOk="0" h="5772" w="434">
                  <a:moveTo>
                    <a:pt x="200" y="1"/>
                  </a:moveTo>
                  <a:cubicBezTo>
                    <a:pt x="67" y="1"/>
                    <a:pt x="0" y="101"/>
                    <a:pt x="0" y="201"/>
                  </a:cubicBezTo>
                  <a:lnTo>
                    <a:pt x="0" y="5538"/>
                  </a:lnTo>
                  <a:cubicBezTo>
                    <a:pt x="0" y="5672"/>
                    <a:pt x="67" y="5772"/>
                    <a:pt x="200" y="5772"/>
                  </a:cubicBezTo>
                  <a:cubicBezTo>
                    <a:pt x="334" y="5772"/>
                    <a:pt x="434" y="5672"/>
                    <a:pt x="400" y="5538"/>
                  </a:cubicBezTo>
                  <a:lnTo>
                    <a:pt x="400" y="201"/>
                  </a:lnTo>
                  <a:cubicBezTo>
                    <a:pt x="400" y="101"/>
                    <a:pt x="334" y="1"/>
                    <a:pt x="200"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flipH="1">
              <a:off x="5318612" y="4761072"/>
              <a:ext cx="129257" cy="9797"/>
            </a:xfrm>
            <a:custGeom>
              <a:rect b="b" l="l" r="r" t="t"/>
              <a:pathLst>
                <a:path extrusionOk="0" h="435" w="5739">
                  <a:moveTo>
                    <a:pt x="201" y="0"/>
                  </a:moveTo>
                  <a:cubicBezTo>
                    <a:pt x="67" y="0"/>
                    <a:pt x="1" y="100"/>
                    <a:pt x="1" y="201"/>
                  </a:cubicBezTo>
                  <a:cubicBezTo>
                    <a:pt x="1" y="334"/>
                    <a:pt x="67" y="434"/>
                    <a:pt x="201" y="434"/>
                  </a:cubicBezTo>
                  <a:lnTo>
                    <a:pt x="5538" y="434"/>
                  </a:lnTo>
                  <a:cubicBezTo>
                    <a:pt x="5671" y="434"/>
                    <a:pt x="5738" y="334"/>
                    <a:pt x="5738" y="201"/>
                  </a:cubicBezTo>
                  <a:cubicBezTo>
                    <a:pt x="5738" y="100"/>
                    <a:pt x="5671" y="0"/>
                    <a:pt x="5538"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5231472" y="4848999"/>
              <a:ext cx="95315" cy="97072"/>
            </a:xfrm>
            <a:custGeom>
              <a:rect b="b" l="l" r="r" t="t"/>
              <a:pathLst>
                <a:path extrusionOk="0" h="4310" w="4232">
                  <a:moveTo>
                    <a:pt x="509" y="0"/>
                  </a:moveTo>
                  <a:cubicBezTo>
                    <a:pt x="251" y="0"/>
                    <a:pt x="1" y="255"/>
                    <a:pt x="28" y="533"/>
                  </a:cubicBezTo>
                  <a:lnTo>
                    <a:pt x="495" y="3902"/>
                  </a:lnTo>
                  <a:cubicBezTo>
                    <a:pt x="518" y="4153"/>
                    <a:pt x="728" y="4310"/>
                    <a:pt x="944" y="4310"/>
                  </a:cubicBezTo>
                  <a:cubicBezTo>
                    <a:pt x="1044" y="4310"/>
                    <a:pt x="1145" y="4276"/>
                    <a:pt x="1229" y="4202"/>
                  </a:cubicBezTo>
                  <a:lnTo>
                    <a:pt x="3965" y="2101"/>
                  </a:lnTo>
                  <a:cubicBezTo>
                    <a:pt x="4231" y="1901"/>
                    <a:pt x="4165" y="1434"/>
                    <a:pt x="3831" y="1300"/>
                  </a:cubicBezTo>
                  <a:lnTo>
                    <a:pt x="662" y="33"/>
                  </a:lnTo>
                  <a:cubicBezTo>
                    <a:pt x="612" y="10"/>
                    <a:pt x="560" y="0"/>
                    <a:pt x="509"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438" name="Shape 4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39" name="Shape 439"/>
        <p:cNvGrpSpPr/>
        <p:nvPr/>
      </p:nvGrpSpPr>
      <p:grpSpPr>
        <a:xfrm>
          <a:off x="0" y="0"/>
          <a:ext cx="0" cy="0"/>
          <a:chOff x="0" y="0"/>
          <a:chExt cx="0" cy="0"/>
        </a:xfrm>
      </p:grpSpPr>
      <p:sp>
        <p:nvSpPr>
          <p:cNvPr id="440" name="Google Shape;440;p13"/>
          <p:cNvSpPr txBox="1"/>
          <p:nvPr>
            <p:ph type="title"/>
          </p:nvPr>
        </p:nvSpPr>
        <p:spPr>
          <a:xfrm>
            <a:off x="720000" y="1832050"/>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1" name="Google Shape;441;p13"/>
          <p:cNvSpPr txBox="1"/>
          <p:nvPr>
            <p:ph hasCustomPrompt="1" idx="2" type="title"/>
          </p:nvPr>
        </p:nvSpPr>
        <p:spPr>
          <a:xfrm>
            <a:off x="1309050" y="143729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42" name="Google Shape;442;p13"/>
          <p:cNvSpPr txBox="1"/>
          <p:nvPr>
            <p:ph idx="1" type="subTitle"/>
          </p:nvPr>
        </p:nvSpPr>
        <p:spPr>
          <a:xfrm>
            <a:off x="720000" y="2359748"/>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3" name="Google Shape;443;p13"/>
          <p:cNvSpPr txBox="1"/>
          <p:nvPr>
            <p:ph idx="3" type="title"/>
          </p:nvPr>
        </p:nvSpPr>
        <p:spPr>
          <a:xfrm>
            <a:off x="3535950" y="1832050"/>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4" name="Google Shape;444;p13"/>
          <p:cNvSpPr txBox="1"/>
          <p:nvPr>
            <p:ph hasCustomPrompt="1" idx="4" type="title"/>
          </p:nvPr>
        </p:nvSpPr>
        <p:spPr>
          <a:xfrm>
            <a:off x="4092375" y="143729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45" name="Google Shape;445;p13"/>
          <p:cNvSpPr txBox="1"/>
          <p:nvPr>
            <p:ph idx="5" type="subTitle"/>
          </p:nvPr>
        </p:nvSpPr>
        <p:spPr>
          <a:xfrm>
            <a:off x="3535950" y="2359748"/>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6" name="Google Shape;446;p13"/>
          <p:cNvSpPr txBox="1"/>
          <p:nvPr>
            <p:ph idx="6" type="title"/>
          </p:nvPr>
        </p:nvSpPr>
        <p:spPr>
          <a:xfrm>
            <a:off x="6351900" y="1832050"/>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7" name="Google Shape;447;p13"/>
          <p:cNvSpPr txBox="1"/>
          <p:nvPr>
            <p:ph hasCustomPrompt="1" idx="7" type="title"/>
          </p:nvPr>
        </p:nvSpPr>
        <p:spPr>
          <a:xfrm>
            <a:off x="6908325" y="143729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48" name="Google Shape;448;p13"/>
          <p:cNvSpPr txBox="1"/>
          <p:nvPr>
            <p:ph idx="8" type="subTitle"/>
          </p:nvPr>
        </p:nvSpPr>
        <p:spPr>
          <a:xfrm>
            <a:off x="6351900" y="2359748"/>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9" name="Google Shape;449;p13"/>
          <p:cNvSpPr txBox="1"/>
          <p:nvPr>
            <p:ph idx="9" type="title"/>
          </p:nvPr>
        </p:nvSpPr>
        <p:spPr>
          <a:xfrm>
            <a:off x="720000" y="3624304"/>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0" name="Google Shape;450;p13"/>
          <p:cNvSpPr txBox="1"/>
          <p:nvPr>
            <p:ph hasCustomPrompt="1" idx="13" type="title"/>
          </p:nvPr>
        </p:nvSpPr>
        <p:spPr>
          <a:xfrm>
            <a:off x="1309050" y="323275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51" name="Google Shape;451;p13"/>
          <p:cNvSpPr txBox="1"/>
          <p:nvPr>
            <p:ph idx="14" type="subTitle"/>
          </p:nvPr>
        </p:nvSpPr>
        <p:spPr>
          <a:xfrm>
            <a:off x="720000" y="4152027"/>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2" name="Google Shape;452;p13"/>
          <p:cNvSpPr txBox="1"/>
          <p:nvPr>
            <p:ph idx="15" type="title"/>
          </p:nvPr>
        </p:nvSpPr>
        <p:spPr>
          <a:xfrm>
            <a:off x="3535950" y="3624304"/>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3" name="Google Shape;453;p13"/>
          <p:cNvSpPr txBox="1"/>
          <p:nvPr>
            <p:ph hasCustomPrompt="1" idx="16" type="title"/>
          </p:nvPr>
        </p:nvSpPr>
        <p:spPr>
          <a:xfrm>
            <a:off x="4092375" y="323275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54" name="Google Shape;454;p13"/>
          <p:cNvSpPr txBox="1"/>
          <p:nvPr>
            <p:ph idx="17" type="subTitle"/>
          </p:nvPr>
        </p:nvSpPr>
        <p:spPr>
          <a:xfrm>
            <a:off x="3535950" y="4152027"/>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5" name="Google Shape;455;p13"/>
          <p:cNvSpPr txBox="1"/>
          <p:nvPr>
            <p:ph idx="18" type="title"/>
          </p:nvPr>
        </p:nvSpPr>
        <p:spPr>
          <a:xfrm>
            <a:off x="6351900" y="3624304"/>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6" name="Google Shape;456;p13"/>
          <p:cNvSpPr txBox="1"/>
          <p:nvPr>
            <p:ph hasCustomPrompt="1" idx="19" type="title"/>
          </p:nvPr>
        </p:nvSpPr>
        <p:spPr>
          <a:xfrm>
            <a:off x="6908325" y="323275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57" name="Google Shape;457;p13"/>
          <p:cNvSpPr txBox="1"/>
          <p:nvPr>
            <p:ph idx="20" type="subTitle"/>
          </p:nvPr>
        </p:nvSpPr>
        <p:spPr>
          <a:xfrm>
            <a:off x="6351900" y="4152027"/>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8" name="Google Shape;458;p13"/>
          <p:cNvSpPr txBox="1"/>
          <p:nvPr>
            <p:ph idx="21"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3"/>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3"/>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3"/>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3"/>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3"/>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3"/>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3"/>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3"/>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3"/>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3"/>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a:off x="5155383" y="4913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3"/>
              <p:cNvSpPr/>
              <p:nvPr/>
            </p:nvSpPr>
            <p:spPr>
              <a:xfrm>
                <a:off x="5354756" y="6354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3"/>
              <p:cNvSpPr/>
              <p:nvPr/>
            </p:nvSpPr>
            <p:spPr>
              <a:xfrm>
                <a:off x="7037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a:off x="6914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a:off x="1223999" y="5053318"/>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a:off x="1367762" y="5187853"/>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a:off x="1341960" y="4873616"/>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3"/>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3"/>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506" name="Shape 506"/>
        <p:cNvGrpSpPr/>
        <p:nvPr/>
      </p:nvGrpSpPr>
      <p:grpSpPr>
        <a:xfrm>
          <a:off x="0" y="0"/>
          <a:ext cx="0" cy="0"/>
          <a:chOff x="0" y="0"/>
          <a:chExt cx="0" cy="0"/>
        </a:xfrm>
      </p:grpSpPr>
      <p:sp>
        <p:nvSpPr>
          <p:cNvPr id="507" name="Google Shape;507;p14"/>
          <p:cNvSpPr txBox="1"/>
          <p:nvPr>
            <p:ph idx="1" type="body"/>
          </p:nvPr>
        </p:nvSpPr>
        <p:spPr>
          <a:xfrm>
            <a:off x="713100" y="1208700"/>
            <a:ext cx="3858900" cy="1583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08" name="Google Shape;508;p14"/>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09" name="Google Shape;509;p14"/>
          <p:cNvGrpSpPr/>
          <p:nvPr/>
        </p:nvGrpSpPr>
        <p:grpSpPr>
          <a:xfrm>
            <a:off x="4222055" y="-3474610"/>
            <a:ext cx="8043475" cy="8043475"/>
            <a:chOff x="1241175" y="-1300650"/>
            <a:chExt cx="8043475" cy="8043475"/>
          </a:xfrm>
        </p:grpSpPr>
        <p:sp>
          <p:nvSpPr>
            <p:cNvPr id="510" name="Google Shape;510;p14"/>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4"/>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4"/>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4"/>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4"/>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4"/>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4"/>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14"/>
          <p:cNvGrpSpPr/>
          <p:nvPr/>
        </p:nvGrpSpPr>
        <p:grpSpPr>
          <a:xfrm>
            <a:off x="8028260" y="322966"/>
            <a:ext cx="365869" cy="328105"/>
            <a:chOff x="7194285" y="1228366"/>
            <a:chExt cx="365869" cy="328105"/>
          </a:xfrm>
        </p:grpSpPr>
        <p:sp>
          <p:nvSpPr>
            <p:cNvPr id="518" name="Google Shape;518;p14"/>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4"/>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4"/>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14"/>
          <p:cNvGrpSpPr/>
          <p:nvPr/>
        </p:nvGrpSpPr>
        <p:grpSpPr>
          <a:xfrm>
            <a:off x="259146" y="2488768"/>
            <a:ext cx="354818" cy="2432541"/>
            <a:chOff x="174946" y="1297681"/>
            <a:chExt cx="354818" cy="2432541"/>
          </a:xfrm>
        </p:grpSpPr>
        <p:sp>
          <p:nvSpPr>
            <p:cNvPr id="523" name="Google Shape;523;p14"/>
            <p:cNvSpPr/>
            <p:nvPr/>
          </p:nvSpPr>
          <p:spPr>
            <a:xfrm>
              <a:off x="274480" y="332747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p:nvPr/>
          </p:nvSpPr>
          <p:spPr>
            <a:xfrm>
              <a:off x="174946" y="342515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4"/>
            <p:cNvSpPr/>
            <p:nvPr/>
          </p:nvSpPr>
          <p:spPr>
            <a:xfrm>
              <a:off x="374318" y="356930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
            <p:cNvSpPr/>
            <p:nvPr/>
          </p:nvSpPr>
          <p:spPr>
            <a:xfrm>
              <a:off x="250712" y="1297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a:off x="394474" y="1432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14"/>
          <p:cNvGrpSpPr/>
          <p:nvPr/>
        </p:nvGrpSpPr>
        <p:grpSpPr>
          <a:xfrm>
            <a:off x="906912" y="195249"/>
            <a:ext cx="609540" cy="583574"/>
            <a:chOff x="3105300" y="593625"/>
            <a:chExt cx="256800" cy="245850"/>
          </a:xfrm>
        </p:grpSpPr>
        <p:sp>
          <p:nvSpPr>
            <p:cNvPr id="529" name="Google Shape;529;p14"/>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14"/>
          <p:cNvGrpSpPr/>
          <p:nvPr/>
        </p:nvGrpSpPr>
        <p:grpSpPr>
          <a:xfrm>
            <a:off x="8652612" y="4730718"/>
            <a:ext cx="229483" cy="220256"/>
            <a:chOff x="250712" y="1297681"/>
            <a:chExt cx="229483" cy="220256"/>
          </a:xfrm>
        </p:grpSpPr>
        <p:sp>
          <p:nvSpPr>
            <p:cNvPr id="534" name="Google Shape;534;p14"/>
            <p:cNvSpPr/>
            <p:nvPr/>
          </p:nvSpPr>
          <p:spPr>
            <a:xfrm>
              <a:off x="250712" y="1297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394474" y="1432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14"/>
          <p:cNvGrpSpPr/>
          <p:nvPr/>
        </p:nvGrpSpPr>
        <p:grpSpPr>
          <a:xfrm>
            <a:off x="8594804" y="1188192"/>
            <a:ext cx="477477" cy="478195"/>
            <a:chOff x="5022684" y="4300597"/>
            <a:chExt cx="648306" cy="649281"/>
          </a:xfrm>
        </p:grpSpPr>
        <p:sp>
          <p:nvSpPr>
            <p:cNvPr id="537" name="Google Shape;537;p14"/>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1" name="Shape 541"/>
        <p:cNvGrpSpPr/>
        <p:nvPr/>
      </p:nvGrpSpPr>
      <p:grpSpPr>
        <a:xfrm>
          <a:off x="0" y="0"/>
          <a:ext cx="0" cy="0"/>
          <a:chOff x="0" y="0"/>
          <a:chExt cx="0" cy="0"/>
        </a:xfrm>
      </p:grpSpPr>
      <p:sp>
        <p:nvSpPr>
          <p:cNvPr id="542" name="Google Shape;542;p15"/>
          <p:cNvSpPr txBox="1"/>
          <p:nvPr>
            <p:ph type="title"/>
          </p:nvPr>
        </p:nvSpPr>
        <p:spPr>
          <a:xfrm>
            <a:off x="720475" y="3710100"/>
            <a:ext cx="4166100" cy="420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3" name="Google Shape;543;p15"/>
          <p:cNvSpPr txBox="1"/>
          <p:nvPr>
            <p:ph idx="1" type="subTitle"/>
          </p:nvPr>
        </p:nvSpPr>
        <p:spPr>
          <a:xfrm>
            <a:off x="720475" y="954200"/>
            <a:ext cx="4166100" cy="275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9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544" name="Google Shape;544;p15"/>
          <p:cNvGrpSpPr/>
          <p:nvPr/>
        </p:nvGrpSpPr>
        <p:grpSpPr>
          <a:xfrm>
            <a:off x="4800605" y="-2897864"/>
            <a:ext cx="8043475" cy="8043475"/>
            <a:chOff x="1241175" y="-1300650"/>
            <a:chExt cx="8043475" cy="8043475"/>
          </a:xfrm>
        </p:grpSpPr>
        <p:sp>
          <p:nvSpPr>
            <p:cNvPr id="545" name="Google Shape;545;p15"/>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5"/>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5"/>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5"/>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5"/>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5"/>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5"/>
          <p:cNvGrpSpPr/>
          <p:nvPr/>
        </p:nvGrpSpPr>
        <p:grpSpPr>
          <a:xfrm>
            <a:off x="1740175" y="258921"/>
            <a:ext cx="535664" cy="317725"/>
            <a:chOff x="5182025" y="464396"/>
            <a:chExt cx="535664" cy="317725"/>
          </a:xfrm>
        </p:grpSpPr>
        <p:sp>
          <p:nvSpPr>
            <p:cNvPr id="553" name="Google Shape;553;p15"/>
            <p:cNvSpPr/>
            <p:nvPr/>
          </p:nvSpPr>
          <p:spPr>
            <a:xfrm>
              <a:off x="5534801" y="464396"/>
              <a:ext cx="182888" cy="183820"/>
            </a:xfrm>
            <a:custGeom>
              <a:rect b="b" l="l" r="r" t="t"/>
              <a:pathLst>
                <a:path extrusionOk="0" h="3786" w="3767">
                  <a:moveTo>
                    <a:pt x="0" y="1"/>
                  </a:moveTo>
                  <a:lnTo>
                    <a:pt x="0" y="3786"/>
                  </a:lnTo>
                  <a:lnTo>
                    <a:pt x="3767" y="3786"/>
                  </a:lnTo>
                  <a:lnTo>
                    <a:pt x="3767"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5"/>
            <p:cNvSpPr/>
            <p:nvPr/>
          </p:nvSpPr>
          <p:spPr>
            <a:xfrm>
              <a:off x="5389826" y="574268"/>
              <a:ext cx="207794" cy="207853"/>
            </a:xfrm>
            <a:custGeom>
              <a:rect b="b" l="l" r="r" t="t"/>
              <a:pathLst>
                <a:path extrusionOk="0" h="4281" w="4280">
                  <a:moveTo>
                    <a:pt x="0" y="1"/>
                  </a:moveTo>
                  <a:lnTo>
                    <a:pt x="0" y="4281"/>
                  </a:lnTo>
                  <a:lnTo>
                    <a:pt x="4280" y="4281"/>
                  </a:lnTo>
                  <a:lnTo>
                    <a:pt x="42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5"/>
            <p:cNvSpPr/>
            <p:nvPr/>
          </p:nvSpPr>
          <p:spPr>
            <a:xfrm>
              <a:off x="5182025" y="510568"/>
              <a:ext cx="110840" cy="110894"/>
            </a:xfrm>
            <a:custGeom>
              <a:rect b="b" l="l" r="r" t="t"/>
              <a:pathLst>
                <a:path extrusionOk="0" h="2284" w="2283">
                  <a:moveTo>
                    <a:pt x="0" y="1"/>
                  </a:moveTo>
                  <a:lnTo>
                    <a:pt x="0"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15"/>
          <p:cNvGrpSpPr/>
          <p:nvPr/>
        </p:nvGrpSpPr>
        <p:grpSpPr>
          <a:xfrm rot="10800000">
            <a:off x="216552" y="304484"/>
            <a:ext cx="232368" cy="973684"/>
            <a:chOff x="6656577" y="3252597"/>
            <a:chExt cx="232368" cy="973684"/>
          </a:xfrm>
        </p:grpSpPr>
        <p:sp>
          <p:nvSpPr>
            <p:cNvPr id="557" name="Google Shape;557;p15"/>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5"/>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5"/>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15"/>
          <p:cNvGrpSpPr/>
          <p:nvPr/>
        </p:nvGrpSpPr>
        <p:grpSpPr>
          <a:xfrm>
            <a:off x="381800" y="4615043"/>
            <a:ext cx="415595" cy="271553"/>
            <a:chOff x="5182025" y="510568"/>
            <a:chExt cx="415595" cy="271553"/>
          </a:xfrm>
        </p:grpSpPr>
        <p:sp>
          <p:nvSpPr>
            <p:cNvPr id="570" name="Google Shape;570;p15"/>
            <p:cNvSpPr/>
            <p:nvPr/>
          </p:nvSpPr>
          <p:spPr>
            <a:xfrm>
              <a:off x="5389826" y="574268"/>
              <a:ext cx="207794" cy="207853"/>
            </a:xfrm>
            <a:custGeom>
              <a:rect b="b" l="l" r="r" t="t"/>
              <a:pathLst>
                <a:path extrusionOk="0" h="4281" w="4280">
                  <a:moveTo>
                    <a:pt x="0" y="1"/>
                  </a:moveTo>
                  <a:lnTo>
                    <a:pt x="0" y="4281"/>
                  </a:lnTo>
                  <a:lnTo>
                    <a:pt x="4280" y="4281"/>
                  </a:lnTo>
                  <a:lnTo>
                    <a:pt x="42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a:off x="5182025" y="510568"/>
              <a:ext cx="110840" cy="110894"/>
            </a:xfrm>
            <a:custGeom>
              <a:rect b="b" l="l" r="r" t="t"/>
              <a:pathLst>
                <a:path extrusionOk="0" h="2284" w="2283">
                  <a:moveTo>
                    <a:pt x="0" y="1"/>
                  </a:moveTo>
                  <a:lnTo>
                    <a:pt x="0"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5"/>
          <p:cNvGrpSpPr/>
          <p:nvPr/>
        </p:nvGrpSpPr>
        <p:grpSpPr>
          <a:xfrm>
            <a:off x="3598396" y="4410499"/>
            <a:ext cx="354818" cy="402747"/>
            <a:chOff x="8117146" y="4166124"/>
            <a:chExt cx="354818" cy="402747"/>
          </a:xfrm>
        </p:grpSpPr>
        <p:sp>
          <p:nvSpPr>
            <p:cNvPr id="573" name="Google Shape;573;p15"/>
            <p:cNvSpPr/>
            <p:nvPr/>
          </p:nvSpPr>
          <p:spPr>
            <a:xfrm>
              <a:off x="8216680" y="41661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5"/>
            <p:cNvSpPr/>
            <p:nvPr/>
          </p:nvSpPr>
          <p:spPr>
            <a:xfrm>
              <a:off x="8117146" y="42638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5"/>
            <p:cNvSpPr/>
            <p:nvPr/>
          </p:nvSpPr>
          <p:spPr>
            <a:xfrm>
              <a:off x="8316518" y="44079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576" name="Shape 576"/>
        <p:cNvGrpSpPr/>
        <p:nvPr/>
      </p:nvGrpSpPr>
      <p:grpSpPr>
        <a:xfrm>
          <a:off x="0" y="0"/>
          <a:ext cx="0" cy="0"/>
          <a:chOff x="0" y="0"/>
          <a:chExt cx="0" cy="0"/>
        </a:xfrm>
      </p:grpSpPr>
      <p:sp>
        <p:nvSpPr>
          <p:cNvPr id="577" name="Google Shape;577;p16"/>
          <p:cNvSpPr txBox="1"/>
          <p:nvPr>
            <p:ph type="title"/>
          </p:nvPr>
        </p:nvSpPr>
        <p:spPr>
          <a:xfrm>
            <a:off x="5188500" y="835632"/>
            <a:ext cx="3238200" cy="205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8" name="Google Shape;578;p16"/>
          <p:cNvSpPr txBox="1"/>
          <p:nvPr>
            <p:ph idx="1" type="subTitle"/>
          </p:nvPr>
        </p:nvSpPr>
        <p:spPr>
          <a:xfrm>
            <a:off x="5188500" y="2902750"/>
            <a:ext cx="3238200" cy="13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79" name="Google Shape;579;p16"/>
          <p:cNvGrpSpPr/>
          <p:nvPr/>
        </p:nvGrpSpPr>
        <p:grpSpPr>
          <a:xfrm>
            <a:off x="4713835" y="193704"/>
            <a:ext cx="4201291" cy="4832962"/>
            <a:chOff x="4713835" y="193704"/>
            <a:chExt cx="4201291" cy="4832962"/>
          </a:xfrm>
        </p:grpSpPr>
        <p:grpSp>
          <p:nvGrpSpPr>
            <p:cNvPr id="580" name="Google Shape;580;p16"/>
            <p:cNvGrpSpPr/>
            <p:nvPr/>
          </p:nvGrpSpPr>
          <p:grpSpPr>
            <a:xfrm>
              <a:off x="4992328" y="4568877"/>
              <a:ext cx="631910" cy="457789"/>
              <a:chOff x="855125" y="679497"/>
              <a:chExt cx="254310" cy="184228"/>
            </a:xfrm>
          </p:grpSpPr>
          <p:sp>
            <p:nvSpPr>
              <p:cNvPr id="581" name="Google Shape;581;p16"/>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6"/>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6"/>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6"/>
            <p:cNvGrpSpPr/>
            <p:nvPr/>
          </p:nvGrpSpPr>
          <p:grpSpPr>
            <a:xfrm>
              <a:off x="8184044" y="317575"/>
              <a:ext cx="498706" cy="477465"/>
              <a:chOff x="3105300" y="593625"/>
              <a:chExt cx="256800" cy="245850"/>
            </a:xfrm>
          </p:grpSpPr>
          <p:sp>
            <p:nvSpPr>
              <p:cNvPr id="585" name="Google Shape;585;p16"/>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6"/>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6"/>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6"/>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16"/>
            <p:cNvGrpSpPr/>
            <p:nvPr/>
          </p:nvGrpSpPr>
          <p:grpSpPr>
            <a:xfrm>
              <a:off x="8426712" y="4401252"/>
              <a:ext cx="456233" cy="335252"/>
              <a:chOff x="8353512" y="4107552"/>
              <a:chExt cx="456233" cy="335252"/>
            </a:xfrm>
          </p:grpSpPr>
          <p:sp>
            <p:nvSpPr>
              <p:cNvPr id="590" name="Google Shape;590;p16"/>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6"/>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6"/>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6"/>
            <p:cNvGrpSpPr/>
            <p:nvPr/>
          </p:nvGrpSpPr>
          <p:grpSpPr>
            <a:xfrm>
              <a:off x="4713835" y="193704"/>
              <a:ext cx="518269" cy="328105"/>
              <a:chOff x="783960" y="4261704"/>
              <a:chExt cx="518269" cy="328105"/>
            </a:xfrm>
          </p:grpSpPr>
          <p:sp>
            <p:nvSpPr>
              <p:cNvPr id="594" name="Google Shape;594;p16"/>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5" name="Google Shape;595;p16"/>
              <p:cNvGrpSpPr/>
              <p:nvPr/>
            </p:nvGrpSpPr>
            <p:grpSpPr>
              <a:xfrm>
                <a:off x="783960" y="4261704"/>
                <a:ext cx="518269" cy="328105"/>
                <a:chOff x="783960" y="4261704"/>
                <a:chExt cx="518269" cy="328105"/>
              </a:xfrm>
            </p:grpSpPr>
            <p:sp>
              <p:nvSpPr>
                <p:cNvPr id="596" name="Google Shape;596;p16"/>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6"/>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6"/>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6"/>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0" name="Google Shape;600;p16"/>
            <p:cNvGrpSpPr/>
            <p:nvPr/>
          </p:nvGrpSpPr>
          <p:grpSpPr>
            <a:xfrm>
              <a:off x="8682758" y="1527568"/>
              <a:ext cx="232368" cy="974453"/>
              <a:chOff x="2546733" y="2525280"/>
              <a:chExt cx="232368" cy="974453"/>
            </a:xfrm>
          </p:grpSpPr>
          <p:sp>
            <p:nvSpPr>
              <p:cNvPr id="601" name="Google Shape;601;p16"/>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6"/>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6"/>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6"/>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6"/>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6"/>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6"/>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6"/>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6"/>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6"/>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6"/>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6"/>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613" name="Shape 613"/>
        <p:cNvGrpSpPr/>
        <p:nvPr/>
      </p:nvGrpSpPr>
      <p:grpSpPr>
        <a:xfrm>
          <a:off x="0" y="0"/>
          <a:ext cx="0" cy="0"/>
          <a:chOff x="0" y="0"/>
          <a:chExt cx="0" cy="0"/>
        </a:xfrm>
      </p:grpSpPr>
      <p:sp>
        <p:nvSpPr>
          <p:cNvPr id="614" name="Google Shape;614;p17"/>
          <p:cNvSpPr txBox="1"/>
          <p:nvPr>
            <p:ph type="title"/>
          </p:nvPr>
        </p:nvSpPr>
        <p:spPr>
          <a:xfrm>
            <a:off x="5434200" y="1666013"/>
            <a:ext cx="2996700" cy="50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5" name="Google Shape;615;p17"/>
          <p:cNvSpPr txBox="1"/>
          <p:nvPr>
            <p:ph idx="1" type="subTitle"/>
          </p:nvPr>
        </p:nvSpPr>
        <p:spPr>
          <a:xfrm>
            <a:off x="5434200" y="2173388"/>
            <a:ext cx="2996700" cy="13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16" name="Google Shape;616;p17"/>
          <p:cNvGrpSpPr/>
          <p:nvPr/>
        </p:nvGrpSpPr>
        <p:grpSpPr>
          <a:xfrm>
            <a:off x="4800605" y="-2897864"/>
            <a:ext cx="8043475" cy="8043475"/>
            <a:chOff x="1241175" y="-1300650"/>
            <a:chExt cx="8043475" cy="8043475"/>
          </a:xfrm>
        </p:grpSpPr>
        <p:sp>
          <p:nvSpPr>
            <p:cNvPr id="617" name="Google Shape;617;p17"/>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7"/>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7"/>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7"/>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7"/>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7"/>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17"/>
          <p:cNvGrpSpPr/>
          <p:nvPr/>
        </p:nvGrpSpPr>
        <p:grpSpPr>
          <a:xfrm>
            <a:off x="551187" y="193699"/>
            <a:ext cx="609540" cy="583574"/>
            <a:chOff x="3105300" y="593625"/>
            <a:chExt cx="256800" cy="245850"/>
          </a:xfrm>
        </p:grpSpPr>
        <p:sp>
          <p:nvSpPr>
            <p:cNvPr id="625" name="Google Shape;625;p17"/>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7"/>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7"/>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7"/>
          <p:cNvGrpSpPr/>
          <p:nvPr/>
        </p:nvGrpSpPr>
        <p:grpSpPr>
          <a:xfrm>
            <a:off x="8297559" y="4340559"/>
            <a:ext cx="648306" cy="649281"/>
            <a:chOff x="5022684" y="4300597"/>
            <a:chExt cx="648306" cy="649281"/>
          </a:xfrm>
        </p:grpSpPr>
        <p:sp>
          <p:nvSpPr>
            <p:cNvPr id="630" name="Google Shape;630;p17"/>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7"/>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7"/>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7"/>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17"/>
          <p:cNvGrpSpPr/>
          <p:nvPr/>
        </p:nvGrpSpPr>
        <p:grpSpPr>
          <a:xfrm>
            <a:off x="2949085" y="475916"/>
            <a:ext cx="365869" cy="328105"/>
            <a:chOff x="7194285" y="1228366"/>
            <a:chExt cx="365869" cy="328105"/>
          </a:xfrm>
        </p:grpSpPr>
        <p:sp>
          <p:nvSpPr>
            <p:cNvPr id="635" name="Google Shape;635;p17"/>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7"/>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7"/>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7"/>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7"/>
          <p:cNvGrpSpPr/>
          <p:nvPr/>
        </p:nvGrpSpPr>
        <p:grpSpPr>
          <a:xfrm>
            <a:off x="8566483" y="404987"/>
            <a:ext cx="355724" cy="1888212"/>
            <a:chOff x="124471" y="1153724"/>
            <a:chExt cx="355724" cy="1888212"/>
          </a:xfrm>
        </p:grpSpPr>
        <p:sp>
          <p:nvSpPr>
            <p:cNvPr id="640" name="Google Shape;640;p17"/>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7"/>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7"/>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17"/>
          <p:cNvGrpSpPr/>
          <p:nvPr/>
        </p:nvGrpSpPr>
        <p:grpSpPr>
          <a:xfrm>
            <a:off x="194827" y="3591559"/>
            <a:ext cx="232368" cy="973684"/>
            <a:chOff x="6656577" y="3252597"/>
            <a:chExt cx="232368" cy="973684"/>
          </a:xfrm>
        </p:grpSpPr>
        <p:sp>
          <p:nvSpPr>
            <p:cNvPr id="646" name="Google Shape;646;p17"/>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7"/>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7"/>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7"/>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7"/>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7"/>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7"/>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7"/>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7"/>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7"/>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7"/>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7"/>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7"/>
          <p:cNvGrpSpPr/>
          <p:nvPr/>
        </p:nvGrpSpPr>
        <p:grpSpPr>
          <a:xfrm>
            <a:off x="1309778" y="4436302"/>
            <a:ext cx="631910" cy="457789"/>
            <a:chOff x="855125" y="679497"/>
            <a:chExt cx="254310" cy="184228"/>
          </a:xfrm>
        </p:grpSpPr>
        <p:sp>
          <p:nvSpPr>
            <p:cNvPr id="659" name="Google Shape;659;p17"/>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7"/>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7"/>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662" name="Shape 662"/>
        <p:cNvGrpSpPr/>
        <p:nvPr/>
      </p:nvGrpSpPr>
      <p:grpSpPr>
        <a:xfrm>
          <a:off x="0" y="0"/>
          <a:ext cx="0" cy="0"/>
          <a:chOff x="0" y="0"/>
          <a:chExt cx="0" cy="0"/>
        </a:xfrm>
      </p:grpSpPr>
      <p:sp>
        <p:nvSpPr>
          <p:cNvPr id="663" name="Google Shape;663;p18"/>
          <p:cNvSpPr txBox="1"/>
          <p:nvPr>
            <p:ph type="title"/>
          </p:nvPr>
        </p:nvSpPr>
        <p:spPr>
          <a:xfrm>
            <a:off x="4572000" y="1818400"/>
            <a:ext cx="3267900" cy="50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4" name="Google Shape;664;p18"/>
          <p:cNvSpPr txBox="1"/>
          <p:nvPr>
            <p:ph idx="1" type="subTitle"/>
          </p:nvPr>
        </p:nvSpPr>
        <p:spPr>
          <a:xfrm>
            <a:off x="4572000" y="2325775"/>
            <a:ext cx="3267900" cy="101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65" name="Google Shape;665;p18"/>
          <p:cNvGrpSpPr/>
          <p:nvPr/>
        </p:nvGrpSpPr>
        <p:grpSpPr>
          <a:xfrm>
            <a:off x="4846105" y="-5016964"/>
            <a:ext cx="8043475" cy="8043475"/>
            <a:chOff x="1241175" y="-1300650"/>
            <a:chExt cx="8043475" cy="8043475"/>
          </a:xfrm>
        </p:grpSpPr>
        <p:sp>
          <p:nvSpPr>
            <p:cNvPr id="666" name="Google Shape;666;p18"/>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8"/>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8"/>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8"/>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8"/>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8"/>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8"/>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18"/>
          <p:cNvGrpSpPr/>
          <p:nvPr/>
        </p:nvGrpSpPr>
        <p:grpSpPr>
          <a:xfrm>
            <a:off x="218646" y="193704"/>
            <a:ext cx="8696480" cy="4783211"/>
            <a:chOff x="218646" y="193704"/>
            <a:chExt cx="8696480" cy="4783211"/>
          </a:xfrm>
        </p:grpSpPr>
        <p:grpSp>
          <p:nvGrpSpPr>
            <p:cNvPr id="674" name="Google Shape;674;p18"/>
            <p:cNvGrpSpPr/>
            <p:nvPr/>
          </p:nvGrpSpPr>
          <p:grpSpPr>
            <a:xfrm>
              <a:off x="4713835" y="193704"/>
              <a:ext cx="518269" cy="328105"/>
              <a:chOff x="783960" y="4261704"/>
              <a:chExt cx="518269" cy="328105"/>
            </a:xfrm>
          </p:grpSpPr>
          <p:sp>
            <p:nvSpPr>
              <p:cNvPr id="675" name="Google Shape;675;p18"/>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8"/>
              <p:cNvGrpSpPr/>
              <p:nvPr/>
            </p:nvGrpSpPr>
            <p:grpSpPr>
              <a:xfrm>
                <a:off x="783960" y="4261704"/>
                <a:ext cx="518269" cy="328105"/>
                <a:chOff x="783960" y="4261704"/>
                <a:chExt cx="518269" cy="328105"/>
              </a:xfrm>
            </p:grpSpPr>
            <p:sp>
              <p:nvSpPr>
                <p:cNvPr id="677" name="Google Shape;677;p18"/>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8"/>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8"/>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8"/>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1" name="Google Shape;681;p18"/>
            <p:cNvGrpSpPr/>
            <p:nvPr/>
          </p:nvGrpSpPr>
          <p:grpSpPr>
            <a:xfrm>
              <a:off x="8682758" y="1527568"/>
              <a:ext cx="232368" cy="974453"/>
              <a:chOff x="2546733" y="2525280"/>
              <a:chExt cx="232368" cy="974453"/>
            </a:xfrm>
          </p:grpSpPr>
          <p:sp>
            <p:nvSpPr>
              <p:cNvPr id="682" name="Google Shape;682;p18"/>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8"/>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8"/>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8"/>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8"/>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8"/>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8"/>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8"/>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8"/>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8"/>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8"/>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8"/>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18"/>
            <p:cNvGrpSpPr/>
            <p:nvPr/>
          </p:nvGrpSpPr>
          <p:grpSpPr>
            <a:xfrm>
              <a:off x="7782584" y="4327634"/>
              <a:ext cx="648306" cy="649281"/>
              <a:chOff x="5022684" y="4300597"/>
              <a:chExt cx="648306" cy="649281"/>
            </a:xfrm>
          </p:grpSpPr>
          <p:sp>
            <p:nvSpPr>
              <p:cNvPr id="695" name="Google Shape;695;p18"/>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8"/>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8"/>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8"/>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18"/>
            <p:cNvGrpSpPr/>
            <p:nvPr/>
          </p:nvGrpSpPr>
          <p:grpSpPr>
            <a:xfrm>
              <a:off x="713110" y="4532091"/>
              <a:ext cx="365869" cy="328105"/>
              <a:chOff x="7194285" y="1228366"/>
              <a:chExt cx="365869" cy="328105"/>
            </a:xfrm>
          </p:grpSpPr>
          <p:sp>
            <p:nvSpPr>
              <p:cNvPr id="700" name="Google Shape;700;p18"/>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8"/>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8"/>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8"/>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18"/>
            <p:cNvSpPr/>
            <p:nvPr/>
          </p:nvSpPr>
          <p:spPr>
            <a:xfrm>
              <a:off x="8656805" y="36312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5" name="Google Shape;705;p18"/>
            <p:cNvGrpSpPr/>
            <p:nvPr/>
          </p:nvGrpSpPr>
          <p:grpSpPr>
            <a:xfrm>
              <a:off x="218646" y="488887"/>
              <a:ext cx="355724" cy="1888212"/>
              <a:chOff x="124471" y="1153724"/>
              <a:chExt cx="355724" cy="1888212"/>
            </a:xfrm>
          </p:grpSpPr>
          <p:sp>
            <p:nvSpPr>
              <p:cNvPr id="706" name="Google Shape;706;p18"/>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8"/>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8"/>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8"/>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8"/>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18"/>
            <p:cNvGrpSpPr/>
            <p:nvPr/>
          </p:nvGrpSpPr>
          <p:grpSpPr>
            <a:xfrm>
              <a:off x="3655937" y="4360499"/>
              <a:ext cx="609540" cy="583574"/>
              <a:chOff x="3105300" y="593625"/>
              <a:chExt cx="256800" cy="245850"/>
            </a:xfrm>
          </p:grpSpPr>
          <p:sp>
            <p:nvSpPr>
              <p:cNvPr id="712" name="Google Shape;712;p18"/>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8"/>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8"/>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8"/>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716" name="Shape 716"/>
        <p:cNvGrpSpPr/>
        <p:nvPr/>
      </p:nvGrpSpPr>
      <p:grpSpPr>
        <a:xfrm>
          <a:off x="0" y="0"/>
          <a:ext cx="0" cy="0"/>
          <a:chOff x="0" y="0"/>
          <a:chExt cx="0" cy="0"/>
        </a:xfrm>
      </p:grpSpPr>
      <p:sp>
        <p:nvSpPr>
          <p:cNvPr id="717" name="Google Shape;717;p19"/>
          <p:cNvSpPr txBox="1"/>
          <p:nvPr>
            <p:ph type="title"/>
          </p:nvPr>
        </p:nvSpPr>
        <p:spPr>
          <a:xfrm>
            <a:off x="1309777" y="1818400"/>
            <a:ext cx="3267900" cy="507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a:solidFill>
                  <a:schemeClr val="lt2"/>
                </a:solidFill>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718" name="Google Shape;718;p19"/>
          <p:cNvSpPr txBox="1"/>
          <p:nvPr>
            <p:ph idx="1" type="subTitle"/>
          </p:nvPr>
        </p:nvSpPr>
        <p:spPr>
          <a:xfrm>
            <a:off x="1309777" y="2325775"/>
            <a:ext cx="3267900" cy="1018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grpSp>
        <p:nvGrpSpPr>
          <p:cNvPr id="719" name="Google Shape;719;p19"/>
          <p:cNvGrpSpPr/>
          <p:nvPr/>
        </p:nvGrpSpPr>
        <p:grpSpPr>
          <a:xfrm>
            <a:off x="4846105" y="-5016964"/>
            <a:ext cx="8043475" cy="8043475"/>
            <a:chOff x="1241175" y="-1300650"/>
            <a:chExt cx="8043475" cy="8043475"/>
          </a:xfrm>
        </p:grpSpPr>
        <p:sp>
          <p:nvSpPr>
            <p:cNvPr id="720" name="Google Shape;720;p19"/>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9"/>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9"/>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9"/>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9"/>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9"/>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9"/>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19"/>
          <p:cNvGrpSpPr/>
          <p:nvPr/>
        </p:nvGrpSpPr>
        <p:grpSpPr>
          <a:xfrm>
            <a:off x="551187" y="193699"/>
            <a:ext cx="609540" cy="583574"/>
            <a:chOff x="3105300" y="593625"/>
            <a:chExt cx="256800" cy="245850"/>
          </a:xfrm>
        </p:grpSpPr>
        <p:sp>
          <p:nvSpPr>
            <p:cNvPr id="728" name="Google Shape;728;p1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19"/>
          <p:cNvGrpSpPr/>
          <p:nvPr/>
        </p:nvGrpSpPr>
        <p:grpSpPr>
          <a:xfrm>
            <a:off x="1309778" y="4436302"/>
            <a:ext cx="631910" cy="457789"/>
            <a:chOff x="855125" y="679497"/>
            <a:chExt cx="254310" cy="184228"/>
          </a:xfrm>
        </p:grpSpPr>
        <p:sp>
          <p:nvSpPr>
            <p:cNvPr id="733" name="Google Shape;733;p19"/>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9"/>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9"/>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9"/>
          <p:cNvGrpSpPr/>
          <p:nvPr/>
        </p:nvGrpSpPr>
        <p:grpSpPr>
          <a:xfrm>
            <a:off x="2949085" y="475916"/>
            <a:ext cx="365869" cy="328105"/>
            <a:chOff x="7194285" y="1228366"/>
            <a:chExt cx="365869" cy="328105"/>
          </a:xfrm>
        </p:grpSpPr>
        <p:sp>
          <p:nvSpPr>
            <p:cNvPr id="737" name="Google Shape;737;p19"/>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9"/>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9"/>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9"/>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19"/>
          <p:cNvSpPr/>
          <p:nvPr/>
        </p:nvSpPr>
        <p:spPr>
          <a:xfrm>
            <a:off x="418330" y="2739372"/>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2" name="Google Shape;742;p19"/>
          <p:cNvGrpSpPr/>
          <p:nvPr/>
        </p:nvGrpSpPr>
        <p:grpSpPr>
          <a:xfrm>
            <a:off x="8566483" y="404987"/>
            <a:ext cx="355724" cy="1888212"/>
            <a:chOff x="124471" y="1153724"/>
            <a:chExt cx="355724" cy="1888212"/>
          </a:xfrm>
        </p:grpSpPr>
        <p:sp>
          <p:nvSpPr>
            <p:cNvPr id="743" name="Google Shape;743;p19"/>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9"/>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9"/>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9"/>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9"/>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19"/>
          <p:cNvGrpSpPr/>
          <p:nvPr/>
        </p:nvGrpSpPr>
        <p:grpSpPr>
          <a:xfrm>
            <a:off x="194827" y="3591559"/>
            <a:ext cx="232368" cy="973684"/>
            <a:chOff x="6656577" y="3252597"/>
            <a:chExt cx="232368" cy="973684"/>
          </a:xfrm>
        </p:grpSpPr>
        <p:sp>
          <p:nvSpPr>
            <p:cNvPr id="749" name="Google Shape;749;p19"/>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9"/>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9"/>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9"/>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9"/>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9"/>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9"/>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9"/>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9"/>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9"/>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19"/>
          <p:cNvGrpSpPr/>
          <p:nvPr/>
        </p:nvGrpSpPr>
        <p:grpSpPr>
          <a:xfrm>
            <a:off x="8297559" y="4340559"/>
            <a:ext cx="648306" cy="649281"/>
            <a:chOff x="5022684" y="4300597"/>
            <a:chExt cx="648306" cy="649281"/>
          </a:xfrm>
        </p:grpSpPr>
        <p:sp>
          <p:nvSpPr>
            <p:cNvPr id="762" name="Google Shape;762;p19"/>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9"/>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766" name="Shape 766"/>
        <p:cNvGrpSpPr/>
        <p:nvPr/>
      </p:nvGrpSpPr>
      <p:grpSpPr>
        <a:xfrm>
          <a:off x="0" y="0"/>
          <a:ext cx="0" cy="0"/>
          <a:chOff x="0" y="0"/>
          <a:chExt cx="0" cy="0"/>
        </a:xfrm>
      </p:grpSpPr>
      <p:sp>
        <p:nvSpPr>
          <p:cNvPr id="767" name="Google Shape;767;p20"/>
          <p:cNvSpPr txBox="1"/>
          <p:nvPr>
            <p:ph type="title"/>
          </p:nvPr>
        </p:nvSpPr>
        <p:spPr>
          <a:xfrm>
            <a:off x="5191718" y="3343742"/>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8" name="Google Shape;768;p20"/>
          <p:cNvSpPr txBox="1"/>
          <p:nvPr>
            <p:ph idx="1" type="subTitle"/>
          </p:nvPr>
        </p:nvSpPr>
        <p:spPr>
          <a:xfrm>
            <a:off x="5191718" y="3871457"/>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9" name="Google Shape;769;p20"/>
          <p:cNvSpPr txBox="1"/>
          <p:nvPr>
            <p:ph idx="2" type="title"/>
          </p:nvPr>
        </p:nvSpPr>
        <p:spPr>
          <a:xfrm>
            <a:off x="2007382" y="334375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0" name="Google Shape;770;p20"/>
          <p:cNvSpPr txBox="1"/>
          <p:nvPr>
            <p:ph idx="3" type="subTitle"/>
          </p:nvPr>
        </p:nvSpPr>
        <p:spPr>
          <a:xfrm>
            <a:off x="2007382" y="3871455"/>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1" name="Google Shape;771;p20"/>
          <p:cNvSpPr txBox="1"/>
          <p:nvPr>
            <p:ph idx="4"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72" name="Google Shape;772;p20"/>
          <p:cNvGrpSpPr/>
          <p:nvPr/>
        </p:nvGrpSpPr>
        <p:grpSpPr>
          <a:xfrm>
            <a:off x="4800605" y="-2897864"/>
            <a:ext cx="8043475" cy="8043475"/>
            <a:chOff x="1241175" y="-1300650"/>
            <a:chExt cx="8043475" cy="8043475"/>
          </a:xfrm>
        </p:grpSpPr>
        <p:sp>
          <p:nvSpPr>
            <p:cNvPr id="773" name="Google Shape;773;p20"/>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0"/>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0"/>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0"/>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0"/>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0"/>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0"/>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20"/>
          <p:cNvGrpSpPr/>
          <p:nvPr/>
        </p:nvGrpSpPr>
        <p:grpSpPr>
          <a:xfrm>
            <a:off x="8689233" y="737268"/>
            <a:ext cx="232368" cy="974453"/>
            <a:chOff x="2546733" y="2525280"/>
            <a:chExt cx="232368" cy="974453"/>
          </a:xfrm>
        </p:grpSpPr>
        <p:sp>
          <p:nvSpPr>
            <p:cNvPr id="781" name="Google Shape;781;p20"/>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0"/>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0"/>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0"/>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0"/>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0"/>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0"/>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0"/>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0"/>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0"/>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0"/>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0"/>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20"/>
          <p:cNvGrpSpPr/>
          <p:nvPr/>
        </p:nvGrpSpPr>
        <p:grpSpPr>
          <a:xfrm>
            <a:off x="7782584" y="4327634"/>
            <a:ext cx="648306" cy="649281"/>
            <a:chOff x="5022684" y="4300597"/>
            <a:chExt cx="648306" cy="649281"/>
          </a:xfrm>
        </p:grpSpPr>
        <p:sp>
          <p:nvSpPr>
            <p:cNvPr id="794" name="Google Shape;794;p20"/>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0"/>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0"/>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0"/>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20"/>
          <p:cNvSpPr/>
          <p:nvPr/>
        </p:nvSpPr>
        <p:spPr>
          <a:xfrm>
            <a:off x="305569" y="3409076"/>
            <a:ext cx="462359" cy="462382"/>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0"/>
          <p:cNvSpPr/>
          <p:nvPr/>
        </p:nvSpPr>
        <p:spPr>
          <a:xfrm>
            <a:off x="8656805" y="36312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0" name="Google Shape;800;p20"/>
          <p:cNvGrpSpPr/>
          <p:nvPr/>
        </p:nvGrpSpPr>
        <p:grpSpPr>
          <a:xfrm>
            <a:off x="218646" y="488887"/>
            <a:ext cx="355724" cy="1888212"/>
            <a:chOff x="124471" y="1153724"/>
            <a:chExt cx="355724" cy="1888212"/>
          </a:xfrm>
        </p:grpSpPr>
        <p:sp>
          <p:nvSpPr>
            <p:cNvPr id="801" name="Google Shape;801;p20"/>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0"/>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0"/>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0"/>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20"/>
          <p:cNvGrpSpPr/>
          <p:nvPr/>
        </p:nvGrpSpPr>
        <p:grpSpPr>
          <a:xfrm>
            <a:off x="786212" y="4277087"/>
            <a:ext cx="609540" cy="583574"/>
            <a:chOff x="3105300" y="593625"/>
            <a:chExt cx="256800" cy="245850"/>
          </a:xfrm>
        </p:grpSpPr>
        <p:sp>
          <p:nvSpPr>
            <p:cNvPr id="807" name="Google Shape;807;p20"/>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a:off x="7227285" y="329729"/>
            <a:ext cx="518269" cy="328105"/>
            <a:chOff x="783960" y="4261704"/>
            <a:chExt cx="518269" cy="328105"/>
          </a:xfrm>
        </p:grpSpPr>
        <p:sp>
          <p:nvSpPr>
            <p:cNvPr id="812" name="Google Shape;812;p20"/>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783960" y="4261704"/>
              <a:ext cx="518269" cy="328105"/>
              <a:chOff x="783960" y="4261704"/>
              <a:chExt cx="518269" cy="328105"/>
            </a:xfrm>
          </p:grpSpPr>
          <p:sp>
            <p:nvSpPr>
              <p:cNvPr id="814" name="Google Shape;814;p20"/>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0"/>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0"/>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3"/>
          <p:cNvSpPr txBox="1"/>
          <p:nvPr>
            <p:ph type="title"/>
          </p:nvPr>
        </p:nvSpPr>
        <p:spPr>
          <a:xfrm>
            <a:off x="728363" y="2063200"/>
            <a:ext cx="3520200" cy="154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59" name="Google Shape;59;p3"/>
          <p:cNvSpPr txBox="1"/>
          <p:nvPr>
            <p:ph hasCustomPrompt="1" idx="2" type="title"/>
          </p:nvPr>
        </p:nvSpPr>
        <p:spPr>
          <a:xfrm>
            <a:off x="1736363" y="1231507"/>
            <a:ext cx="1504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0" name="Google Shape;60;p3"/>
          <p:cNvSpPr txBox="1"/>
          <p:nvPr>
            <p:ph idx="1" type="subTitle"/>
          </p:nvPr>
        </p:nvSpPr>
        <p:spPr>
          <a:xfrm>
            <a:off x="728363" y="3604718"/>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61" name="Google Shape;61;p3"/>
          <p:cNvGrpSpPr/>
          <p:nvPr/>
        </p:nvGrpSpPr>
        <p:grpSpPr>
          <a:xfrm>
            <a:off x="107062" y="345649"/>
            <a:ext cx="5576778" cy="4450078"/>
            <a:chOff x="107062" y="345649"/>
            <a:chExt cx="5576778" cy="4450078"/>
          </a:xfrm>
        </p:grpSpPr>
        <p:grpSp>
          <p:nvGrpSpPr>
            <p:cNvPr id="62" name="Google Shape;62;p3"/>
            <p:cNvGrpSpPr/>
            <p:nvPr/>
          </p:nvGrpSpPr>
          <p:grpSpPr>
            <a:xfrm>
              <a:off x="5035534" y="4146447"/>
              <a:ext cx="648306" cy="649281"/>
              <a:chOff x="5022684" y="4300597"/>
              <a:chExt cx="648306" cy="649281"/>
            </a:xfrm>
          </p:grpSpPr>
          <p:sp>
            <p:nvSpPr>
              <p:cNvPr id="63" name="Google Shape;63;p3"/>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198627" y="452709"/>
              <a:ext cx="232368" cy="973684"/>
              <a:chOff x="6656577" y="3252597"/>
              <a:chExt cx="232368" cy="973684"/>
            </a:xfrm>
          </p:grpSpPr>
          <p:sp>
            <p:nvSpPr>
              <p:cNvPr id="68" name="Google Shape;68;p3"/>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107062" y="345649"/>
              <a:ext cx="4182177" cy="4176917"/>
              <a:chOff x="3047674" y="939549"/>
              <a:chExt cx="4182177" cy="4176917"/>
            </a:xfrm>
          </p:grpSpPr>
          <p:sp>
            <p:nvSpPr>
              <p:cNvPr id="81" name="Google Shape;81;p3"/>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6656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6533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047674" y="3856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191437" y="39909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165635" y="3676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 name="Google Shape;89;p3"/>
          <p:cNvGrpSpPr/>
          <p:nvPr/>
        </p:nvGrpSpPr>
        <p:grpSpPr>
          <a:xfrm>
            <a:off x="3967105" y="-2089664"/>
            <a:ext cx="8043475" cy="8043475"/>
            <a:chOff x="1241175" y="-1300650"/>
            <a:chExt cx="8043475" cy="8043475"/>
          </a:xfrm>
        </p:grpSpPr>
        <p:sp>
          <p:nvSpPr>
            <p:cNvPr id="90" name="Google Shape;90;p3"/>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818" name="Shape 818"/>
        <p:cNvGrpSpPr/>
        <p:nvPr/>
      </p:nvGrpSpPr>
      <p:grpSpPr>
        <a:xfrm>
          <a:off x="0" y="0"/>
          <a:ext cx="0" cy="0"/>
          <a:chOff x="0" y="0"/>
          <a:chExt cx="0" cy="0"/>
        </a:xfrm>
      </p:grpSpPr>
      <p:sp>
        <p:nvSpPr>
          <p:cNvPr id="819" name="Google Shape;819;p21"/>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0" name="Google Shape;820;p21"/>
          <p:cNvSpPr txBox="1"/>
          <p:nvPr>
            <p:ph idx="1" type="body"/>
          </p:nvPr>
        </p:nvSpPr>
        <p:spPr>
          <a:xfrm>
            <a:off x="720000" y="1101450"/>
            <a:ext cx="3852000" cy="34674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accent1"/>
              </a:buClr>
              <a:buSzPts val="10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sp>
        <p:nvSpPr>
          <p:cNvPr id="821" name="Google Shape;821;p21"/>
          <p:cNvSpPr txBox="1"/>
          <p:nvPr>
            <p:ph idx="2" type="body"/>
          </p:nvPr>
        </p:nvSpPr>
        <p:spPr>
          <a:xfrm>
            <a:off x="4572000" y="1546462"/>
            <a:ext cx="3852000" cy="2895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grpSp>
        <p:nvGrpSpPr>
          <p:cNvPr id="822" name="Google Shape;822;p21"/>
          <p:cNvGrpSpPr/>
          <p:nvPr/>
        </p:nvGrpSpPr>
        <p:grpSpPr>
          <a:xfrm>
            <a:off x="4572005" y="-3329310"/>
            <a:ext cx="8043475" cy="8043475"/>
            <a:chOff x="1241175" y="-1300650"/>
            <a:chExt cx="8043475" cy="8043475"/>
          </a:xfrm>
        </p:grpSpPr>
        <p:sp>
          <p:nvSpPr>
            <p:cNvPr id="823" name="Google Shape;823;p21"/>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1"/>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1"/>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1"/>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1"/>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1"/>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1"/>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21"/>
          <p:cNvSpPr/>
          <p:nvPr/>
        </p:nvSpPr>
        <p:spPr>
          <a:xfrm>
            <a:off x="8759913" y="49089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1"/>
          <p:cNvSpPr/>
          <p:nvPr/>
        </p:nvSpPr>
        <p:spPr>
          <a:xfrm>
            <a:off x="8636455" y="4563185"/>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21"/>
          <p:cNvGrpSpPr/>
          <p:nvPr/>
        </p:nvGrpSpPr>
        <p:grpSpPr>
          <a:xfrm>
            <a:off x="291521" y="401824"/>
            <a:ext cx="354818" cy="4210262"/>
            <a:chOff x="174946" y="-1168326"/>
            <a:chExt cx="354818" cy="4210262"/>
          </a:xfrm>
        </p:grpSpPr>
        <p:sp>
          <p:nvSpPr>
            <p:cNvPr id="833" name="Google Shape;833;p21"/>
            <p:cNvSpPr/>
            <p:nvPr/>
          </p:nvSpPr>
          <p:spPr>
            <a:xfrm>
              <a:off x="274480" y="-1168326"/>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a:off x="174946" y="-1070643"/>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p:nvPr/>
          </p:nvSpPr>
          <p:spPr>
            <a:xfrm>
              <a:off x="374318" y="-926494"/>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1"/>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1"/>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1"/>
          <p:cNvGrpSpPr/>
          <p:nvPr/>
        </p:nvGrpSpPr>
        <p:grpSpPr>
          <a:xfrm>
            <a:off x="3626987" y="4325387"/>
            <a:ext cx="609540" cy="583574"/>
            <a:chOff x="3105300" y="593625"/>
            <a:chExt cx="256800" cy="245850"/>
          </a:xfrm>
        </p:grpSpPr>
        <p:sp>
          <p:nvSpPr>
            <p:cNvPr id="839" name="Google Shape;839;p2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21"/>
          <p:cNvGrpSpPr/>
          <p:nvPr/>
        </p:nvGrpSpPr>
        <p:grpSpPr>
          <a:xfrm>
            <a:off x="8594804" y="1188192"/>
            <a:ext cx="477477" cy="478195"/>
            <a:chOff x="5022684" y="4300597"/>
            <a:chExt cx="648306" cy="649281"/>
          </a:xfrm>
        </p:grpSpPr>
        <p:sp>
          <p:nvSpPr>
            <p:cNvPr id="844" name="Google Shape;844;p21"/>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1"/>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1"/>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21"/>
          <p:cNvGrpSpPr/>
          <p:nvPr/>
        </p:nvGrpSpPr>
        <p:grpSpPr>
          <a:xfrm>
            <a:off x="8028260" y="322966"/>
            <a:ext cx="365869" cy="328105"/>
            <a:chOff x="7194285" y="1228366"/>
            <a:chExt cx="365869" cy="328105"/>
          </a:xfrm>
        </p:grpSpPr>
        <p:sp>
          <p:nvSpPr>
            <p:cNvPr id="849" name="Google Shape;849;p21"/>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1"/>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1"/>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53" name="Shape 853"/>
        <p:cNvGrpSpPr/>
        <p:nvPr/>
      </p:nvGrpSpPr>
      <p:grpSpPr>
        <a:xfrm>
          <a:off x="0" y="0"/>
          <a:ext cx="0" cy="0"/>
          <a:chOff x="0" y="0"/>
          <a:chExt cx="0" cy="0"/>
        </a:xfrm>
      </p:grpSpPr>
      <p:sp>
        <p:nvSpPr>
          <p:cNvPr id="854" name="Google Shape;854;p22"/>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5" name="Google Shape;855;p22"/>
          <p:cNvSpPr txBox="1"/>
          <p:nvPr>
            <p:ph idx="2" type="title"/>
          </p:nvPr>
        </p:nvSpPr>
        <p:spPr>
          <a:xfrm>
            <a:off x="3599548" y="32825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6" name="Google Shape;856;p22"/>
          <p:cNvSpPr txBox="1"/>
          <p:nvPr>
            <p:ph idx="1" type="subTitle"/>
          </p:nvPr>
        </p:nvSpPr>
        <p:spPr>
          <a:xfrm>
            <a:off x="3599552" y="3810230"/>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7" name="Google Shape;857;p22"/>
          <p:cNvSpPr txBox="1"/>
          <p:nvPr>
            <p:ph idx="3" type="title"/>
          </p:nvPr>
        </p:nvSpPr>
        <p:spPr>
          <a:xfrm>
            <a:off x="720000" y="25923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8" name="Google Shape;858;p22"/>
          <p:cNvSpPr txBox="1"/>
          <p:nvPr>
            <p:ph idx="4" type="subTitle"/>
          </p:nvPr>
        </p:nvSpPr>
        <p:spPr>
          <a:xfrm>
            <a:off x="720025" y="3120025"/>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9" name="Google Shape;859;p22"/>
          <p:cNvSpPr txBox="1"/>
          <p:nvPr>
            <p:ph idx="5" type="title"/>
          </p:nvPr>
        </p:nvSpPr>
        <p:spPr>
          <a:xfrm>
            <a:off x="6486000" y="25923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0" name="Google Shape;860;p22"/>
          <p:cNvSpPr txBox="1"/>
          <p:nvPr>
            <p:ph idx="6" type="subTitle"/>
          </p:nvPr>
        </p:nvSpPr>
        <p:spPr>
          <a:xfrm>
            <a:off x="6486007" y="3120025"/>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61" name="Google Shape;861;p22"/>
          <p:cNvGrpSpPr/>
          <p:nvPr/>
        </p:nvGrpSpPr>
        <p:grpSpPr>
          <a:xfrm>
            <a:off x="4856905" y="-5007110"/>
            <a:ext cx="8043475" cy="8043475"/>
            <a:chOff x="1241175" y="-1300650"/>
            <a:chExt cx="8043475" cy="8043475"/>
          </a:xfrm>
        </p:grpSpPr>
        <p:sp>
          <p:nvSpPr>
            <p:cNvPr id="862" name="Google Shape;862;p22"/>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2"/>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2"/>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2"/>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2"/>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2"/>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2"/>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9" name="Google Shape;869;p22"/>
          <p:cNvGrpSpPr/>
          <p:nvPr/>
        </p:nvGrpSpPr>
        <p:grpSpPr>
          <a:xfrm>
            <a:off x="194837" y="164743"/>
            <a:ext cx="8803210" cy="4879931"/>
            <a:chOff x="194837" y="164743"/>
            <a:chExt cx="8803210" cy="4879931"/>
          </a:xfrm>
        </p:grpSpPr>
        <p:sp>
          <p:nvSpPr>
            <p:cNvPr id="870" name="Google Shape;870;p22"/>
            <p:cNvSpPr/>
            <p:nvPr/>
          </p:nvSpPr>
          <p:spPr>
            <a:xfrm>
              <a:off x="8913238" y="1647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1" name="Google Shape;871;p22"/>
            <p:cNvGrpSpPr/>
            <p:nvPr/>
          </p:nvGrpSpPr>
          <p:grpSpPr>
            <a:xfrm rot="5400000">
              <a:off x="887952" y="4372134"/>
              <a:ext cx="232368" cy="973684"/>
              <a:chOff x="6656577" y="3252597"/>
              <a:chExt cx="232368" cy="973684"/>
            </a:xfrm>
          </p:grpSpPr>
          <p:sp>
            <p:nvSpPr>
              <p:cNvPr id="872" name="Google Shape;872;p22"/>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2"/>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2"/>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2"/>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2"/>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2"/>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2"/>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2"/>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2"/>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2"/>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2"/>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22"/>
            <p:cNvGrpSpPr/>
            <p:nvPr/>
          </p:nvGrpSpPr>
          <p:grpSpPr>
            <a:xfrm>
              <a:off x="194837" y="1474124"/>
              <a:ext cx="609540" cy="583574"/>
              <a:chOff x="3105300" y="593625"/>
              <a:chExt cx="256800" cy="245850"/>
            </a:xfrm>
          </p:grpSpPr>
          <p:sp>
            <p:nvSpPr>
              <p:cNvPr id="885" name="Google Shape;885;p22"/>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2"/>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2"/>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22"/>
            <p:cNvGrpSpPr/>
            <p:nvPr/>
          </p:nvGrpSpPr>
          <p:grpSpPr>
            <a:xfrm>
              <a:off x="6400103" y="4403577"/>
              <a:ext cx="631910" cy="457789"/>
              <a:chOff x="855125" y="679497"/>
              <a:chExt cx="254310" cy="184228"/>
            </a:xfrm>
          </p:grpSpPr>
          <p:sp>
            <p:nvSpPr>
              <p:cNvPr id="890" name="Google Shape;890;p22"/>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2"/>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22"/>
            <p:cNvGrpSpPr/>
            <p:nvPr/>
          </p:nvGrpSpPr>
          <p:grpSpPr>
            <a:xfrm>
              <a:off x="720035" y="350304"/>
              <a:ext cx="518269" cy="328105"/>
              <a:chOff x="783960" y="4261704"/>
              <a:chExt cx="518269" cy="328105"/>
            </a:xfrm>
          </p:grpSpPr>
          <p:sp>
            <p:nvSpPr>
              <p:cNvPr id="894" name="Google Shape;894;p22"/>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5" name="Google Shape;895;p22"/>
              <p:cNvGrpSpPr/>
              <p:nvPr/>
            </p:nvGrpSpPr>
            <p:grpSpPr>
              <a:xfrm>
                <a:off x="783960" y="4261704"/>
                <a:ext cx="518269" cy="328105"/>
                <a:chOff x="783960" y="4261704"/>
                <a:chExt cx="518269" cy="328105"/>
              </a:xfrm>
            </p:grpSpPr>
            <p:sp>
              <p:nvSpPr>
                <p:cNvPr id="896" name="Google Shape;896;p22"/>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2"/>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2"/>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2"/>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0" name="Google Shape;900;p22"/>
            <p:cNvGrpSpPr/>
            <p:nvPr/>
          </p:nvGrpSpPr>
          <p:grpSpPr>
            <a:xfrm>
              <a:off x="8092971" y="4166124"/>
              <a:ext cx="354818" cy="402747"/>
              <a:chOff x="8117146" y="4166124"/>
              <a:chExt cx="354818" cy="402747"/>
            </a:xfrm>
          </p:grpSpPr>
          <p:sp>
            <p:nvSpPr>
              <p:cNvPr id="901" name="Google Shape;901;p22"/>
              <p:cNvSpPr/>
              <p:nvPr/>
            </p:nvSpPr>
            <p:spPr>
              <a:xfrm>
                <a:off x="8216680" y="41661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8117146" y="42638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8316518" y="44079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4" name="Google Shape;904;p22"/>
            <p:cNvSpPr/>
            <p:nvPr/>
          </p:nvSpPr>
          <p:spPr>
            <a:xfrm>
              <a:off x="8718288" y="9751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8594830" y="6293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2"/>
            <p:cNvSpPr/>
            <p:nvPr/>
          </p:nvSpPr>
          <p:spPr>
            <a:xfrm>
              <a:off x="2976937" y="4824418"/>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2"/>
            <p:cNvSpPr/>
            <p:nvPr/>
          </p:nvSpPr>
          <p:spPr>
            <a:xfrm>
              <a:off x="3120699" y="4958953"/>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2"/>
            <p:cNvSpPr/>
            <p:nvPr/>
          </p:nvSpPr>
          <p:spPr>
            <a:xfrm>
              <a:off x="3094897" y="4644716"/>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9" name="Google Shape;909;p22"/>
            <p:cNvGrpSpPr/>
            <p:nvPr/>
          </p:nvGrpSpPr>
          <p:grpSpPr>
            <a:xfrm>
              <a:off x="8680877" y="2751434"/>
              <a:ext cx="232368" cy="973684"/>
              <a:chOff x="6656577" y="3252597"/>
              <a:chExt cx="232368" cy="973684"/>
            </a:xfrm>
          </p:grpSpPr>
          <p:sp>
            <p:nvSpPr>
              <p:cNvPr id="910" name="Google Shape;910;p22"/>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2"/>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2"/>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2"/>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2"/>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2"/>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2"/>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922" name="Shape 922"/>
        <p:cNvGrpSpPr/>
        <p:nvPr/>
      </p:nvGrpSpPr>
      <p:grpSpPr>
        <a:xfrm>
          <a:off x="0" y="0"/>
          <a:ext cx="0" cy="0"/>
          <a:chOff x="0" y="0"/>
          <a:chExt cx="0" cy="0"/>
        </a:xfrm>
      </p:grpSpPr>
      <p:sp>
        <p:nvSpPr>
          <p:cNvPr id="923" name="Google Shape;923;p23"/>
          <p:cNvSpPr txBox="1"/>
          <p:nvPr>
            <p:ph type="title"/>
          </p:nvPr>
        </p:nvSpPr>
        <p:spPr>
          <a:xfrm>
            <a:off x="3599548" y="26729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4" name="Google Shape;924;p23"/>
          <p:cNvSpPr txBox="1"/>
          <p:nvPr>
            <p:ph idx="1" type="subTitle"/>
          </p:nvPr>
        </p:nvSpPr>
        <p:spPr>
          <a:xfrm>
            <a:off x="3599552" y="3200632"/>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5" name="Google Shape;925;p23"/>
          <p:cNvSpPr txBox="1"/>
          <p:nvPr>
            <p:ph idx="2" type="title"/>
          </p:nvPr>
        </p:nvSpPr>
        <p:spPr>
          <a:xfrm>
            <a:off x="720000" y="26729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6" name="Google Shape;926;p23"/>
          <p:cNvSpPr txBox="1"/>
          <p:nvPr>
            <p:ph idx="3" type="subTitle"/>
          </p:nvPr>
        </p:nvSpPr>
        <p:spPr>
          <a:xfrm>
            <a:off x="720025" y="3200625"/>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7" name="Google Shape;927;p23"/>
          <p:cNvSpPr txBox="1"/>
          <p:nvPr>
            <p:ph idx="4" type="title"/>
          </p:nvPr>
        </p:nvSpPr>
        <p:spPr>
          <a:xfrm>
            <a:off x="6486000" y="26729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8" name="Google Shape;928;p23"/>
          <p:cNvSpPr txBox="1"/>
          <p:nvPr>
            <p:ph idx="5" type="subTitle"/>
          </p:nvPr>
        </p:nvSpPr>
        <p:spPr>
          <a:xfrm>
            <a:off x="6486007" y="3200625"/>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9" name="Google Shape;929;p23"/>
          <p:cNvSpPr txBox="1"/>
          <p:nvPr>
            <p:ph idx="6"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30" name="Google Shape;930;p23"/>
          <p:cNvGrpSpPr/>
          <p:nvPr/>
        </p:nvGrpSpPr>
        <p:grpSpPr>
          <a:xfrm>
            <a:off x="4800605" y="-2897864"/>
            <a:ext cx="8043475" cy="8043475"/>
            <a:chOff x="1241175" y="-1300650"/>
            <a:chExt cx="8043475" cy="8043475"/>
          </a:xfrm>
        </p:grpSpPr>
        <p:sp>
          <p:nvSpPr>
            <p:cNvPr id="931" name="Google Shape;931;p23"/>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3"/>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3"/>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3"/>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3"/>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3"/>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3"/>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23"/>
          <p:cNvGrpSpPr/>
          <p:nvPr/>
        </p:nvGrpSpPr>
        <p:grpSpPr>
          <a:xfrm>
            <a:off x="774553" y="4436302"/>
            <a:ext cx="631910" cy="457789"/>
            <a:chOff x="855125" y="679497"/>
            <a:chExt cx="254310" cy="184228"/>
          </a:xfrm>
        </p:grpSpPr>
        <p:sp>
          <p:nvSpPr>
            <p:cNvPr id="939" name="Google Shape;939;p23"/>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3"/>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3"/>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2" name="Google Shape;942;p23"/>
          <p:cNvGrpSpPr/>
          <p:nvPr/>
        </p:nvGrpSpPr>
        <p:grpSpPr>
          <a:xfrm>
            <a:off x="5789084" y="4301884"/>
            <a:ext cx="648306" cy="649281"/>
            <a:chOff x="5022684" y="4300597"/>
            <a:chExt cx="648306" cy="649281"/>
          </a:xfrm>
        </p:grpSpPr>
        <p:sp>
          <p:nvSpPr>
            <p:cNvPr id="943" name="Google Shape;943;p23"/>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3"/>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3"/>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3"/>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23"/>
          <p:cNvGrpSpPr/>
          <p:nvPr/>
        </p:nvGrpSpPr>
        <p:grpSpPr>
          <a:xfrm>
            <a:off x="8566483" y="404987"/>
            <a:ext cx="355724" cy="1888212"/>
            <a:chOff x="124471" y="1153724"/>
            <a:chExt cx="355724" cy="1888212"/>
          </a:xfrm>
        </p:grpSpPr>
        <p:sp>
          <p:nvSpPr>
            <p:cNvPr id="948" name="Google Shape;948;p23"/>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3"/>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3"/>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3"/>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3"/>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23"/>
          <p:cNvGrpSpPr/>
          <p:nvPr/>
        </p:nvGrpSpPr>
        <p:grpSpPr>
          <a:xfrm>
            <a:off x="169027" y="1732884"/>
            <a:ext cx="232368" cy="973684"/>
            <a:chOff x="6656577" y="3252597"/>
            <a:chExt cx="232368" cy="973684"/>
          </a:xfrm>
        </p:grpSpPr>
        <p:sp>
          <p:nvSpPr>
            <p:cNvPr id="954" name="Google Shape;954;p23"/>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3"/>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3"/>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3"/>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3"/>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3"/>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3"/>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3"/>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3"/>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3"/>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3"/>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3"/>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23"/>
          <p:cNvGrpSpPr/>
          <p:nvPr/>
        </p:nvGrpSpPr>
        <p:grpSpPr>
          <a:xfrm>
            <a:off x="3043824" y="4730918"/>
            <a:ext cx="229483" cy="220256"/>
            <a:chOff x="250712" y="2821681"/>
            <a:chExt cx="229483" cy="220256"/>
          </a:xfrm>
        </p:grpSpPr>
        <p:sp>
          <p:nvSpPr>
            <p:cNvPr id="967" name="Google Shape;967;p23"/>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3"/>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23"/>
          <p:cNvGrpSpPr/>
          <p:nvPr/>
        </p:nvGrpSpPr>
        <p:grpSpPr>
          <a:xfrm>
            <a:off x="551187" y="193699"/>
            <a:ext cx="609540" cy="583574"/>
            <a:chOff x="3105300" y="593625"/>
            <a:chExt cx="256800" cy="245850"/>
          </a:xfrm>
        </p:grpSpPr>
        <p:sp>
          <p:nvSpPr>
            <p:cNvPr id="970" name="Google Shape;970;p23"/>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3"/>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3"/>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3"/>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74" name="Shape 974"/>
        <p:cNvGrpSpPr/>
        <p:nvPr/>
      </p:nvGrpSpPr>
      <p:grpSpPr>
        <a:xfrm>
          <a:off x="0" y="0"/>
          <a:ext cx="0" cy="0"/>
          <a:chOff x="0" y="0"/>
          <a:chExt cx="0" cy="0"/>
        </a:xfrm>
      </p:grpSpPr>
      <p:sp>
        <p:nvSpPr>
          <p:cNvPr id="975" name="Google Shape;975;p24"/>
          <p:cNvSpPr txBox="1"/>
          <p:nvPr>
            <p:ph type="title"/>
          </p:nvPr>
        </p:nvSpPr>
        <p:spPr>
          <a:xfrm>
            <a:off x="865488" y="1509084"/>
            <a:ext cx="1978200" cy="527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6" name="Google Shape;976;p24"/>
          <p:cNvSpPr txBox="1"/>
          <p:nvPr>
            <p:ph idx="1" type="subTitle"/>
          </p:nvPr>
        </p:nvSpPr>
        <p:spPr>
          <a:xfrm>
            <a:off x="865488" y="2043311"/>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7" name="Google Shape;977;p24"/>
          <p:cNvSpPr txBox="1"/>
          <p:nvPr>
            <p:ph idx="2" type="title"/>
          </p:nvPr>
        </p:nvSpPr>
        <p:spPr>
          <a:xfrm>
            <a:off x="6300295" y="1509084"/>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8" name="Google Shape;978;p24"/>
          <p:cNvSpPr txBox="1"/>
          <p:nvPr>
            <p:ph idx="3" type="subTitle"/>
          </p:nvPr>
        </p:nvSpPr>
        <p:spPr>
          <a:xfrm>
            <a:off x="6300288" y="2043311"/>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9" name="Google Shape;979;p24"/>
          <p:cNvSpPr txBox="1"/>
          <p:nvPr>
            <p:ph idx="4" type="title"/>
          </p:nvPr>
        </p:nvSpPr>
        <p:spPr>
          <a:xfrm>
            <a:off x="865488" y="3090484"/>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0" name="Google Shape;980;p24"/>
          <p:cNvSpPr txBox="1"/>
          <p:nvPr>
            <p:ph idx="5" type="subTitle"/>
          </p:nvPr>
        </p:nvSpPr>
        <p:spPr>
          <a:xfrm>
            <a:off x="865488" y="3624711"/>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1" name="Google Shape;981;p24"/>
          <p:cNvSpPr txBox="1"/>
          <p:nvPr>
            <p:ph idx="6" type="title"/>
          </p:nvPr>
        </p:nvSpPr>
        <p:spPr>
          <a:xfrm>
            <a:off x="6300295" y="3090484"/>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2" name="Google Shape;982;p24"/>
          <p:cNvSpPr txBox="1"/>
          <p:nvPr>
            <p:ph idx="7" type="subTitle"/>
          </p:nvPr>
        </p:nvSpPr>
        <p:spPr>
          <a:xfrm>
            <a:off x="6300288" y="3624711"/>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3" name="Google Shape;983;p24"/>
          <p:cNvSpPr txBox="1"/>
          <p:nvPr>
            <p:ph idx="8"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84" name="Google Shape;984;p24"/>
          <p:cNvGrpSpPr/>
          <p:nvPr/>
        </p:nvGrpSpPr>
        <p:grpSpPr>
          <a:xfrm>
            <a:off x="4800605" y="-2897864"/>
            <a:ext cx="8043475" cy="8043475"/>
            <a:chOff x="1241175" y="-1300650"/>
            <a:chExt cx="8043475" cy="8043475"/>
          </a:xfrm>
        </p:grpSpPr>
        <p:sp>
          <p:nvSpPr>
            <p:cNvPr id="985" name="Google Shape;985;p24"/>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4"/>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4"/>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4"/>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4"/>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4"/>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4"/>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2" name="Google Shape;992;p24"/>
          <p:cNvGrpSpPr/>
          <p:nvPr/>
        </p:nvGrpSpPr>
        <p:grpSpPr>
          <a:xfrm>
            <a:off x="208785" y="164743"/>
            <a:ext cx="8789262" cy="4888443"/>
            <a:chOff x="208785" y="164743"/>
            <a:chExt cx="8789262" cy="4888443"/>
          </a:xfrm>
        </p:grpSpPr>
        <p:sp>
          <p:nvSpPr>
            <p:cNvPr id="993" name="Google Shape;993;p24"/>
            <p:cNvSpPr/>
            <p:nvPr/>
          </p:nvSpPr>
          <p:spPr>
            <a:xfrm>
              <a:off x="8913238" y="1647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4" name="Google Shape;994;p24"/>
            <p:cNvGrpSpPr/>
            <p:nvPr/>
          </p:nvGrpSpPr>
          <p:grpSpPr>
            <a:xfrm rot="5400000">
              <a:off x="3021502" y="4450159"/>
              <a:ext cx="232368" cy="973684"/>
              <a:chOff x="6656577" y="3252597"/>
              <a:chExt cx="232368" cy="973684"/>
            </a:xfrm>
          </p:grpSpPr>
          <p:sp>
            <p:nvSpPr>
              <p:cNvPr id="995" name="Google Shape;995;p24"/>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4"/>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4"/>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4"/>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4"/>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4"/>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4"/>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4"/>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4"/>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4"/>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4"/>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4"/>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24"/>
            <p:cNvGrpSpPr/>
            <p:nvPr/>
          </p:nvGrpSpPr>
          <p:grpSpPr>
            <a:xfrm>
              <a:off x="964262" y="250499"/>
              <a:ext cx="609540" cy="583574"/>
              <a:chOff x="3105300" y="593625"/>
              <a:chExt cx="256800" cy="245850"/>
            </a:xfrm>
          </p:grpSpPr>
          <p:sp>
            <p:nvSpPr>
              <p:cNvPr id="1008" name="Google Shape;1008;p24"/>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4"/>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4"/>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4"/>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24"/>
            <p:cNvGrpSpPr/>
            <p:nvPr/>
          </p:nvGrpSpPr>
          <p:grpSpPr>
            <a:xfrm>
              <a:off x="8243553" y="4397527"/>
              <a:ext cx="631910" cy="457789"/>
              <a:chOff x="855125" y="679497"/>
              <a:chExt cx="254310" cy="184228"/>
            </a:xfrm>
          </p:grpSpPr>
          <p:sp>
            <p:nvSpPr>
              <p:cNvPr id="1013" name="Google Shape;1013;p24"/>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4"/>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4"/>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24"/>
            <p:cNvGrpSpPr/>
            <p:nvPr/>
          </p:nvGrpSpPr>
          <p:grpSpPr>
            <a:xfrm>
              <a:off x="208785" y="1782754"/>
              <a:ext cx="518269" cy="328105"/>
              <a:chOff x="783960" y="4261704"/>
              <a:chExt cx="518269" cy="328105"/>
            </a:xfrm>
          </p:grpSpPr>
          <p:sp>
            <p:nvSpPr>
              <p:cNvPr id="1017" name="Google Shape;1017;p24"/>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8" name="Google Shape;1018;p24"/>
              <p:cNvGrpSpPr/>
              <p:nvPr/>
            </p:nvGrpSpPr>
            <p:grpSpPr>
              <a:xfrm>
                <a:off x="783960" y="4261704"/>
                <a:ext cx="518269" cy="328105"/>
                <a:chOff x="783960" y="4261704"/>
                <a:chExt cx="518269" cy="328105"/>
              </a:xfrm>
            </p:grpSpPr>
            <p:sp>
              <p:nvSpPr>
                <p:cNvPr id="1019" name="Google Shape;1019;p24"/>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4"/>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4"/>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4"/>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3" name="Google Shape;1023;p24"/>
            <p:cNvGrpSpPr/>
            <p:nvPr/>
          </p:nvGrpSpPr>
          <p:grpSpPr>
            <a:xfrm>
              <a:off x="6001721" y="4397524"/>
              <a:ext cx="354818" cy="402747"/>
              <a:chOff x="8117146" y="4166124"/>
              <a:chExt cx="354818" cy="402747"/>
            </a:xfrm>
          </p:grpSpPr>
          <p:sp>
            <p:nvSpPr>
              <p:cNvPr id="1024" name="Google Shape;1024;p24"/>
              <p:cNvSpPr/>
              <p:nvPr/>
            </p:nvSpPr>
            <p:spPr>
              <a:xfrm>
                <a:off x="8216680" y="41661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
              <p:cNvSpPr/>
              <p:nvPr/>
            </p:nvSpPr>
            <p:spPr>
              <a:xfrm>
                <a:off x="8117146" y="42638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4"/>
              <p:cNvSpPr/>
              <p:nvPr/>
            </p:nvSpPr>
            <p:spPr>
              <a:xfrm>
                <a:off x="8316518" y="44079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7" name="Google Shape;1027;p24"/>
            <p:cNvSpPr/>
            <p:nvPr/>
          </p:nvSpPr>
          <p:spPr>
            <a:xfrm>
              <a:off x="8718288" y="9751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4"/>
            <p:cNvSpPr/>
            <p:nvPr/>
          </p:nvSpPr>
          <p:spPr>
            <a:xfrm>
              <a:off x="8594830" y="6293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4"/>
            <p:cNvSpPr/>
            <p:nvPr/>
          </p:nvSpPr>
          <p:spPr>
            <a:xfrm>
              <a:off x="281287" y="46061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4"/>
            <p:cNvSpPr/>
            <p:nvPr/>
          </p:nvSpPr>
          <p:spPr>
            <a:xfrm>
              <a:off x="425049" y="47406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4"/>
            <p:cNvSpPr/>
            <p:nvPr/>
          </p:nvSpPr>
          <p:spPr>
            <a:xfrm>
              <a:off x="399247" y="44264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2" name="Google Shape;1032;p24"/>
            <p:cNvGrpSpPr/>
            <p:nvPr/>
          </p:nvGrpSpPr>
          <p:grpSpPr>
            <a:xfrm>
              <a:off x="8680877" y="2751434"/>
              <a:ext cx="232368" cy="973684"/>
              <a:chOff x="6656577" y="3252597"/>
              <a:chExt cx="232368" cy="973684"/>
            </a:xfrm>
          </p:grpSpPr>
          <p:sp>
            <p:nvSpPr>
              <p:cNvPr id="1033" name="Google Shape;1033;p24"/>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4"/>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4"/>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4"/>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4"/>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4"/>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4"/>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4"/>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4"/>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4"/>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4"/>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4"/>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45" name="Shape 1045"/>
        <p:cNvGrpSpPr/>
        <p:nvPr/>
      </p:nvGrpSpPr>
      <p:grpSpPr>
        <a:xfrm>
          <a:off x="0" y="0"/>
          <a:ext cx="0" cy="0"/>
          <a:chOff x="0" y="0"/>
          <a:chExt cx="0" cy="0"/>
        </a:xfrm>
      </p:grpSpPr>
      <p:sp>
        <p:nvSpPr>
          <p:cNvPr id="1046" name="Google Shape;1046;p25"/>
          <p:cNvSpPr txBox="1"/>
          <p:nvPr>
            <p:ph type="title"/>
          </p:nvPr>
        </p:nvSpPr>
        <p:spPr>
          <a:xfrm>
            <a:off x="2174175" y="1286588"/>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7" name="Google Shape;1047;p25"/>
          <p:cNvSpPr txBox="1"/>
          <p:nvPr>
            <p:ph idx="1" type="subTitle"/>
          </p:nvPr>
        </p:nvSpPr>
        <p:spPr>
          <a:xfrm>
            <a:off x="2174175" y="1814288"/>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8" name="Google Shape;1048;p25"/>
          <p:cNvSpPr txBox="1"/>
          <p:nvPr>
            <p:ph idx="2" type="title"/>
          </p:nvPr>
        </p:nvSpPr>
        <p:spPr>
          <a:xfrm>
            <a:off x="6145098" y="12866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9" name="Google Shape;1049;p25"/>
          <p:cNvSpPr txBox="1"/>
          <p:nvPr>
            <p:ph idx="3" type="subTitle"/>
          </p:nvPr>
        </p:nvSpPr>
        <p:spPr>
          <a:xfrm>
            <a:off x="6145150" y="18143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0" name="Google Shape;1050;p25"/>
          <p:cNvSpPr txBox="1"/>
          <p:nvPr>
            <p:ph idx="4" type="title"/>
          </p:nvPr>
        </p:nvSpPr>
        <p:spPr>
          <a:xfrm>
            <a:off x="2174175" y="36114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1" name="Google Shape;1051;p25"/>
          <p:cNvSpPr txBox="1"/>
          <p:nvPr>
            <p:ph idx="5" type="subTitle"/>
          </p:nvPr>
        </p:nvSpPr>
        <p:spPr>
          <a:xfrm>
            <a:off x="2174175" y="41391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2" name="Google Shape;1052;p25"/>
          <p:cNvSpPr txBox="1"/>
          <p:nvPr>
            <p:ph idx="6" type="title"/>
          </p:nvPr>
        </p:nvSpPr>
        <p:spPr>
          <a:xfrm>
            <a:off x="6145098" y="36114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3" name="Google Shape;1053;p25"/>
          <p:cNvSpPr txBox="1"/>
          <p:nvPr>
            <p:ph idx="7" type="subTitle"/>
          </p:nvPr>
        </p:nvSpPr>
        <p:spPr>
          <a:xfrm>
            <a:off x="6145097" y="41391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4" name="Google Shape;1054;p25"/>
          <p:cNvSpPr txBox="1"/>
          <p:nvPr>
            <p:ph idx="8" type="title"/>
          </p:nvPr>
        </p:nvSpPr>
        <p:spPr>
          <a:xfrm>
            <a:off x="2174177" y="24490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5" name="Google Shape;1055;p25"/>
          <p:cNvSpPr txBox="1"/>
          <p:nvPr>
            <p:ph idx="9" type="subTitle"/>
          </p:nvPr>
        </p:nvSpPr>
        <p:spPr>
          <a:xfrm>
            <a:off x="2174175" y="29767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6" name="Google Shape;1056;p25"/>
          <p:cNvSpPr txBox="1"/>
          <p:nvPr>
            <p:ph idx="13" type="title"/>
          </p:nvPr>
        </p:nvSpPr>
        <p:spPr>
          <a:xfrm>
            <a:off x="6145102" y="24490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7" name="Google Shape;1057;p25"/>
          <p:cNvSpPr txBox="1"/>
          <p:nvPr>
            <p:ph idx="14" type="subTitle"/>
          </p:nvPr>
        </p:nvSpPr>
        <p:spPr>
          <a:xfrm>
            <a:off x="6145100" y="29767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8" name="Google Shape;1058;p25"/>
          <p:cNvSpPr txBox="1"/>
          <p:nvPr>
            <p:ph idx="15"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59" name="Google Shape;1059;p25"/>
          <p:cNvGrpSpPr/>
          <p:nvPr/>
        </p:nvGrpSpPr>
        <p:grpSpPr>
          <a:xfrm>
            <a:off x="4800605" y="-2897864"/>
            <a:ext cx="8043475" cy="8043475"/>
            <a:chOff x="1241175" y="-1300650"/>
            <a:chExt cx="8043475" cy="8043475"/>
          </a:xfrm>
        </p:grpSpPr>
        <p:sp>
          <p:nvSpPr>
            <p:cNvPr id="1060" name="Google Shape;1060;p25"/>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5"/>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5"/>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5"/>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5"/>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25"/>
          <p:cNvGrpSpPr/>
          <p:nvPr/>
        </p:nvGrpSpPr>
        <p:grpSpPr>
          <a:xfrm>
            <a:off x="218646" y="467609"/>
            <a:ext cx="8696480" cy="4569349"/>
            <a:chOff x="218646" y="467609"/>
            <a:chExt cx="8696480" cy="4569349"/>
          </a:xfrm>
        </p:grpSpPr>
        <p:grpSp>
          <p:nvGrpSpPr>
            <p:cNvPr id="1068" name="Google Shape;1068;p25"/>
            <p:cNvGrpSpPr/>
            <p:nvPr/>
          </p:nvGrpSpPr>
          <p:grpSpPr>
            <a:xfrm>
              <a:off x="8309110" y="4708854"/>
              <a:ext cx="518269" cy="328105"/>
              <a:chOff x="783960" y="4261704"/>
              <a:chExt cx="518269" cy="328105"/>
            </a:xfrm>
          </p:grpSpPr>
          <p:sp>
            <p:nvSpPr>
              <p:cNvPr id="1069" name="Google Shape;1069;p25"/>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0" name="Google Shape;1070;p25"/>
              <p:cNvGrpSpPr/>
              <p:nvPr/>
            </p:nvGrpSpPr>
            <p:grpSpPr>
              <a:xfrm>
                <a:off x="783960" y="4261704"/>
                <a:ext cx="518269" cy="328105"/>
                <a:chOff x="783960" y="4261704"/>
                <a:chExt cx="518269" cy="328105"/>
              </a:xfrm>
            </p:grpSpPr>
            <p:sp>
              <p:nvSpPr>
                <p:cNvPr id="1071" name="Google Shape;1071;p25"/>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5"/>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5"/>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5"/>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75" name="Google Shape;1075;p25"/>
            <p:cNvGrpSpPr/>
            <p:nvPr/>
          </p:nvGrpSpPr>
          <p:grpSpPr>
            <a:xfrm>
              <a:off x="8682758" y="1527568"/>
              <a:ext cx="232368" cy="974453"/>
              <a:chOff x="2546733" y="2525280"/>
              <a:chExt cx="232368" cy="974453"/>
            </a:xfrm>
          </p:grpSpPr>
          <p:sp>
            <p:nvSpPr>
              <p:cNvPr id="1076" name="Google Shape;1076;p25"/>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5"/>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5"/>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5"/>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5"/>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5"/>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5"/>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5"/>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5"/>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5"/>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5"/>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5"/>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8" name="Google Shape;1088;p25"/>
            <p:cNvGrpSpPr/>
            <p:nvPr/>
          </p:nvGrpSpPr>
          <p:grpSpPr>
            <a:xfrm>
              <a:off x="7931584" y="467609"/>
              <a:ext cx="648306" cy="649281"/>
              <a:chOff x="5022684" y="4300597"/>
              <a:chExt cx="648306" cy="649281"/>
            </a:xfrm>
          </p:grpSpPr>
          <p:sp>
            <p:nvSpPr>
              <p:cNvPr id="1089" name="Google Shape;1089;p25"/>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5"/>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5"/>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5"/>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3" name="Google Shape;1093;p25"/>
            <p:cNvSpPr/>
            <p:nvPr/>
          </p:nvSpPr>
          <p:spPr>
            <a:xfrm>
              <a:off x="4772155" y="484564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4" name="Google Shape;1094;p25"/>
            <p:cNvGrpSpPr/>
            <p:nvPr/>
          </p:nvGrpSpPr>
          <p:grpSpPr>
            <a:xfrm>
              <a:off x="218646" y="488887"/>
              <a:ext cx="355724" cy="1888212"/>
              <a:chOff x="124471" y="1153724"/>
              <a:chExt cx="355724" cy="1888212"/>
            </a:xfrm>
          </p:grpSpPr>
          <p:sp>
            <p:nvSpPr>
              <p:cNvPr id="1095" name="Google Shape;1095;p25"/>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5"/>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5"/>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5"/>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5"/>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0" name="Google Shape;1100;p25"/>
            <p:cNvGrpSpPr/>
            <p:nvPr/>
          </p:nvGrpSpPr>
          <p:grpSpPr>
            <a:xfrm>
              <a:off x="313312" y="4328124"/>
              <a:ext cx="609540" cy="583574"/>
              <a:chOff x="3105300" y="593625"/>
              <a:chExt cx="256800" cy="245850"/>
            </a:xfrm>
          </p:grpSpPr>
          <p:sp>
            <p:nvSpPr>
              <p:cNvPr id="1101" name="Google Shape;1101;p25"/>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5"/>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5"/>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5"/>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105" name="Shape 1105"/>
        <p:cNvGrpSpPr/>
        <p:nvPr/>
      </p:nvGrpSpPr>
      <p:grpSpPr>
        <a:xfrm>
          <a:off x="0" y="0"/>
          <a:ext cx="0" cy="0"/>
          <a:chOff x="0" y="0"/>
          <a:chExt cx="0" cy="0"/>
        </a:xfrm>
      </p:grpSpPr>
      <p:grpSp>
        <p:nvGrpSpPr>
          <p:cNvPr id="1106" name="Google Shape;1106;p26"/>
          <p:cNvGrpSpPr/>
          <p:nvPr/>
        </p:nvGrpSpPr>
        <p:grpSpPr>
          <a:xfrm>
            <a:off x="4856905" y="-5007110"/>
            <a:ext cx="8043475" cy="8043475"/>
            <a:chOff x="1241175" y="-1300650"/>
            <a:chExt cx="8043475" cy="8043475"/>
          </a:xfrm>
        </p:grpSpPr>
        <p:sp>
          <p:nvSpPr>
            <p:cNvPr id="1107" name="Google Shape;1107;p26"/>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6"/>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6"/>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6"/>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6"/>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4" name="Google Shape;1114;p26"/>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15" name="Google Shape;1115;p26"/>
          <p:cNvGrpSpPr/>
          <p:nvPr/>
        </p:nvGrpSpPr>
        <p:grpSpPr>
          <a:xfrm>
            <a:off x="8028260" y="322966"/>
            <a:ext cx="365869" cy="328105"/>
            <a:chOff x="7194285" y="1228366"/>
            <a:chExt cx="365869" cy="328105"/>
          </a:xfrm>
        </p:grpSpPr>
        <p:sp>
          <p:nvSpPr>
            <p:cNvPr id="1116" name="Google Shape;1116;p26"/>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6"/>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6"/>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26"/>
          <p:cNvSpPr/>
          <p:nvPr/>
        </p:nvSpPr>
        <p:spPr>
          <a:xfrm>
            <a:off x="8759913" y="49089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a:off x="8636455" y="4563185"/>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2" name="Google Shape;1122;p26"/>
          <p:cNvGrpSpPr/>
          <p:nvPr/>
        </p:nvGrpSpPr>
        <p:grpSpPr>
          <a:xfrm>
            <a:off x="259146" y="784762"/>
            <a:ext cx="354818" cy="4210262"/>
            <a:chOff x="174946" y="-1168326"/>
            <a:chExt cx="354818" cy="4210262"/>
          </a:xfrm>
        </p:grpSpPr>
        <p:sp>
          <p:nvSpPr>
            <p:cNvPr id="1123" name="Google Shape;1123;p26"/>
            <p:cNvSpPr/>
            <p:nvPr/>
          </p:nvSpPr>
          <p:spPr>
            <a:xfrm>
              <a:off x="274480" y="-1168326"/>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174946" y="-1070643"/>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374318" y="-926494"/>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6"/>
          <p:cNvGrpSpPr/>
          <p:nvPr/>
        </p:nvGrpSpPr>
        <p:grpSpPr>
          <a:xfrm>
            <a:off x="815562" y="153237"/>
            <a:ext cx="609540" cy="583574"/>
            <a:chOff x="3105300" y="593625"/>
            <a:chExt cx="256800" cy="245850"/>
          </a:xfrm>
        </p:grpSpPr>
        <p:sp>
          <p:nvSpPr>
            <p:cNvPr id="1129" name="Google Shape;1129;p26"/>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6"/>
          <p:cNvGrpSpPr/>
          <p:nvPr/>
        </p:nvGrpSpPr>
        <p:grpSpPr>
          <a:xfrm>
            <a:off x="8594804" y="1188192"/>
            <a:ext cx="477477" cy="478195"/>
            <a:chOff x="5022684" y="4300597"/>
            <a:chExt cx="648306" cy="649281"/>
          </a:xfrm>
        </p:grpSpPr>
        <p:sp>
          <p:nvSpPr>
            <p:cNvPr id="1134" name="Google Shape;1134;p26"/>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138" name="Shape 1138"/>
        <p:cNvGrpSpPr/>
        <p:nvPr/>
      </p:nvGrpSpPr>
      <p:grpSpPr>
        <a:xfrm>
          <a:off x="0" y="0"/>
          <a:ext cx="0" cy="0"/>
          <a:chOff x="0" y="0"/>
          <a:chExt cx="0" cy="0"/>
        </a:xfrm>
      </p:grpSpPr>
      <p:sp>
        <p:nvSpPr>
          <p:cNvPr id="1139" name="Google Shape;1139;p27"/>
          <p:cNvSpPr txBox="1"/>
          <p:nvPr>
            <p:ph hasCustomPrompt="1" type="title"/>
          </p:nvPr>
        </p:nvSpPr>
        <p:spPr>
          <a:xfrm>
            <a:off x="713100" y="2909109"/>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0" name="Google Shape;1140;p27"/>
          <p:cNvSpPr txBox="1"/>
          <p:nvPr>
            <p:ph idx="1" type="subTitle"/>
          </p:nvPr>
        </p:nvSpPr>
        <p:spPr>
          <a:xfrm>
            <a:off x="713100" y="3563592"/>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41" name="Google Shape;1141;p27"/>
          <p:cNvSpPr txBox="1"/>
          <p:nvPr>
            <p:ph hasCustomPrompt="1" idx="2" type="title"/>
          </p:nvPr>
        </p:nvSpPr>
        <p:spPr>
          <a:xfrm>
            <a:off x="3442950" y="2909101"/>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2" name="Google Shape;1142;p27"/>
          <p:cNvSpPr txBox="1"/>
          <p:nvPr>
            <p:ph idx="3" type="subTitle"/>
          </p:nvPr>
        </p:nvSpPr>
        <p:spPr>
          <a:xfrm>
            <a:off x="3442950" y="3563573"/>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43" name="Google Shape;1143;p27"/>
          <p:cNvSpPr txBox="1"/>
          <p:nvPr>
            <p:ph hasCustomPrompt="1" idx="4" type="title"/>
          </p:nvPr>
        </p:nvSpPr>
        <p:spPr>
          <a:xfrm>
            <a:off x="6172800" y="2909106"/>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4" name="Google Shape;1144;p27"/>
          <p:cNvSpPr txBox="1"/>
          <p:nvPr>
            <p:ph idx="5" type="subTitle"/>
          </p:nvPr>
        </p:nvSpPr>
        <p:spPr>
          <a:xfrm>
            <a:off x="6172800" y="3563570"/>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45" name="Google Shape;1145;p27"/>
          <p:cNvSpPr txBox="1"/>
          <p:nvPr>
            <p:ph idx="6"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46" name="Google Shape;1146;p27"/>
          <p:cNvGrpSpPr/>
          <p:nvPr/>
        </p:nvGrpSpPr>
        <p:grpSpPr>
          <a:xfrm>
            <a:off x="4800605" y="-2897864"/>
            <a:ext cx="8043475" cy="8043475"/>
            <a:chOff x="1241175" y="-1300650"/>
            <a:chExt cx="8043475" cy="8043475"/>
          </a:xfrm>
        </p:grpSpPr>
        <p:sp>
          <p:nvSpPr>
            <p:cNvPr id="1147" name="Google Shape;1147;p27"/>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7"/>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7"/>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7"/>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7"/>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7"/>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7"/>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27"/>
          <p:cNvGrpSpPr/>
          <p:nvPr/>
        </p:nvGrpSpPr>
        <p:grpSpPr>
          <a:xfrm>
            <a:off x="151608" y="193697"/>
            <a:ext cx="8800604" cy="4799168"/>
            <a:chOff x="151608" y="193697"/>
            <a:chExt cx="8800604" cy="4799168"/>
          </a:xfrm>
        </p:grpSpPr>
        <p:grpSp>
          <p:nvGrpSpPr>
            <p:cNvPr id="1155" name="Google Shape;1155;p27"/>
            <p:cNvGrpSpPr/>
            <p:nvPr/>
          </p:nvGrpSpPr>
          <p:grpSpPr>
            <a:xfrm>
              <a:off x="507337" y="193699"/>
              <a:ext cx="609540" cy="583574"/>
              <a:chOff x="3105300" y="593625"/>
              <a:chExt cx="256800" cy="245850"/>
            </a:xfrm>
          </p:grpSpPr>
          <p:sp>
            <p:nvSpPr>
              <p:cNvPr id="1156" name="Google Shape;1156;p27"/>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7"/>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7"/>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7"/>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7"/>
            <p:cNvGrpSpPr/>
            <p:nvPr/>
          </p:nvGrpSpPr>
          <p:grpSpPr>
            <a:xfrm>
              <a:off x="8320303" y="4439327"/>
              <a:ext cx="631910" cy="457789"/>
              <a:chOff x="855125" y="679497"/>
              <a:chExt cx="254310" cy="184228"/>
            </a:xfrm>
          </p:grpSpPr>
          <p:sp>
            <p:nvSpPr>
              <p:cNvPr id="1161" name="Google Shape;1161;p27"/>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7"/>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7"/>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4" name="Google Shape;1164;p27"/>
            <p:cNvGrpSpPr/>
            <p:nvPr/>
          </p:nvGrpSpPr>
          <p:grpSpPr>
            <a:xfrm>
              <a:off x="342634" y="4343584"/>
              <a:ext cx="648306" cy="649281"/>
              <a:chOff x="5022684" y="4300597"/>
              <a:chExt cx="648306" cy="649281"/>
            </a:xfrm>
          </p:grpSpPr>
          <p:sp>
            <p:nvSpPr>
              <p:cNvPr id="1165" name="Google Shape;1165;p27"/>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7"/>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7"/>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7"/>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9" name="Google Shape;1169;p27"/>
            <p:cNvSpPr/>
            <p:nvPr/>
          </p:nvSpPr>
          <p:spPr>
            <a:xfrm>
              <a:off x="7913330" y="19369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0" name="Google Shape;1170;p27"/>
            <p:cNvGrpSpPr/>
            <p:nvPr/>
          </p:nvGrpSpPr>
          <p:grpSpPr>
            <a:xfrm>
              <a:off x="151608" y="1402587"/>
              <a:ext cx="355724" cy="1888212"/>
              <a:chOff x="124471" y="1153724"/>
              <a:chExt cx="355724" cy="1888212"/>
            </a:xfrm>
          </p:grpSpPr>
          <p:sp>
            <p:nvSpPr>
              <p:cNvPr id="1171" name="Google Shape;1171;p27"/>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7"/>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7"/>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6" name="Google Shape;1176;p27"/>
            <p:cNvGrpSpPr/>
            <p:nvPr/>
          </p:nvGrpSpPr>
          <p:grpSpPr>
            <a:xfrm>
              <a:off x="8719827" y="646259"/>
              <a:ext cx="232368" cy="973684"/>
              <a:chOff x="6656577" y="3252597"/>
              <a:chExt cx="232368" cy="973684"/>
            </a:xfrm>
          </p:grpSpPr>
          <p:sp>
            <p:nvSpPr>
              <p:cNvPr id="1177" name="Google Shape;1177;p27"/>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7"/>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7"/>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7"/>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7"/>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7"/>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27"/>
            <p:cNvGrpSpPr/>
            <p:nvPr/>
          </p:nvGrpSpPr>
          <p:grpSpPr>
            <a:xfrm>
              <a:off x="5669774" y="4743018"/>
              <a:ext cx="229483" cy="220256"/>
              <a:chOff x="250712" y="2821681"/>
              <a:chExt cx="229483" cy="220256"/>
            </a:xfrm>
          </p:grpSpPr>
          <p:sp>
            <p:nvSpPr>
              <p:cNvPr id="1190" name="Google Shape;1190;p2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192" name="Shape 1192"/>
        <p:cNvGrpSpPr/>
        <p:nvPr/>
      </p:nvGrpSpPr>
      <p:grpSpPr>
        <a:xfrm>
          <a:off x="0" y="0"/>
          <a:ext cx="0" cy="0"/>
          <a:chOff x="0" y="0"/>
          <a:chExt cx="0" cy="0"/>
        </a:xfrm>
      </p:grpSpPr>
      <p:sp>
        <p:nvSpPr>
          <p:cNvPr id="1193" name="Google Shape;1193;p28"/>
          <p:cNvSpPr txBox="1"/>
          <p:nvPr>
            <p:ph type="title"/>
          </p:nvPr>
        </p:nvSpPr>
        <p:spPr>
          <a:xfrm flipH="1">
            <a:off x="725995" y="720375"/>
            <a:ext cx="4738800" cy="897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sz="56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4" name="Google Shape;1194;p28"/>
          <p:cNvSpPr txBox="1"/>
          <p:nvPr>
            <p:ph idx="1" type="subTitle"/>
          </p:nvPr>
        </p:nvSpPr>
        <p:spPr>
          <a:xfrm flipH="1">
            <a:off x="725995" y="1683175"/>
            <a:ext cx="3434700" cy="117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5" name="Google Shape;1195;p28"/>
          <p:cNvSpPr txBox="1"/>
          <p:nvPr/>
        </p:nvSpPr>
        <p:spPr>
          <a:xfrm flipH="1">
            <a:off x="713175" y="4205150"/>
            <a:ext cx="4284300" cy="47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dk1"/>
                </a:solidFill>
                <a:latin typeface="Archivo"/>
                <a:ea typeface="Archivo"/>
                <a:cs typeface="Archivo"/>
                <a:sym typeface="Archivo"/>
              </a:rPr>
              <a:t>CREDITS: This presentation template was created by </a:t>
            </a:r>
            <a:r>
              <a:rPr b="1" lang="en" sz="1000">
                <a:solidFill>
                  <a:schemeClr val="dk1"/>
                </a:solidFill>
                <a:uFill>
                  <a:noFill/>
                </a:uFill>
                <a:latin typeface="Archivo"/>
                <a:ea typeface="Archivo"/>
                <a:cs typeface="Archivo"/>
                <a:sym typeface="Archivo"/>
                <a:hlinkClick r:id="rId2">
                  <a:extLst>
                    <a:ext uri="{A12FA001-AC4F-418D-AE19-62706E023703}">
                      <ahyp:hlinkClr val="tx"/>
                    </a:ext>
                  </a:extLst>
                </a:hlinkClick>
              </a:rPr>
              <a:t>Slidesgo</a:t>
            </a:r>
            <a:r>
              <a:rPr lang="en" sz="1000">
                <a:solidFill>
                  <a:schemeClr val="dk1"/>
                </a:solidFill>
                <a:latin typeface="Archivo"/>
                <a:ea typeface="Archivo"/>
                <a:cs typeface="Archivo"/>
                <a:sym typeface="Archivo"/>
              </a:rPr>
              <a:t>, and includes icons by </a:t>
            </a:r>
            <a:r>
              <a:rPr b="1" lang="en" sz="1000">
                <a:solidFill>
                  <a:schemeClr val="dk1"/>
                </a:solidFill>
                <a:uFill>
                  <a:noFill/>
                </a:uFill>
                <a:latin typeface="Archivo"/>
                <a:ea typeface="Archivo"/>
                <a:cs typeface="Archivo"/>
                <a:sym typeface="Archivo"/>
                <a:hlinkClick r:id="rId3">
                  <a:extLst>
                    <a:ext uri="{A12FA001-AC4F-418D-AE19-62706E023703}">
                      <ahyp:hlinkClr val="tx"/>
                    </a:ext>
                  </a:extLst>
                </a:hlinkClick>
              </a:rPr>
              <a:t>Flaticon</a:t>
            </a:r>
            <a:r>
              <a:rPr lang="en" sz="1000">
                <a:solidFill>
                  <a:schemeClr val="dk1"/>
                </a:solidFill>
                <a:latin typeface="Archivo"/>
                <a:ea typeface="Archivo"/>
                <a:cs typeface="Archivo"/>
                <a:sym typeface="Archivo"/>
              </a:rPr>
              <a:t>, and infographics and images by </a:t>
            </a:r>
            <a:r>
              <a:rPr b="1" lang="en" sz="1000">
                <a:solidFill>
                  <a:schemeClr val="dk1"/>
                </a:solidFill>
                <a:uFill>
                  <a:noFill/>
                </a:uFill>
                <a:latin typeface="Archivo"/>
                <a:ea typeface="Archivo"/>
                <a:cs typeface="Archivo"/>
                <a:sym typeface="Archivo"/>
                <a:hlinkClick r:id="rId4">
                  <a:extLst>
                    <a:ext uri="{A12FA001-AC4F-418D-AE19-62706E023703}">
                      <ahyp:hlinkClr val="tx"/>
                    </a:ext>
                  </a:extLst>
                </a:hlinkClick>
              </a:rPr>
              <a:t>Freepik</a:t>
            </a:r>
            <a:endParaRPr b="1" sz="1000">
              <a:solidFill>
                <a:schemeClr val="dk1"/>
              </a:solidFill>
              <a:latin typeface="Archivo"/>
              <a:ea typeface="Archivo"/>
              <a:cs typeface="Archivo"/>
              <a:sym typeface="Archivo"/>
            </a:endParaRPr>
          </a:p>
        </p:txBody>
      </p:sp>
      <p:grpSp>
        <p:nvGrpSpPr>
          <p:cNvPr id="1196" name="Google Shape;1196;p28"/>
          <p:cNvGrpSpPr/>
          <p:nvPr/>
        </p:nvGrpSpPr>
        <p:grpSpPr>
          <a:xfrm>
            <a:off x="3963663" y="-2091225"/>
            <a:ext cx="8043475" cy="8043475"/>
            <a:chOff x="1241175" y="-1300650"/>
            <a:chExt cx="8043475" cy="8043475"/>
          </a:xfrm>
        </p:grpSpPr>
        <p:sp>
          <p:nvSpPr>
            <p:cNvPr id="1197" name="Google Shape;1197;p28"/>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8"/>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8"/>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8"/>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8"/>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8"/>
          <p:cNvGrpSpPr/>
          <p:nvPr/>
        </p:nvGrpSpPr>
        <p:grpSpPr>
          <a:xfrm>
            <a:off x="209583" y="304468"/>
            <a:ext cx="232368" cy="974453"/>
            <a:chOff x="2546733" y="2525280"/>
            <a:chExt cx="232368" cy="974453"/>
          </a:xfrm>
        </p:grpSpPr>
        <p:sp>
          <p:nvSpPr>
            <p:cNvPr id="1205" name="Google Shape;1205;p28"/>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8"/>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8"/>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8"/>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8"/>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8"/>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8"/>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8"/>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8"/>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8"/>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7" name="Google Shape;1217;p28"/>
          <p:cNvGrpSpPr/>
          <p:nvPr/>
        </p:nvGrpSpPr>
        <p:grpSpPr>
          <a:xfrm>
            <a:off x="172962" y="143437"/>
            <a:ext cx="3907852" cy="4535562"/>
            <a:chOff x="88762" y="-1809651"/>
            <a:chExt cx="3907852" cy="4535562"/>
          </a:xfrm>
        </p:grpSpPr>
        <p:sp>
          <p:nvSpPr>
            <p:cNvPr id="1218" name="Google Shape;1218;p28"/>
            <p:cNvSpPr/>
            <p:nvPr/>
          </p:nvSpPr>
          <p:spPr>
            <a:xfrm>
              <a:off x="3741330" y="-1809651"/>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8"/>
            <p:cNvSpPr/>
            <p:nvPr/>
          </p:nvSpPr>
          <p:spPr>
            <a:xfrm>
              <a:off x="3641796" y="-1711968"/>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8"/>
            <p:cNvSpPr/>
            <p:nvPr/>
          </p:nvSpPr>
          <p:spPr>
            <a:xfrm>
              <a:off x="3841168" y="-1567819"/>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8"/>
            <p:cNvSpPr/>
            <p:nvPr/>
          </p:nvSpPr>
          <p:spPr>
            <a:xfrm>
              <a:off x="88762" y="2505656"/>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8"/>
            <p:cNvSpPr/>
            <p:nvPr/>
          </p:nvSpPr>
          <p:spPr>
            <a:xfrm>
              <a:off x="232524" y="2640191"/>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3" name="Google Shape;1223;p28"/>
          <p:cNvGrpSpPr/>
          <p:nvPr/>
        </p:nvGrpSpPr>
        <p:grpSpPr>
          <a:xfrm>
            <a:off x="7758460" y="355654"/>
            <a:ext cx="518269" cy="328105"/>
            <a:chOff x="783960" y="4261704"/>
            <a:chExt cx="518269" cy="328105"/>
          </a:xfrm>
        </p:grpSpPr>
        <p:sp>
          <p:nvSpPr>
            <p:cNvPr id="1224" name="Google Shape;1224;p28"/>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5" name="Google Shape;1225;p28"/>
            <p:cNvGrpSpPr/>
            <p:nvPr/>
          </p:nvGrpSpPr>
          <p:grpSpPr>
            <a:xfrm>
              <a:off x="783960" y="4261704"/>
              <a:ext cx="518269" cy="328105"/>
              <a:chOff x="783960" y="4261704"/>
              <a:chExt cx="518269" cy="328105"/>
            </a:xfrm>
          </p:grpSpPr>
          <p:sp>
            <p:nvSpPr>
              <p:cNvPr id="1226" name="Google Shape;1226;p28"/>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230"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9"/>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9"/>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9"/>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9"/>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9"/>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9"/>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9"/>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9"/>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9"/>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9"/>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9"/>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9"/>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9"/>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9"/>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9"/>
            <p:cNvSpPr/>
            <p:nvPr/>
          </p:nvSpPr>
          <p:spPr>
            <a:xfrm>
              <a:off x="6656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9"/>
            <p:cNvSpPr/>
            <p:nvPr/>
          </p:nvSpPr>
          <p:spPr>
            <a:xfrm>
              <a:off x="6533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9"/>
            <p:cNvSpPr/>
            <p:nvPr/>
          </p:nvSpPr>
          <p:spPr>
            <a:xfrm>
              <a:off x="3047674" y="3856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9"/>
            <p:cNvSpPr/>
            <p:nvPr/>
          </p:nvSpPr>
          <p:spPr>
            <a:xfrm>
              <a:off x="3191437" y="39909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3165635" y="3676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77"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0"/>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0"/>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0"/>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0"/>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0"/>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0"/>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0"/>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0"/>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0"/>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0"/>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0"/>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0"/>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0"/>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0"/>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0"/>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0"/>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30"/>
            <p:cNvSpPr/>
            <p:nvPr/>
          </p:nvSpPr>
          <p:spPr>
            <a:xfrm>
              <a:off x="4772155" y="484564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7" name="Shape 97"/>
        <p:cNvGrpSpPr/>
        <p:nvPr/>
      </p:nvGrpSpPr>
      <p:grpSpPr>
        <a:xfrm>
          <a:off x="0" y="0"/>
          <a:ext cx="0" cy="0"/>
          <a:chOff x="0" y="0"/>
          <a:chExt cx="0" cy="0"/>
        </a:xfrm>
      </p:grpSpPr>
      <p:sp>
        <p:nvSpPr>
          <p:cNvPr id="98" name="Google Shape;98;p4"/>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4"/>
          <p:cNvSpPr txBox="1"/>
          <p:nvPr>
            <p:ph idx="1" type="body"/>
          </p:nvPr>
        </p:nvSpPr>
        <p:spPr>
          <a:xfrm>
            <a:off x="720000" y="1215750"/>
            <a:ext cx="7704000" cy="478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grpSp>
        <p:nvGrpSpPr>
          <p:cNvPr id="100" name="Google Shape;100;p4"/>
          <p:cNvGrpSpPr/>
          <p:nvPr/>
        </p:nvGrpSpPr>
        <p:grpSpPr>
          <a:xfrm>
            <a:off x="4906538" y="-5017475"/>
            <a:ext cx="8043475" cy="8043475"/>
            <a:chOff x="1241175" y="-1300650"/>
            <a:chExt cx="8043475" cy="8043475"/>
          </a:xfrm>
        </p:grpSpPr>
        <p:sp>
          <p:nvSpPr>
            <p:cNvPr id="101" name="Google Shape;101;p4"/>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4"/>
          <p:cNvGrpSpPr/>
          <p:nvPr/>
        </p:nvGrpSpPr>
        <p:grpSpPr>
          <a:xfrm>
            <a:off x="551187" y="193699"/>
            <a:ext cx="609540" cy="583574"/>
            <a:chOff x="3105300" y="593625"/>
            <a:chExt cx="256800" cy="245850"/>
          </a:xfrm>
        </p:grpSpPr>
        <p:sp>
          <p:nvSpPr>
            <p:cNvPr id="109" name="Google Shape;109;p4"/>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4"/>
          <p:cNvGrpSpPr/>
          <p:nvPr/>
        </p:nvGrpSpPr>
        <p:grpSpPr>
          <a:xfrm>
            <a:off x="152128" y="4457102"/>
            <a:ext cx="631910" cy="457789"/>
            <a:chOff x="855125" y="679497"/>
            <a:chExt cx="254310" cy="184228"/>
          </a:xfrm>
        </p:grpSpPr>
        <p:sp>
          <p:nvSpPr>
            <p:cNvPr id="114" name="Google Shape;114;p4"/>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4"/>
          <p:cNvGrpSpPr/>
          <p:nvPr/>
        </p:nvGrpSpPr>
        <p:grpSpPr>
          <a:xfrm>
            <a:off x="4175362" y="164749"/>
            <a:ext cx="4700260" cy="4838912"/>
            <a:chOff x="2422424" y="393649"/>
            <a:chExt cx="4700260" cy="4838912"/>
          </a:xfrm>
        </p:grpSpPr>
        <p:sp>
          <p:nvSpPr>
            <p:cNvPr id="118" name="Google Shape;118;p4"/>
            <p:cNvSpPr/>
            <p:nvPr/>
          </p:nvSpPr>
          <p:spPr>
            <a:xfrm>
              <a:off x="6778918" y="3936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6679383" y="4913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6878756" y="6354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7037876" y="48021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6914418" y="44563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2422424" y="5163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6778912" y="4687991"/>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rot="-5400000">
              <a:off x="2540385" y="4983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1324"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1"/>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1"/>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1"/>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1"/>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1"/>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1"/>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1"/>
              <p:cNvSpPr/>
              <p:nvPr/>
            </p:nvSpPr>
            <p:spPr>
              <a:xfrm>
                <a:off x="691339" y="-590527"/>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1"/>
              <p:cNvSpPr/>
              <p:nvPr/>
            </p:nvSpPr>
            <p:spPr>
              <a:xfrm>
                <a:off x="753639" y="-528252"/>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1"/>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1"/>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1"/>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8" name="Google Shape;1348;p31"/>
            <p:cNvSpPr/>
            <p:nvPr/>
          </p:nvSpPr>
          <p:spPr>
            <a:xfrm>
              <a:off x="7913330" y="19369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1"/>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1"/>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1"/>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1"/>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1"/>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1"/>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1"/>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1"/>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1"/>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1"/>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1"/>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1"/>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1"/>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1"/>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1"/>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1"/>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sp>
        <p:nvSpPr>
          <p:cNvPr id="127" name="Google Shape;127;p5"/>
          <p:cNvSpPr txBox="1"/>
          <p:nvPr>
            <p:ph type="title"/>
          </p:nvPr>
        </p:nvSpPr>
        <p:spPr>
          <a:xfrm>
            <a:off x="713100" y="1260275"/>
            <a:ext cx="3535500" cy="55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5"/>
          <p:cNvSpPr txBox="1"/>
          <p:nvPr>
            <p:ph idx="2" type="title"/>
          </p:nvPr>
        </p:nvSpPr>
        <p:spPr>
          <a:xfrm>
            <a:off x="4895400" y="3195079"/>
            <a:ext cx="3535500" cy="558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 name="Google Shape;129;p5"/>
          <p:cNvSpPr txBox="1"/>
          <p:nvPr>
            <p:ph idx="1" type="subTitle"/>
          </p:nvPr>
        </p:nvSpPr>
        <p:spPr>
          <a:xfrm>
            <a:off x="4895400" y="3753979"/>
            <a:ext cx="3535500" cy="689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0" name="Google Shape;130;p5"/>
          <p:cNvSpPr txBox="1"/>
          <p:nvPr>
            <p:ph idx="3" type="subTitle"/>
          </p:nvPr>
        </p:nvSpPr>
        <p:spPr>
          <a:xfrm>
            <a:off x="713100" y="1819175"/>
            <a:ext cx="3535500" cy="689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1" name="Google Shape;131;p5"/>
          <p:cNvSpPr txBox="1"/>
          <p:nvPr>
            <p:ph idx="4"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2" name="Google Shape;132;p5"/>
          <p:cNvGrpSpPr/>
          <p:nvPr/>
        </p:nvGrpSpPr>
        <p:grpSpPr>
          <a:xfrm>
            <a:off x="4800605" y="-2897864"/>
            <a:ext cx="8043475" cy="8043475"/>
            <a:chOff x="1241175" y="-1300650"/>
            <a:chExt cx="8043475" cy="8043475"/>
          </a:xfrm>
        </p:grpSpPr>
        <p:sp>
          <p:nvSpPr>
            <p:cNvPr id="133" name="Google Shape;133;p5"/>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5"/>
          <p:cNvGrpSpPr/>
          <p:nvPr/>
        </p:nvGrpSpPr>
        <p:grpSpPr>
          <a:xfrm>
            <a:off x="220727" y="193699"/>
            <a:ext cx="8725138" cy="4796141"/>
            <a:chOff x="220727" y="193699"/>
            <a:chExt cx="8725138" cy="4796141"/>
          </a:xfrm>
        </p:grpSpPr>
        <p:grpSp>
          <p:nvGrpSpPr>
            <p:cNvPr id="141" name="Google Shape;141;p5"/>
            <p:cNvGrpSpPr/>
            <p:nvPr/>
          </p:nvGrpSpPr>
          <p:grpSpPr>
            <a:xfrm>
              <a:off x="551187" y="193699"/>
              <a:ext cx="609540" cy="583574"/>
              <a:chOff x="3105300" y="593625"/>
              <a:chExt cx="256800" cy="245850"/>
            </a:xfrm>
          </p:grpSpPr>
          <p:sp>
            <p:nvSpPr>
              <p:cNvPr id="142" name="Google Shape;142;p5"/>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5"/>
            <p:cNvGrpSpPr/>
            <p:nvPr/>
          </p:nvGrpSpPr>
          <p:grpSpPr>
            <a:xfrm>
              <a:off x="610153" y="4251902"/>
              <a:ext cx="631910" cy="457789"/>
              <a:chOff x="855125" y="679497"/>
              <a:chExt cx="254310" cy="184228"/>
            </a:xfrm>
          </p:grpSpPr>
          <p:sp>
            <p:nvSpPr>
              <p:cNvPr id="147" name="Google Shape;147;p5"/>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5"/>
            <p:cNvGrpSpPr/>
            <p:nvPr/>
          </p:nvGrpSpPr>
          <p:grpSpPr>
            <a:xfrm>
              <a:off x="8297559" y="4340559"/>
              <a:ext cx="648306" cy="649281"/>
              <a:chOff x="5022684" y="4300597"/>
              <a:chExt cx="648306" cy="649281"/>
            </a:xfrm>
          </p:grpSpPr>
          <p:sp>
            <p:nvSpPr>
              <p:cNvPr id="151" name="Google Shape;151;p5"/>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5"/>
            <p:cNvGrpSpPr/>
            <p:nvPr/>
          </p:nvGrpSpPr>
          <p:grpSpPr>
            <a:xfrm>
              <a:off x="7250460" y="1777966"/>
              <a:ext cx="365869" cy="328105"/>
              <a:chOff x="7194285" y="1228366"/>
              <a:chExt cx="365869" cy="328105"/>
            </a:xfrm>
          </p:grpSpPr>
          <p:sp>
            <p:nvSpPr>
              <p:cNvPr id="156" name="Google Shape;156;p5"/>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5"/>
            <p:cNvSpPr/>
            <p:nvPr/>
          </p:nvSpPr>
          <p:spPr>
            <a:xfrm>
              <a:off x="1471030" y="406059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5"/>
            <p:cNvGrpSpPr/>
            <p:nvPr/>
          </p:nvGrpSpPr>
          <p:grpSpPr>
            <a:xfrm>
              <a:off x="8566483" y="404987"/>
              <a:ext cx="355724" cy="1888212"/>
              <a:chOff x="124471" y="1153724"/>
              <a:chExt cx="355724" cy="1888212"/>
            </a:xfrm>
          </p:grpSpPr>
          <p:sp>
            <p:nvSpPr>
              <p:cNvPr id="162" name="Google Shape;162;p5"/>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5"/>
            <p:cNvGrpSpPr/>
            <p:nvPr/>
          </p:nvGrpSpPr>
          <p:grpSpPr>
            <a:xfrm>
              <a:off x="220727" y="2508884"/>
              <a:ext cx="232368" cy="973684"/>
              <a:chOff x="6656577" y="3252597"/>
              <a:chExt cx="232368" cy="973684"/>
            </a:xfrm>
          </p:grpSpPr>
          <p:sp>
            <p:nvSpPr>
              <p:cNvPr id="168" name="Google Shape;168;p5"/>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6"/>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82" name="Google Shape;182;p6"/>
          <p:cNvGrpSpPr/>
          <p:nvPr/>
        </p:nvGrpSpPr>
        <p:grpSpPr>
          <a:xfrm>
            <a:off x="4800605" y="-2897864"/>
            <a:ext cx="8043475" cy="8043475"/>
            <a:chOff x="1241175" y="-1300650"/>
            <a:chExt cx="8043475" cy="8043475"/>
          </a:xfrm>
        </p:grpSpPr>
        <p:sp>
          <p:nvSpPr>
            <p:cNvPr id="183" name="Google Shape;183;p6"/>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6"/>
          <p:cNvGrpSpPr/>
          <p:nvPr/>
        </p:nvGrpSpPr>
        <p:grpSpPr>
          <a:xfrm>
            <a:off x="149053" y="4565252"/>
            <a:ext cx="631910" cy="457789"/>
            <a:chOff x="855125" y="679497"/>
            <a:chExt cx="254310" cy="184228"/>
          </a:xfrm>
        </p:grpSpPr>
        <p:sp>
          <p:nvSpPr>
            <p:cNvPr id="191" name="Google Shape;191;p6"/>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6"/>
          <p:cNvGrpSpPr/>
          <p:nvPr/>
        </p:nvGrpSpPr>
        <p:grpSpPr>
          <a:xfrm>
            <a:off x="8566487" y="4536452"/>
            <a:ext cx="482553" cy="515376"/>
            <a:chOff x="5188437" y="4434502"/>
            <a:chExt cx="482553" cy="515376"/>
          </a:xfrm>
        </p:grpSpPr>
        <p:sp>
          <p:nvSpPr>
            <p:cNvPr id="195" name="Google Shape;195;p6"/>
            <p:cNvSpPr/>
            <p:nvPr/>
          </p:nvSpPr>
          <p:spPr>
            <a:xfrm>
              <a:off x="5188437" y="47118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6"/>
          <p:cNvGrpSpPr/>
          <p:nvPr/>
        </p:nvGrpSpPr>
        <p:grpSpPr>
          <a:xfrm>
            <a:off x="8566483" y="404987"/>
            <a:ext cx="355724" cy="1888212"/>
            <a:chOff x="124471" y="1153724"/>
            <a:chExt cx="355724" cy="1888212"/>
          </a:xfrm>
        </p:grpSpPr>
        <p:sp>
          <p:nvSpPr>
            <p:cNvPr id="199" name="Google Shape;199;p6"/>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6"/>
          <p:cNvGrpSpPr/>
          <p:nvPr/>
        </p:nvGrpSpPr>
        <p:grpSpPr>
          <a:xfrm>
            <a:off x="149052" y="264134"/>
            <a:ext cx="232368" cy="973684"/>
            <a:chOff x="6656577" y="3252597"/>
            <a:chExt cx="232368" cy="973684"/>
          </a:xfrm>
        </p:grpSpPr>
        <p:sp>
          <p:nvSpPr>
            <p:cNvPr id="205" name="Google Shape;205;p6"/>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6"/>
          <p:cNvGrpSpPr/>
          <p:nvPr/>
        </p:nvGrpSpPr>
        <p:grpSpPr>
          <a:xfrm>
            <a:off x="7173812" y="193699"/>
            <a:ext cx="609540" cy="583574"/>
            <a:chOff x="3105300" y="593625"/>
            <a:chExt cx="256800" cy="245850"/>
          </a:xfrm>
        </p:grpSpPr>
        <p:sp>
          <p:nvSpPr>
            <p:cNvPr id="218" name="Google Shape;218;p6"/>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2" name="Shape 222"/>
        <p:cNvGrpSpPr/>
        <p:nvPr/>
      </p:nvGrpSpPr>
      <p:grpSpPr>
        <a:xfrm>
          <a:off x="0" y="0"/>
          <a:ext cx="0" cy="0"/>
          <a:chOff x="0" y="0"/>
          <a:chExt cx="0" cy="0"/>
        </a:xfrm>
      </p:grpSpPr>
      <p:sp>
        <p:nvSpPr>
          <p:cNvPr id="223" name="Google Shape;223;p7"/>
          <p:cNvSpPr txBox="1"/>
          <p:nvPr>
            <p:ph idx="1" type="body"/>
          </p:nvPr>
        </p:nvSpPr>
        <p:spPr>
          <a:xfrm>
            <a:off x="4419600" y="1340893"/>
            <a:ext cx="3858900" cy="26166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24" name="Google Shape;224;p7"/>
          <p:cNvSpPr txBox="1"/>
          <p:nvPr>
            <p:ph type="title"/>
          </p:nvPr>
        </p:nvSpPr>
        <p:spPr>
          <a:xfrm>
            <a:off x="713100" y="2012175"/>
            <a:ext cx="2755200" cy="1047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5" name="Google Shape;225;p7"/>
          <p:cNvGrpSpPr/>
          <p:nvPr/>
        </p:nvGrpSpPr>
        <p:grpSpPr>
          <a:xfrm>
            <a:off x="4846105" y="-5016964"/>
            <a:ext cx="8043475" cy="8043475"/>
            <a:chOff x="1241175" y="-1300650"/>
            <a:chExt cx="8043475" cy="8043475"/>
          </a:xfrm>
        </p:grpSpPr>
        <p:sp>
          <p:nvSpPr>
            <p:cNvPr id="226" name="Google Shape;226;p7"/>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7"/>
          <p:cNvGrpSpPr/>
          <p:nvPr/>
        </p:nvGrpSpPr>
        <p:grpSpPr>
          <a:xfrm>
            <a:off x="280137" y="93801"/>
            <a:ext cx="8677908" cy="4873927"/>
            <a:chOff x="280137" y="93801"/>
            <a:chExt cx="8677908" cy="4873927"/>
          </a:xfrm>
        </p:grpSpPr>
        <p:sp>
          <p:nvSpPr>
            <p:cNvPr id="234" name="Google Shape;234;p7"/>
            <p:cNvSpPr/>
            <p:nvPr/>
          </p:nvSpPr>
          <p:spPr>
            <a:xfrm>
              <a:off x="7601469" y="93801"/>
              <a:ext cx="462359" cy="462382"/>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7"/>
            <p:cNvGrpSpPr/>
            <p:nvPr/>
          </p:nvGrpSpPr>
          <p:grpSpPr>
            <a:xfrm>
              <a:off x="4632210" y="228066"/>
              <a:ext cx="365869" cy="328105"/>
              <a:chOff x="7194285" y="1228366"/>
              <a:chExt cx="365869" cy="328105"/>
            </a:xfrm>
          </p:grpSpPr>
          <p:sp>
            <p:nvSpPr>
              <p:cNvPr id="236" name="Google Shape;236;p7"/>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p:nvPr/>
          </p:nvSpPr>
          <p:spPr>
            <a:xfrm>
              <a:off x="860780" y="296472"/>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7"/>
            <p:cNvGrpSpPr/>
            <p:nvPr/>
          </p:nvGrpSpPr>
          <p:grpSpPr>
            <a:xfrm>
              <a:off x="8602321" y="2462062"/>
              <a:ext cx="355724" cy="1888212"/>
              <a:chOff x="124471" y="1153724"/>
              <a:chExt cx="355724" cy="1888212"/>
            </a:xfrm>
          </p:grpSpPr>
          <p:sp>
            <p:nvSpPr>
              <p:cNvPr id="242" name="Google Shape;242;p7"/>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7"/>
            <p:cNvGrpSpPr/>
            <p:nvPr/>
          </p:nvGrpSpPr>
          <p:grpSpPr>
            <a:xfrm>
              <a:off x="280137" y="1059674"/>
              <a:ext cx="609540" cy="583574"/>
              <a:chOff x="3105300" y="593625"/>
              <a:chExt cx="256800" cy="245850"/>
            </a:xfrm>
          </p:grpSpPr>
          <p:sp>
            <p:nvSpPr>
              <p:cNvPr id="248" name="Google Shape;248;p7"/>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7"/>
            <p:cNvGrpSpPr/>
            <p:nvPr/>
          </p:nvGrpSpPr>
          <p:grpSpPr>
            <a:xfrm>
              <a:off x="488778" y="4452227"/>
              <a:ext cx="631910" cy="457789"/>
              <a:chOff x="855125" y="679497"/>
              <a:chExt cx="254310" cy="184228"/>
            </a:xfrm>
          </p:grpSpPr>
          <p:sp>
            <p:nvSpPr>
              <p:cNvPr id="253" name="Google Shape;253;p7"/>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7"/>
            <p:cNvGrpSpPr/>
            <p:nvPr/>
          </p:nvGrpSpPr>
          <p:grpSpPr>
            <a:xfrm>
              <a:off x="7450012" y="4632477"/>
              <a:ext cx="456233" cy="335252"/>
              <a:chOff x="8353512" y="4107552"/>
              <a:chExt cx="456233" cy="335252"/>
            </a:xfrm>
          </p:grpSpPr>
          <p:sp>
            <p:nvSpPr>
              <p:cNvPr id="257" name="Google Shape;257;p7"/>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0" name="Shape 260"/>
        <p:cNvGrpSpPr/>
        <p:nvPr/>
      </p:nvGrpSpPr>
      <p:grpSpPr>
        <a:xfrm>
          <a:off x="0" y="0"/>
          <a:ext cx="0" cy="0"/>
          <a:chOff x="0" y="0"/>
          <a:chExt cx="0" cy="0"/>
        </a:xfrm>
      </p:grpSpPr>
      <p:sp>
        <p:nvSpPr>
          <p:cNvPr id="261" name="Google Shape;261;p8"/>
          <p:cNvSpPr txBox="1"/>
          <p:nvPr>
            <p:ph type="title"/>
          </p:nvPr>
        </p:nvSpPr>
        <p:spPr>
          <a:xfrm>
            <a:off x="2447100" y="662625"/>
            <a:ext cx="5983800" cy="25293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SzPts val="4800"/>
              <a:buNone/>
              <a:defRPr sz="7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62" name="Google Shape;262;p8"/>
          <p:cNvGrpSpPr/>
          <p:nvPr/>
        </p:nvGrpSpPr>
        <p:grpSpPr>
          <a:xfrm>
            <a:off x="3963663" y="-2091225"/>
            <a:ext cx="8043475" cy="8043475"/>
            <a:chOff x="1241175" y="-1300650"/>
            <a:chExt cx="8043475" cy="8043475"/>
          </a:xfrm>
        </p:grpSpPr>
        <p:sp>
          <p:nvSpPr>
            <p:cNvPr id="263" name="Google Shape;263;p8"/>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8"/>
          <p:cNvGrpSpPr/>
          <p:nvPr/>
        </p:nvGrpSpPr>
        <p:grpSpPr>
          <a:xfrm>
            <a:off x="551187" y="193699"/>
            <a:ext cx="609540" cy="583574"/>
            <a:chOff x="3105300" y="593625"/>
            <a:chExt cx="256800" cy="245850"/>
          </a:xfrm>
        </p:grpSpPr>
        <p:sp>
          <p:nvSpPr>
            <p:cNvPr id="271" name="Google Shape;271;p8"/>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8"/>
          <p:cNvGrpSpPr/>
          <p:nvPr/>
        </p:nvGrpSpPr>
        <p:grpSpPr>
          <a:xfrm>
            <a:off x="8184044" y="317575"/>
            <a:ext cx="498706" cy="477465"/>
            <a:chOff x="3105300" y="593625"/>
            <a:chExt cx="256800" cy="245850"/>
          </a:xfrm>
        </p:grpSpPr>
        <p:sp>
          <p:nvSpPr>
            <p:cNvPr id="276" name="Google Shape;276;p8"/>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8"/>
          <p:cNvGrpSpPr/>
          <p:nvPr/>
        </p:nvGrpSpPr>
        <p:grpSpPr>
          <a:xfrm>
            <a:off x="8353512" y="4107552"/>
            <a:ext cx="456233" cy="335252"/>
            <a:chOff x="8353512" y="4107552"/>
            <a:chExt cx="456233" cy="335252"/>
          </a:xfrm>
        </p:grpSpPr>
        <p:sp>
          <p:nvSpPr>
            <p:cNvPr id="281" name="Google Shape;281;p8"/>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8"/>
          <p:cNvGrpSpPr/>
          <p:nvPr/>
        </p:nvGrpSpPr>
        <p:grpSpPr>
          <a:xfrm>
            <a:off x="4713835" y="193704"/>
            <a:ext cx="518269" cy="328105"/>
            <a:chOff x="783960" y="4261704"/>
            <a:chExt cx="518269" cy="328105"/>
          </a:xfrm>
        </p:grpSpPr>
        <p:sp>
          <p:nvSpPr>
            <p:cNvPr id="285" name="Google Shape;285;p8"/>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8"/>
            <p:cNvGrpSpPr/>
            <p:nvPr/>
          </p:nvGrpSpPr>
          <p:grpSpPr>
            <a:xfrm>
              <a:off x="783960" y="4261704"/>
              <a:ext cx="518269" cy="328105"/>
              <a:chOff x="783960" y="4261704"/>
              <a:chExt cx="518269" cy="328105"/>
            </a:xfrm>
          </p:grpSpPr>
          <p:sp>
            <p:nvSpPr>
              <p:cNvPr id="287" name="Google Shape;287;p8"/>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1" name="Google Shape;291;p8"/>
          <p:cNvGrpSpPr/>
          <p:nvPr/>
        </p:nvGrpSpPr>
        <p:grpSpPr>
          <a:xfrm>
            <a:off x="8682758" y="1527568"/>
            <a:ext cx="232368" cy="974453"/>
            <a:chOff x="2546733" y="2525280"/>
            <a:chExt cx="232368" cy="974453"/>
          </a:xfrm>
        </p:grpSpPr>
        <p:sp>
          <p:nvSpPr>
            <p:cNvPr id="292" name="Google Shape;292;p8"/>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8"/>
          <p:cNvGrpSpPr/>
          <p:nvPr/>
        </p:nvGrpSpPr>
        <p:grpSpPr>
          <a:xfrm>
            <a:off x="4081928" y="4515327"/>
            <a:ext cx="631910" cy="457789"/>
            <a:chOff x="855125" y="679497"/>
            <a:chExt cx="254310" cy="184228"/>
          </a:xfrm>
        </p:grpSpPr>
        <p:sp>
          <p:nvSpPr>
            <p:cNvPr id="305" name="Google Shape;305;p8"/>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8" name="Shape 308"/>
        <p:cNvGrpSpPr/>
        <p:nvPr/>
      </p:nvGrpSpPr>
      <p:grpSpPr>
        <a:xfrm>
          <a:off x="0" y="0"/>
          <a:ext cx="0" cy="0"/>
          <a:chOff x="0" y="0"/>
          <a:chExt cx="0" cy="0"/>
        </a:xfrm>
      </p:grpSpPr>
      <p:sp>
        <p:nvSpPr>
          <p:cNvPr id="309" name="Google Shape;309;p9"/>
          <p:cNvSpPr txBox="1"/>
          <p:nvPr>
            <p:ph type="title"/>
          </p:nvPr>
        </p:nvSpPr>
        <p:spPr>
          <a:xfrm>
            <a:off x="713100" y="1685688"/>
            <a:ext cx="4695000" cy="65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0" name="Google Shape;310;p9"/>
          <p:cNvSpPr txBox="1"/>
          <p:nvPr>
            <p:ph idx="1" type="subTitle"/>
          </p:nvPr>
        </p:nvSpPr>
        <p:spPr>
          <a:xfrm>
            <a:off x="713100" y="2343913"/>
            <a:ext cx="4695000" cy="111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1" name="Google Shape;311;p9"/>
          <p:cNvGrpSpPr/>
          <p:nvPr/>
        </p:nvGrpSpPr>
        <p:grpSpPr>
          <a:xfrm>
            <a:off x="3980486" y="-2089103"/>
            <a:ext cx="8043475" cy="8043475"/>
            <a:chOff x="1241175" y="-1300650"/>
            <a:chExt cx="8043475" cy="8043475"/>
          </a:xfrm>
        </p:grpSpPr>
        <p:sp>
          <p:nvSpPr>
            <p:cNvPr id="312" name="Google Shape;312;p9"/>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9"/>
          <p:cNvGrpSpPr/>
          <p:nvPr/>
        </p:nvGrpSpPr>
        <p:grpSpPr>
          <a:xfrm>
            <a:off x="551187" y="193699"/>
            <a:ext cx="609540" cy="583574"/>
            <a:chOff x="3105300" y="593625"/>
            <a:chExt cx="256800" cy="245850"/>
          </a:xfrm>
        </p:grpSpPr>
        <p:sp>
          <p:nvSpPr>
            <p:cNvPr id="320" name="Google Shape;320;p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9"/>
          <p:cNvGrpSpPr/>
          <p:nvPr/>
        </p:nvGrpSpPr>
        <p:grpSpPr>
          <a:xfrm>
            <a:off x="3657878" y="4442802"/>
            <a:ext cx="631910" cy="457789"/>
            <a:chOff x="855125" y="679497"/>
            <a:chExt cx="254310" cy="184228"/>
          </a:xfrm>
        </p:grpSpPr>
        <p:sp>
          <p:nvSpPr>
            <p:cNvPr id="325" name="Google Shape;325;p9"/>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9"/>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9"/>
          <p:cNvGrpSpPr/>
          <p:nvPr/>
        </p:nvGrpSpPr>
        <p:grpSpPr>
          <a:xfrm>
            <a:off x="8184044" y="317575"/>
            <a:ext cx="498706" cy="477465"/>
            <a:chOff x="3105300" y="593625"/>
            <a:chExt cx="256800" cy="245850"/>
          </a:xfrm>
        </p:grpSpPr>
        <p:sp>
          <p:nvSpPr>
            <p:cNvPr id="329" name="Google Shape;329;p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9"/>
          <p:cNvGrpSpPr/>
          <p:nvPr/>
        </p:nvGrpSpPr>
        <p:grpSpPr>
          <a:xfrm>
            <a:off x="8353512" y="4107552"/>
            <a:ext cx="456233" cy="335252"/>
            <a:chOff x="8353512" y="4107552"/>
            <a:chExt cx="456233" cy="335252"/>
          </a:xfrm>
        </p:grpSpPr>
        <p:sp>
          <p:nvSpPr>
            <p:cNvPr id="334" name="Google Shape;334;p9"/>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9"/>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9"/>
          <p:cNvGrpSpPr/>
          <p:nvPr/>
        </p:nvGrpSpPr>
        <p:grpSpPr>
          <a:xfrm>
            <a:off x="8682758" y="1527568"/>
            <a:ext cx="232368" cy="974453"/>
            <a:chOff x="2546733" y="2525280"/>
            <a:chExt cx="232368" cy="974453"/>
          </a:xfrm>
        </p:grpSpPr>
        <p:sp>
          <p:nvSpPr>
            <p:cNvPr id="338" name="Google Shape;338;p9"/>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9"/>
          <p:cNvGrpSpPr/>
          <p:nvPr/>
        </p:nvGrpSpPr>
        <p:grpSpPr>
          <a:xfrm>
            <a:off x="4713835" y="193704"/>
            <a:ext cx="518269" cy="328105"/>
            <a:chOff x="783960" y="4261704"/>
            <a:chExt cx="518269" cy="328105"/>
          </a:xfrm>
        </p:grpSpPr>
        <p:sp>
          <p:nvSpPr>
            <p:cNvPr id="351" name="Google Shape;351;p9"/>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9"/>
            <p:cNvGrpSpPr/>
            <p:nvPr/>
          </p:nvGrpSpPr>
          <p:grpSpPr>
            <a:xfrm>
              <a:off x="783960" y="4261704"/>
              <a:ext cx="518269" cy="328105"/>
              <a:chOff x="783960" y="4261704"/>
              <a:chExt cx="518269" cy="328105"/>
            </a:xfrm>
          </p:grpSpPr>
          <p:sp>
            <p:nvSpPr>
              <p:cNvPr id="353" name="Google Shape;353;p9"/>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7" name="Shape 357"/>
        <p:cNvGrpSpPr/>
        <p:nvPr/>
      </p:nvGrpSpPr>
      <p:grpSpPr>
        <a:xfrm>
          <a:off x="0" y="0"/>
          <a:ext cx="0" cy="0"/>
          <a:chOff x="0" y="0"/>
          <a:chExt cx="0" cy="0"/>
        </a:xfrm>
      </p:grpSpPr>
      <p:sp>
        <p:nvSpPr>
          <p:cNvPr id="358" name="Google Shape;358;p10"/>
          <p:cNvSpPr txBox="1"/>
          <p:nvPr>
            <p:ph type="title"/>
          </p:nvPr>
        </p:nvSpPr>
        <p:spPr>
          <a:xfrm>
            <a:off x="1172550" y="3692925"/>
            <a:ext cx="6798900" cy="8760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359" name="Google Shape;359;p10"/>
          <p:cNvGrpSpPr/>
          <p:nvPr/>
        </p:nvGrpSpPr>
        <p:grpSpPr>
          <a:xfrm>
            <a:off x="301700" y="494646"/>
            <a:ext cx="535664" cy="317725"/>
            <a:chOff x="5182025" y="464396"/>
            <a:chExt cx="535664" cy="317725"/>
          </a:xfrm>
        </p:grpSpPr>
        <p:sp>
          <p:nvSpPr>
            <p:cNvPr id="360" name="Google Shape;360;p10"/>
            <p:cNvSpPr/>
            <p:nvPr/>
          </p:nvSpPr>
          <p:spPr>
            <a:xfrm>
              <a:off x="5534801" y="464396"/>
              <a:ext cx="182888" cy="183820"/>
            </a:xfrm>
            <a:custGeom>
              <a:rect b="b" l="l" r="r" t="t"/>
              <a:pathLst>
                <a:path extrusionOk="0" h="3786" w="3767">
                  <a:moveTo>
                    <a:pt x="0" y="1"/>
                  </a:moveTo>
                  <a:lnTo>
                    <a:pt x="0" y="3786"/>
                  </a:lnTo>
                  <a:lnTo>
                    <a:pt x="3767" y="3786"/>
                  </a:lnTo>
                  <a:lnTo>
                    <a:pt x="3767"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0"/>
            <p:cNvSpPr/>
            <p:nvPr/>
          </p:nvSpPr>
          <p:spPr>
            <a:xfrm>
              <a:off x="5389826" y="574268"/>
              <a:ext cx="207794" cy="207853"/>
            </a:xfrm>
            <a:custGeom>
              <a:rect b="b" l="l" r="r" t="t"/>
              <a:pathLst>
                <a:path extrusionOk="0" h="4281" w="4280">
                  <a:moveTo>
                    <a:pt x="0" y="1"/>
                  </a:moveTo>
                  <a:lnTo>
                    <a:pt x="0" y="4281"/>
                  </a:lnTo>
                  <a:lnTo>
                    <a:pt x="4280" y="4281"/>
                  </a:lnTo>
                  <a:lnTo>
                    <a:pt x="42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0"/>
            <p:cNvSpPr/>
            <p:nvPr/>
          </p:nvSpPr>
          <p:spPr>
            <a:xfrm>
              <a:off x="5182025" y="510568"/>
              <a:ext cx="110840" cy="110894"/>
            </a:xfrm>
            <a:custGeom>
              <a:rect b="b" l="l" r="r" t="t"/>
              <a:pathLst>
                <a:path extrusionOk="0" h="2284" w="2283">
                  <a:moveTo>
                    <a:pt x="0" y="1"/>
                  </a:moveTo>
                  <a:lnTo>
                    <a:pt x="0"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10"/>
          <p:cNvGrpSpPr/>
          <p:nvPr/>
        </p:nvGrpSpPr>
        <p:grpSpPr>
          <a:xfrm>
            <a:off x="159610" y="2603391"/>
            <a:ext cx="365869" cy="328105"/>
            <a:chOff x="7194285" y="1228366"/>
            <a:chExt cx="365869" cy="328105"/>
          </a:xfrm>
        </p:grpSpPr>
        <p:sp>
          <p:nvSpPr>
            <p:cNvPr id="364" name="Google Shape;364;p10"/>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0"/>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0"/>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0"/>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10"/>
          <p:cNvGrpSpPr/>
          <p:nvPr/>
        </p:nvGrpSpPr>
        <p:grpSpPr>
          <a:xfrm>
            <a:off x="8584171" y="1398312"/>
            <a:ext cx="355724" cy="1888212"/>
            <a:chOff x="124471" y="1153724"/>
            <a:chExt cx="355724" cy="1888212"/>
          </a:xfrm>
        </p:grpSpPr>
        <p:sp>
          <p:nvSpPr>
            <p:cNvPr id="369" name="Google Shape;369;p10"/>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0"/>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0"/>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0"/>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0"/>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0"/>
          <p:cNvGrpSpPr/>
          <p:nvPr/>
        </p:nvGrpSpPr>
        <p:grpSpPr>
          <a:xfrm>
            <a:off x="8179187" y="3570224"/>
            <a:ext cx="609540" cy="583574"/>
            <a:chOff x="3105300" y="593625"/>
            <a:chExt cx="256800" cy="245850"/>
          </a:xfrm>
        </p:grpSpPr>
        <p:sp>
          <p:nvSpPr>
            <p:cNvPr id="375" name="Google Shape;375;p10"/>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0"/>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0"/>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0"/>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dk2"/>
            </a:gs>
          </a:gsLst>
          <a:lin ang="18900044"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3200"/>
              <a:buFont typeface="Orbitron"/>
              <a:buNone/>
              <a:defRPr b="1" sz="3200">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indent="-317500" lvl="1" marL="9144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indent="-317500" lvl="2" marL="13716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indent="-317500" lvl="3" marL="18288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indent="-317500" lvl="4" marL="22860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indent="-317500" lvl="5" marL="27432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indent="-317500" lvl="6" marL="32004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indent="-317500" lvl="7" marL="36576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indent="-317500" lvl="8" marL="41148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s://drive.google.com/file/d/1WVGkfuEBJ5pkhmAzfg2e4GXNmH2xbfrX/vie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hyperlink" Target="https://drive.google.com/file/d/13WeQEpOxeIEkh3-TbDZIaYGJCQuxcg7R/view"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hyperlink" Target="https://drive.google.com/file/d/18x-SoScE29Id1FkMAYFC_RlUXd6Pi4Ot/view"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6.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hyperlink" Target="https://drive.google.com/file/d/1p0cE18Pt138h01LrBJXxChedBEo46DbN/view"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github.com/jaimoryani/OOM-Project/tree/main/src/Projec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1.xml"/><Relationship Id="rId3" Type="http://schemas.openxmlformats.org/officeDocument/2006/relationships/hyperlink" Target="http://drive.google.com/file/d/1urFQzn6nNO3YRrhtSp-XOe3oiueIc5HC/view" TargetMode="External"/><Relationship Id="rId4" Type="http://schemas.openxmlformats.org/officeDocument/2006/relationships/image" Target="../media/image1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2.xml"/><Relationship Id="rId3" Type="http://schemas.openxmlformats.org/officeDocument/2006/relationships/hyperlink" Target="http://drive.google.com/file/d/1Bs7FNGPj59hIH99czTYmG_YiNDBLznzY/view" TargetMode="External"/><Relationship Id="rId4" Type="http://schemas.openxmlformats.org/officeDocument/2006/relationships/image" Target="../media/image13.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32"/>
          <p:cNvSpPr txBox="1"/>
          <p:nvPr>
            <p:ph type="ctrTitle"/>
          </p:nvPr>
        </p:nvSpPr>
        <p:spPr>
          <a:xfrm>
            <a:off x="713100" y="1166625"/>
            <a:ext cx="4991700" cy="223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SOFTWARE DRAWING </a:t>
            </a:r>
            <a:endParaRPr sz="3600">
              <a:solidFill>
                <a:schemeClr val="accent1"/>
              </a:solidFill>
            </a:endParaRPr>
          </a:p>
          <a:p>
            <a:pPr indent="0" lvl="0" marL="0" rtl="0" algn="l">
              <a:spcBef>
                <a:spcPts val="0"/>
              </a:spcBef>
              <a:spcAft>
                <a:spcPts val="0"/>
              </a:spcAft>
              <a:buNone/>
            </a:pPr>
            <a:r>
              <a:rPr lang="en" sz="3600">
                <a:solidFill>
                  <a:schemeClr val="accent1"/>
                </a:solidFill>
              </a:rPr>
              <a:t>2D SHAPES</a:t>
            </a:r>
            <a:r>
              <a:rPr lang="en" sz="3600">
                <a:solidFill>
                  <a:schemeClr val="accent1"/>
                </a:solidFill>
              </a:rPr>
              <a:t> </a:t>
            </a:r>
            <a:r>
              <a:rPr lang="en" sz="3600"/>
              <a:t>AND</a:t>
            </a:r>
            <a:r>
              <a:rPr lang="en" sz="3600">
                <a:solidFill>
                  <a:schemeClr val="accent1"/>
                </a:solidFill>
              </a:rPr>
              <a:t> </a:t>
            </a:r>
            <a:endParaRPr sz="3600">
              <a:solidFill>
                <a:schemeClr val="accent1"/>
              </a:solidFill>
            </a:endParaRPr>
          </a:p>
          <a:p>
            <a:pPr indent="0" lvl="0" marL="0" rtl="0" algn="l">
              <a:spcBef>
                <a:spcPts val="0"/>
              </a:spcBef>
              <a:spcAft>
                <a:spcPts val="0"/>
              </a:spcAft>
              <a:buNone/>
            </a:pPr>
            <a:r>
              <a:rPr lang="en" sz="3600">
                <a:solidFill>
                  <a:schemeClr val="accent1"/>
                </a:solidFill>
              </a:rPr>
              <a:t>3D GRAPHICS</a:t>
            </a:r>
            <a:endParaRPr sz="3600">
              <a:solidFill>
                <a:schemeClr val="accent1"/>
              </a:solidFill>
            </a:endParaRPr>
          </a:p>
        </p:txBody>
      </p:sp>
      <p:grpSp>
        <p:nvGrpSpPr>
          <p:cNvPr id="1376" name="Google Shape;1376;p32"/>
          <p:cNvGrpSpPr/>
          <p:nvPr/>
        </p:nvGrpSpPr>
        <p:grpSpPr>
          <a:xfrm>
            <a:off x="5063927" y="191833"/>
            <a:ext cx="4239293" cy="4929688"/>
            <a:chOff x="5063927" y="191833"/>
            <a:chExt cx="4239293" cy="4929688"/>
          </a:xfrm>
        </p:grpSpPr>
        <p:sp>
          <p:nvSpPr>
            <p:cNvPr id="1377" name="Google Shape;1377;p32"/>
            <p:cNvSpPr/>
            <p:nvPr/>
          </p:nvSpPr>
          <p:spPr>
            <a:xfrm>
              <a:off x="5080530" y="679807"/>
              <a:ext cx="859773" cy="928891"/>
            </a:xfrm>
            <a:custGeom>
              <a:rect b="b" l="l" r="r" t="t"/>
              <a:pathLst>
                <a:path extrusionOk="0" h="33625" w="31123">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2"/>
            <p:cNvSpPr/>
            <p:nvPr/>
          </p:nvSpPr>
          <p:spPr>
            <a:xfrm>
              <a:off x="5124759" y="641103"/>
              <a:ext cx="858861" cy="928891"/>
            </a:xfrm>
            <a:custGeom>
              <a:rect b="b" l="l" r="r" t="t"/>
              <a:pathLst>
                <a:path extrusionOk="0" h="33625" w="3109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2"/>
            <p:cNvSpPr/>
            <p:nvPr/>
          </p:nvSpPr>
          <p:spPr>
            <a:xfrm>
              <a:off x="5195701" y="732322"/>
              <a:ext cx="317964" cy="745516"/>
            </a:xfrm>
            <a:custGeom>
              <a:rect b="b" l="l" r="r" t="t"/>
              <a:pathLst>
                <a:path extrusionOk="0" h="26987" w="1151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2"/>
            <p:cNvSpPr/>
            <p:nvPr/>
          </p:nvSpPr>
          <p:spPr>
            <a:xfrm>
              <a:off x="5586434" y="778401"/>
              <a:ext cx="325312" cy="13840"/>
            </a:xfrm>
            <a:custGeom>
              <a:rect b="b" l="l" r="r" t="t"/>
              <a:pathLst>
                <a:path extrusionOk="0" h="501" w="11776">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2"/>
            <p:cNvSpPr/>
            <p:nvPr/>
          </p:nvSpPr>
          <p:spPr>
            <a:xfrm>
              <a:off x="5586434" y="867797"/>
              <a:ext cx="325312" cy="13840"/>
            </a:xfrm>
            <a:custGeom>
              <a:rect b="b" l="l" r="r" t="t"/>
              <a:pathLst>
                <a:path extrusionOk="0" h="501" w="11776">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2"/>
            <p:cNvSpPr/>
            <p:nvPr/>
          </p:nvSpPr>
          <p:spPr>
            <a:xfrm>
              <a:off x="5586434" y="958104"/>
              <a:ext cx="325312" cy="13840"/>
            </a:xfrm>
            <a:custGeom>
              <a:rect b="b" l="l" r="r" t="t"/>
              <a:pathLst>
                <a:path extrusionOk="0" h="501" w="11776">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2"/>
            <p:cNvSpPr/>
            <p:nvPr/>
          </p:nvSpPr>
          <p:spPr>
            <a:xfrm>
              <a:off x="7383006" y="1647171"/>
              <a:ext cx="773168" cy="911376"/>
            </a:xfrm>
            <a:custGeom>
              <a:rect b="b" l="l" r="r" t="t"/>
              <a:pathLst>
                <a:path extrusionOk="0" h="32991" w="27988">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2"/>
            <p:cNvSpPr/>
            <p:nvPr/>
          </p:nvSpPr>
          <p:spPr>
            <a:xfrm>
              <a:off x="7441074" y="1595567"/>
              <a:ext cx="772229" cy="911376"/>
            </a:xfrm>
            <a:custGeom>
              <a:rect b="b" l="l" r="r" t="t"/>
              <a:pathLst>
                <a:path extrusionOk="0" h="32991" w="27954">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2"/>
            <p:cNvSpPr/>
            <p:nvPr/>
          </p:nvSpPr>
          <p:spPr>
            <a:xfrm>
              <a:off x="7535056" y="1723638"/>
              <a:ext cx="240531" cy="439597"/>
            </a:xfrm>
            <a:custGeom>
              <a:rect b="b" l="l" r="r" t="t"/>
              <a:pathLst>
                <a:path extrusionOk="0" h="15913" w="8707">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2"/>
            <p:cNvSpPr/>
            <p:nvPr/>
          </p:nvSpPr>
          <p:spPr>
            <a:xfrm>
              <a:off x="7878771" y="1723638"/>
              <a:ext cx="240531" cy="439597"/>
            </a:xfrm>
            <a:custGeom>
              <a:rect b="b" l="l" r="r" t="t"/>
              <a:pathLst>
                <a:path extrusionOk="0" h="15913" w="8707">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2"/>
            <p:cNvSpPr/>
            <p:nvPr/>
          </p:nvSpPr>
          <p:spPr>
            <a:xfrm>
              <a:off x="7576522" y="2225866"/>
              <a:ext cx="501311" cy="27680"/>
            </a:xfrm>
            <a:custGeom>
              <a:rect b="b" l="l" r="r" t="t"/>
              <a:pathLst>
                <a:path extrusionOk="0" h="1002" w="18147">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2"/>
            <p:cNvSpPr/>
            <p:nvPr/>
          </p:nvSpPr>
          <p:spPr>
            <a:xfrm>
              <a:off x="7588511" y="2294985"/>
              <a:ext cx="479183" cy="27653"/>
            </a:xfrm>
            <a:custGeom>
              <a:rect b="b" l="l" r="r" t="t"/>
              <a:pathLst>
                <a:path extrusionOk="0" h="1001" w="17346">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2"/>
            <p:cNvSpPr/>
            <p:nvPr/>
          </p:nvSpPr>
          <p:spPr>
            <a:xfrm>
              <a:off x="5290060" y="4839525"/>
              <a:ext cx="3840787" cy="281996"/>
            </a:xfrm>
            <a:custGeom>
              <a:rect b="b" l="l" r="r" t="t"/>
              <a:pathLst>
                <a:path extrusionOk="0" h="10208" w="139033">
                  <a:moveTo>
                    <a:pt x="0" y="0"/>
                  </a:moveTo>
                  <a:lnTo>
                    <a:pt x="0" y="10207"/>
                  </a:lnTo>
                  <a:lnTo>
                    <a:pt x="139033" y="10207"/>
                  </a:lnTo>
                  <a:lnTo>
                    <a:pt x="1390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2"/>
            <p:cNvSpPr/>
            <p:nvPr/>
          </p:nvSpPr>
          <p:spPr>
            <a:xfrm>
              <a:off x="5290060" y="4670873"/>
              <a:ext cx="3840787" cy="168678"/>
            </a:xfrm>
            <a:custGeom>
              <a:rect b="b" l="l" r="r" t="t"/>
              <a:pathLst>
                <a:path extrusionOk="0" h="6106" w="139033">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2"/>
            <p:cNvSpPr/>
            <p:nvPr/>
          </p:nvSpPr>
          <p:spPr>
            <a:xfrm>
              <a:off x="5416870" y="1119353"/>
              <a:ext cx="1178621" cy="893890"/>
            </a:xfrm>
            <a:custGeom>
              <a:rect b="b" l="l" r="r" t="t"/>
              <a:pathLst>
                <a:path extrusionOk="0" h="32358" w="42665">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2"/>
            <p:cNvSpPr/>
            <p:nvPr/>
          </p:nvSpPr>
          <p:spPr>
            <a:xfrm>
              <a:off x="5467562" y="1061312"/>
              <a:ext cx="1178593" cy="893862"/>
            </a:xfrm>
            <a:custGeom>
              <a:rect b="b" l="l" r="r" t="t"/>
              <a:pathLst>
                <a:path extrusionOk="0" h="32357" w="42664">
                  <a:moveTo>
                    <a:pt x="3970" y="0"/>
                  </a:moveTo>
                  <a:cubicBezTo>
                    <a:pt x="1768" y="0"/>
                    <a:pt x="0" y="1801"/>
                    <a:pt x="0" y="3970"/>
                  </a:cubicBezTo>
                  <a:lnTo>
                    <a:pt x="0" y="28421"/>
                  </a:lnTo>
                  <a:cubicBezTo>
                    <a:pt x="0" y="30622"/>
                    <a:pt x="1801" y="32357"/>
                    <a:pt x="3970" y="32357"/>
                  </a:cubicBezTo>
                  <a:lnTo>
                    <a:pt x="38661" y="32357"/>
                  </a:lnTo>
                  <a:cubicBezTo>
                    <a:pt x="40863" y="32357"/>
                    <a:pt x="42631" y="30622"/>
                    <a:pt x="42664" y="28421"/>
                  </a:cubicBezTo>
                  <a:lnTo>
                    <a:pt x="42664" y="3970"/>
                  </a:lnTo>
                  <a:cubicBezTo>
                    <a:pt x="42664" y="1768"/>
                    <a:pt x="40863" y="0"/>
                    <a:pt x="386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2"/>
            <p:cNvSpPr/>
            <p:nvPr/>
          </p:nvSpPr>
          <p:spPr>
            <a:xfrm>
              <a:off x="5467562" y="1063135"/>
              <a:ext cx="1177681" cy="129036"/>
            </a:xfrm>
            <a:custGeom>
              <a:rect b="b" l="l" r="r" t="t"/>
              <a:pathLst>
                <a:path extrusionOk="0" h="4671" w="42631">
                  <a:moveTo>
                    <a:pt x="3970" y="1"/>
                  </a:moveTo>
                  <a:cubicBezTo>
                    <a:pt x="1801" y="1"/>
                    <a:pt x="0" y="1735"/>
                    <a:pt x="0" y="3937"/>
                  </a:cubicBezTo>
                  <a:lnTo>
                    <a:pt x="0" y="4671"/>
                  </a:lnTo>
                  <a:lnTo>
                    <a:pt x="42631" y="4671"/>
                  </a:lnTo>
                  <a:lnTo>
                    <a:pt x="42631" y="3937"/>
                  </a:lnTo>
                  <a:cubicBezTo>
                    <a:pt x="42631" y="1735"/>
                    <a:pt x="40863" y="1"/>
                    <a:pt x="386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2"/>
            <p:cNvSpPr/>
            <p:nvPr/>
          </p:nvSpPr>
          <p:spPr>
            <a:xfrm>
              <a:off x="5572594" y="1096313"/>
              <a:ext cx="62709" cy="61769"/>
            </a:xfrm>
            <a:custGeom>
              <a:rect b="b" l="l" r="r" t="t"/>
              <a:pathLst>
                <a:path extrusionOk="0" h="2236" w="227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2"/>
            <p:cNvSpPr/>
            <p:nvPr/>
          </p:nvSpPr>
          <p:spPr>
            <a:xfrm>
              <a:off x="5697019" y="1096313"/>
              <a:ext cx="62681" cy="61769"/>
            </a:xfrm>
            <a:custGeom>
              <a:rect b="b" l="l" r="r" t="t"/>
              <a:pathLst>
                <a:path extrusionOk="0" h="2236" w="2269">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2"/>
            <p:cNvSpPr/>
            <p:nvPr/>
          </p:nvSpPr>
          <p:spPr>
            <a:xfrm>
              <a:off x="5822327" y="1096313"/>
              <a:ext cx="62681" cy="61769"/>
            </a:xfrm>
            <a:custGeom>
              <a:rect b="b" l="l" r="r" t="t"/>
              <a:pathLst>
                <a:path extrusionOk="0" h="2236" w="2269">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2"/>
            <p:cNvSpPr/>
            <p:nvPr/>
          </p:nvSpPr>
          <p:spPr>
            <a:xfrm>
              <a:off x="5879457" y="1236290"/>
              <a:ext cx="353876" cy="330119"/>
            </a:xfrm>
            <a:custGeom>
              <a:rect b="b" l="l" r="r" t="t"/>
              <a:pathLst>
                <a:path extrusionOk="0" h="11950" w="1281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2"/>
            <p:cNvSpPr/>
            <p:nvPr/>
          </p:nvSpPr>
          <p:spPr>
            <a:xfrm>
              <a:off x="5687792" y="1651056"/>
              <a:ext cx="737228" cy="304124"/>
            </a:xfrm>
            <a:custGeom>
              <a:rect b="b" l="l" r="r" t="t"/>
              <a:pathLst>
                <a:path extrusionOk="0" h="11009" w="26687">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2"/>
            <p:cNvSpPr/>
            <p:nvPr/>
          </p:nvSpPr>
          <p:spPr>
            <a:xfrm>
              <a:off x="7658541" y="1180884"/>
              <a:ext cx="998920" cy="957455"/>
            </a:xfrm>
            <a:custGeom>
              <a:rect b="b" l="l" r="r" t="t"/>
              <a:pathLst>
                <a:path extrusionOk="0" h="34659" w="3616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2"/>
            <p:cNvSpPr/>
            <p:nvPr/>
          </p:nvSpPr>
          <p:spPr>
            <a:xfrm>
              <a:off x="7713820" y="1129280"/>
              <a:ext cx="999859" cy="957455"/>
            </a:xfrm>
            <a:custGeom>
              <a:rect b="b" l="l" r="r" t="t"/>
              <a:pathLst>
                <a:path extrusionOk="0" h="34659" w="36194">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2"/>
            <p:cNvSpPr/>
            <p:nvPr/>
          </p:nvSpPr>
          <p:spPr>
            <a:xfrm>
              <a:off x="7793989" y="1189172"/>
              <a:ext cx="838585" cy="838584"/>
            </a:xfrm>
            <a:custGeom>
              <a:rect b="b" l="l" r="r" t="t"/>
              <a:pathLst>
                <a:path extrusionOk="0" h="30356" w="30356">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2"/>
            <p:cNvSpPr/>
            <p:nvPr/>
          </p:nvSpPr>
          <p:spPr>
            <a:xfrm>
              <a:off x="8498022" y="1526449"/>
              <a:ext cx="967" cy="2790"/>
            </a:xfrm>
            <a:custGeom>
              <a:rect b="b" l="l" r="r" t="t"/>
              <a:pathLst>
                <a:path extrusionOk="0" fill="none" h="101" w="35">
                  <a:moveTo>
                    <a:pt x="34" y="100"/>
                  </a:moveTo>
                  <a:cubicBezTo>
                    <a:pt x="34" y="34"/>
                    <a:pt x="34" y="34"/>
                    <a:pt x="1" y="0"/>
                  </a:cubicBezTo>
                  <a:cubicBezTo>
                    <a:pt x="1" y="34"/>
                    <a:pt x="1" y="34"/>
                    <a:pt x="34" y="100"/>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2"/>
            <p:cNvSpPr/>
            <p:nvPr/>
          </p:nvSpPr>
          <p:spPr>
            <a:xfrm>
              <a:off x="8493408" y="1511697"/>
              <a:ext cx="967" cy="3729"/>
            </a:xfrm>
            <a:custGeom>
              <a:rect b="b" l="l" r="r" t="t"/>
              <a:pathLst>
                <a:path extrusionOk="0" fill="none" h="135" w="35">
                  <a:moveTo>
                    <a:pt x="34" y="134"/>
                  </a:moveTo>
                  <a:cubicBezTo>
                    <a:pt x="34" y="67"/>
                    <a:pt x="1" y="34"/>
                    <a:pt x="1" y="1"/>
                  </a:cubicBezTo>
                  <a:cubicBezTo>
                    <a:pt x="34" y="67"/>
                    <a:pt x="34" y="134"/>
                    <a:pt x="34" y="134"/>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2"/>
            <p:cNvSpPr/>
            <p:nvPr/>
          </p:nvSpPr>
          <p:spPr>
            <a:xfrm>
              <a:off x="8079663" y="1481282"/>
              <a:ext cx="552914" cy="545566"/>
            </a:xfrm>
            <a:custGeom>
              <a:rect b="b" l="l" r="r" t="t"/>
              <a:pathLst>
                <a:path extrusionOk="0" h="19749" w="20015">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2"/>
            <p:cNvSpPr/>
            <p:nvPr/>
          </p:nvSpPr>
          <p:spPr>
            <a:xfrm>
              <a:off x="8488823" y="1498796"/>
              <a:ext cx="939" cy="3729"/>
            </a:xfrm>
            <a:custGeom>
              <a:rect b="b" l="l" r="r" t="t"/>
              <a:pathLst>
                <a:path extrusionOk="0" fill="none" h="135" w="34">
                  <a:moveTo>
                    <a:pt x="34" y="134"/>
                  </a:moveTo>
                  <a:cubicBezTo>
                    <a:pt x="34" y="101"/>
                    <a:pt x="0" y="34"/>
                    <a:pt x="0" y="1"/>
                  </a:cubicBezTo>
                  <a:cubicBezTo>
                    <a:pt x="0" y="34"/>
                    <a:pt x="34" y="101"/>
                    <a:pt x="34" y="134"/>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2"/>
            <p:cNvSpPr/>
            <p:nvPr/>
          </p:nvSpPr>
          <p:spPr>
            <a:xfrm>
              <a:off x="8507249" y="1570677"/>
              <a:ext cx="28" cy="28"/>
            </a:xfrm>
            <a:custGeom>
              <a:rect b="b" l="l" r="r" t="t"/>
              <a:pathLst>
                <a:path extrusionOk="0" fill="none" h="1" w="1">
                  <a:moveTo>
                    <a:pt x="0" y="0"/>
                  </a:moveTo>
                  <a:lnTo>
                    <a:pt x="0" y="0"/>
                  </a:ln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2"/>
            <p:cNvSpPr/>
            <p:nvPr/>
          </p:nvSpPr>
          <p:spPr>
            <a:xfrm>
              <a:off x="8501724" y="1541201"/>
              <a:ext cx="939" cy="1851"/>
            </a:xfrm>
            <a:custGeom>
              <a:rect b="b" l="l" r="r" t="t"/>
              <a:pathLst>
                <a:path extrusionOk="0" fill="none" h="67" w="34">
                  <a:moveTo>
                    <a:pt x="34" y="67"/>
                  </a:moveTo>
                  <a:lnTo>
                    <a:pt x="34" y="0"/>
                  </a:lnTo>
                  <a:cubicBezTo>
                    <a:pt x="0" y="0"/>
                    <a:pt x="0" y="0"/>
                    <a:pt x="34" y="67"/>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2"/>
            <p:cNvSpPr/>
            <p:nvPr/>
          </p:nvSpPr>
          <p:spPr>
            <a:xfrm>
              <a:off x="8505398" y="1555014"/>
              <a:ext cx="28" cy="1878"/>
            </a:xfrm>
            <a:custGeom>
              <a:rect b="b" l="l" r="r" t="t"/>
              <a:pathLst>
                <a:path extrusionOk="0" fill="none" h="68" w="1">
                  <a:moveTo>
                    <a:pt x="1" y="67"/>
                  </a:moveTo>
                  <a:cubicBezTo>
                    <a:pt x="1" y="67"/>
                    <a:pt x="1" y="0"/>
                    <a:pt x="1" y="67"/>
                  </a:cubicBezTo>
                  <a:cubicBezTo>
                    <a:pt x="1" y="0"/>
                    <a:pt x="1" y="67"/>
                    <a:pt x="1" y="67"/>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2"/>
            <p:cNvSpPr/>
            <p:nvPr/>
          </p:nvSpPr>
          <p:spPr>
            <a:xfrm>
              <a:off x="8234476" y="1189172"/>
              <a:ext cx="394430" cy="411005"/>
            </a:xfrm>
            <a:custGeom>
              <a:rect b="b" l="l" r="r" t="t"/>
              <a:pathLst>
                <a:path extrusionOk="0" h="14878" w="14278">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2"/>
            <p:cNvSpPr/>
            <p:nvPr/>
          </p:nvSpPr>
          <p:spPr>
            <a:xfrm>
              <a:off x="7844681" y="1189172"/>
              <a:ext cx="389816" cy="310560"/>
            </a:xfrm>
            <a:custGeom>
              <a:rect b="b" l="l" r="r" t="t"/>
              <a:pathLst>
                <a:path extrusionOk="0" h="11242" w="14111">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2"/>
            <p:cNvSpPr/>
            <p:nvPr/>
          </p:nvSpPr>
          <p:spPr>
            <a:xfrm>
              <a:off x="6003725" y="3195561"/>
              <a:ext cx="190778" cy="174535"/>
            </a:xfrm>
            <a:custGeom>
              <a:rect b="b" l="l" r="r" t="t"/>
              <a:pathLst>
                <a:path extrusionOk="0" h="6318" w="6906">
                  <a:moveTo>
                    <a:pt x="3423" y="0"/>
                  </a:moveTo>
                  <a:cubicBezTo>
                    <a:pt x="3197" y="0"/>
                    <a:pt x="2966" y="24"/>
                    <a:pt x="2736" y="72"/>
                  </a:cubicBezTo>
                  <a:cubicBezTo>
                    <a:pt x="1034" y="506"/>
                    <a:pt x="0" y="2174"/>
                    <a:pt x="367" y="3875"/>
                  </a:cubicBezTo>
                  <a:cubicBezTo>
                    <a:pt x="742" y="5345"/>
                    <a:pt x="2038" y="6317"/>
                    <a:pt x="3482" y="6317"/>
                  </a:cubicBezTo>
                  <a:cubicBezTo>
                    <a:pt x="3709" y="6317"/>
                    <a:pt x="3939" y="6293"/>
                    <a:pt x="4170" y="6243"/>
                  </a:cubicBezTo>
                  <a:cubicBezTo>
                    <a:pt x="5871" y="5843"/>
                    <a:pt x="6905" y="4175"/>
                    <a:pt x="6538" y="2441"/>
                  </a:cubicBezTo>
                  <a:cubicBezTo>
                    <a:pt x="6220" y="995"/>
                    <a:pt x="4899" y="0"/>
                    <a:pt x="34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2"/>
            <p:cNvSpPr/>
            <p:nvPr/>
          </p:nvSpPr>
          <p:spPr>
            <a:xfrm>
              <a:off x="5732959" y="1652023"/>
              <a:ext cx="139147" cy="126771"/>
            </a:xfrm>
            <a:custGeom>
              <a:rect b="b" l="l" r="r" t="t"/>
              <a:pathLst>
                <a:path extrusionOk="0" h="4589" w="5037">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2"/>
            <p:cNvSpPr/>
            <p:nvPr/>
          </p:nvSpPr>
          <p:spPr>
            <a:xfrm>
              <a:off x="5210453" y="1212394"/>
              <a:ext cx="46106" cy="39697"/>
            </a:xfrm>
            <a:custGeom>
              <a:rect b="b" l="l" r="r" t="t"/>
              <a:pathLst>
                <a:path extrusionOk="0" h="1437" w="1669">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2"/>
            <p:cNvSpPr/>
            <p:nvPr/>
          </p:nvSpPr>
          <p:spPr>
            <a:xfrm>
              <a:off x="5304434" y="1291845"/>
              <a:ext cx="331776" cy="282769"/>
            </a:xfrm>
            <a:custGeom>
              <a:rect b="b" l="l" r="r" t="t"/>
              <a:pathLst>
                <a:path extrusionOk="0" h="10236" w="1201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2"/>
            <p:cNvSpPr/>
            <p:nvPr/>
          </p:nvSpPr>
          <p:spPr>
            <a:xfrm>
              <a:off x="5683178" y="1615558"/>
              <a:ext cx="46106" cy="39227"/>
            </a:xfrm>
            <a:custGeom>
              <a:rect b="b" l="l" r="r" t="t"/>
              <a:pathLst>
                <a:path extrusionOk="0" h="1420" w="1669">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2"/>
            <p:cNvSpPr/>
            <p:nvPr/>
          </p:nvSpPr>
          <p:spPr>
            <a:xfrm>
              <a:off x="5063927" y="1075290"/>
              <a:ext cx="149313" cy="136689"/>
            </a:xfrm>
            <a:custGeom>
              <a:rect b="b" l="l" r="r" t="t"/>
              <a:pathLst>
                <a:path extrusionOk="0" h="4948" w="5405">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2"/>
            <p:cNvSpPr/>
            <p:nvPr/>
          </p:nvSpPr>
          <p:spPr>
            <a:xfrm>
              <a:off x="5142273" y="191833"/>
              <a:ext cx="371390" cy="345672"/>
            </a:xfrm>
            <a:custGeom>
              <a:rect b="b" l="l" r="r" t="t"/>
              <a:pathLst>
                <a:path extrusionOk="0" h="12513" w="13444">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2"/>
            <p:cNvSpPr/>
            <p:nvPr/>
          </p:nvSpPr>
          <p:spPr>
            <a:xfrm>
              <a:off x="5187413" y="223658"/>
              <a:ext cx="281996" cy="281996"/>
            </a:xfrm>
            <a:custGeom>
              <a:rect b="b" l="l" r="r" t="t"/>
              <a:pathLst>
                <a:path extrusionOk="0" h="10208" w="10208">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2"/>
            <p:cNvSpPr/>
            <p:nvPr/>
          </p:nvSpPr>
          <p:spPr>
            <a:xfrm>
              <a:off x="5268521" y="262361"/>
              <a:ext cx="124423" cy="207353"/>
            </a:xfrm>
            <a:custGeom>
              <a:rect b="b" l="l" r="r" t="t"/>
              <a:pathLst>
                <a:path extrusionOk="0" h="7506" w="4504">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8027147" y="568072"/>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8018859" y="559785"/>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2"/>
            <p:cNvSpPr/>
            <p:nvPr/>
          </p:nvSpPr>
          <p:spPr>
            <a:xfrm>
              <a:off x="7860345" y="738548"/>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2"/>
            <p:cNvSpPr/>
            <p:nvPr/>
          </p:nvSpPr>
          <p:spPr>
            <a:xfrm>
              <a:off x="7838245" y="496191"/>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7738710" y="594814"/>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8411416" y="707221"/>
              <a:ext cx="548301" cy="548329"/>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6626245" y="1986551"/>
              <a:ext cx="84809" cy="85720"/>
            </a:xfrm>
            <a:custGeom>
              <a:rect b="b" l="l" r="r" t="t"/>
              <a:pathLst>
                <a:path extrusionOk="0" h="3103" w="307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7" name="Google Shape;1427;p32"/>
            <p:cNvGrpSpPr/>
            <p:nvPr/>
          </p:nvGrpSpPr>
          <p:grpSpPr>
            <a:xfrm>
              <a:off x="5705149" y="939549"/>
              <a:ext cx="1524702" cy="2219324"/>
              <a:chOff x="5705149" y="939549"/>
              <a:chExt cx="1524702" cy="2219324"/>
            </a:xfrm>
          </p:grpSpPr>
          <p:sp>
            <p:nvSpPr>
              <p:cNvPr id="1428" name="Google Shape;1428;p32"/>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2"/>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6875951" y="20630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6752493" y="17172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5705149" y="2938618"/>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5848912" y="3073153"/>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5823110" y="2758916"/>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6" name="Google Shape;1436;p32"/>
            <p:cNvSpPr/>
            <p:nvPr/>
          </p:nvSpPr>
          <p:spPr>
            <a:xfrm>
              <a:off x="5553256" y="291837"/>
              <a:ext cx="448796" cy="449735"/>
            </a:xfrm>
            <a:custGeom>
              <a:rect b="b" l="l" r="r" t="t"/>
              <a:pathLst>
                <a:path extrusionOk="0" h="16280" w="16246">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5595633" y="334242"/>
              <a:ext cx="364015" cy="364926"/>
            </a:xfrm>
            <a:custGeom>
              <a:rect b="b" l="l" r="r" t="t"/>
              <a:pathLst>
                <a:path extrusionOk="0" h="13210" w="13177">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5668454" y="364657"/>
              <a:ext cx="220254" cy="304096"/>
            </a:xfrm>
            <a:custGeom>
              <a:rect b="b" l="l" r="r" t="t"/>
              <a:pathLst>
                <a:path extrusionOk="0" h="11008" w="7973">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8084064" y="4689299"/>
              <a:ext cx="380590" cy="108787"/>
            </a:xfrm>
            <a:custGeom>
              <a:rect b="b" l="l" r="r" t="t"/>
              <a:pathLst>
                <a:path extrusionOk="0" h="3938" w="13777">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8098789" y="4413792"/>
              <a:ext cx="350202" cy="122572"/>
            </a:xfrm>
            <a:custGeom>
              <a:rect b="b" l="l" r="r" t="t"/>
              <a:pathLst>
                <a:path extrusionOk="0" h="4437" w="12677">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8102490" y="4486585"/>
              <a:ext cx="340975" cy="262658"/>
            </a:xfrm>
            <a:custGeom>
              <a:rect b="b" l="l" r="r" t="t"/>
              <a:pathLst>
                <a:path extrusionOk="0" h="9508" w="12343">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8140254" y="4444014"/>
              <a:ext cx="265421" cy="92350"/>
            </a:xfrm>
            <a:custGeom>
              <a:rect b="b" l="l" r="r" t="t"/>
              <a:pathLst>
                <a:path extrusionOk="0" h="3343" w="9608">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8082213" y="4208287"/>
              <a:ext cx="338213" cy="302273"/>
            </a:xfrm>
            <a:custGeom>
              <a:rect b="b" l="l" r="r" t="t"/>
              <a:pathLst>
                <a:path extrusionOk="0" h="10942" w="12243">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2"/>
            <p:cNvSpPr/>
            <p:nvPr/>
          </p:nvSpPr>
          <p:spPr>
            <a:xfrm>
              <a:off x="8101551" y="4486585"/>
              <a:ext cx="207381" cy="262658"/>
            </a:xfrm>
            <a:custGeom>
              <a:rect b="b" l="l" r="r" t="t"/>
              <a:pathLst>
                <a:path extrusionOk="0" h="9508" w="7507">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2"/>
            <p:cNvSpPr/>
            <p:nvPr/>
          </p:nvSpPr>
          <p:spPr>
            <a:xfrm>
              <a:off x="8462781" y="4195386"/>
              <a:ext cx="511477" cy="176966"/>
            </a:xfrm>
            <a:custGeom>
              <a:rect b="b" l="l" r="r" t="t"/>
              <a:pathLst>
                <a:path extrusionOk="0" h="6406" w="18515">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8166996" y="3638019"/>
              <a:ext cx="600844" cy="686398"/>
            </a:xfrm>
            <a:custGeom>
              <a:rect b="b" l="l" r="r" t="t"/>
              <a:pathLst>
                <a:path extrusionOk="0" h="24847" w="2175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2"/>
            <p:cNvSpPr/>
            <p:nvPr/>
          </p:nvSpPr>
          <p:spPr>
            <a:xfrm>
              <a:off x="8178958" y="3658157"/>
              <a:ext cx="576893" cy="662558"/>
            </a:xfrm>
            <a:custGeom>
              <a:rect b="b" l="l" r="r" t="t"/>
              <a:pathLst>
                <a:path extrusionOk="0" h="23984" w="20883">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2"/>
            <p:cNvSpPr/>
            <p:nvPr/>
          </p:nvSpPr>
          <p:spPr>
            <a:xfrm>
              <a:off x="8207550" y="3688545"/>
              <a:ext cx="231304" cy="187850"/>
            </a:xfrm>
            <a:custGeom>
              <a:rect b="b" l="l" r="r" t="t"/>
              <a:pathLst>
                <a:path extrusionOk="0" h="6800" w="8373">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2"/>
            <p:cNvSpPr/>
            <p:nvPr/>
          </p:nvSpPr>
          <p:spPr>
            <a:xfrm>
              <a:off x="8225976" y="3785317"/>
              <a:ext cx="407331" cy="317936"/>
            </a:xfrm>
            <a:custGeom>
              <a:rect b="b" l="l" r="r" t="t"/>
              <a:pathLst>
                <a:path extrusionOk="0" h="11509" w="14745">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2"/>
            <p:cNvSpPr/>
            <p:nvPr/>
          </p:nvSpPr>
          <p:spPr>
            <a:xfrm>
              <a:off x="8422254" y="3976069"/>
              <a:ext cx="307798" cy="246056"/>
            </a:xfrm>
            <a:custGeom>
              <a:rect b="b" l="l" r="r" t="t"/>
              <a:pathLst>
                <a:path extrusionOk="0" h="8907" w="11142">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2"/>
            <p:cNvSpPr/>
            <p:nvPr/>
          </p:nvSpPr>
          <p:spPr>
            <a:xfrm>
              <a:off x="8582592" y="3372595"/>
              <a:ext cx="489349" cy="897453"/>
            </a:xfrm>
            <a:custGeom>
              <a:rect b="b" l="l" r="r" t="t"/>
              <a:pathLst>
                <a:path extrusionOk="0" h="32487" w="17714">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2"/>
            <p:cNvSpPr/>
            <p:nvPr/>
          </p:nvSpPr>
          <p:spPr>
            <a:xfrm>
              <a:off x="8726355" y="3371573"/>
              <a:ext cx="176938" cy="896625"/>
            </a:xfrm>
            <a:custGeom>
              <a:rect b="b" l="l" r="r" t="t"/>
              <a:pathLst>
                <a:path extrusionOk="0" h="32457" w="6405">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2"/>
            <p:cNvSpPr/>
            <p:nvPr/>
          </p:nvSpPr>
          <p:spPr>
            <a:xfrm>
              <a:off x="8728178" y="3446216"/>
              <a:ext cx="261747" cy="282908"/>
            </a:xfrm>
            <a:custGeom>
              <a:rect b="b" l="l" r="r" t="t"/>
              <a:pathLst>
                <a:path extrusionOk="0" h="10241" w="9475">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2"/>
            <p:cNvSpPr/>
            <p:nvPr/>
          </p:nvSpPr>
          <p:spPr>
            <a:xfrm>
              <a:off x="8704227" y="3616692"/>
              <a:ext cx="269095" cy="319787"/>
            </a:xfrm>
            <a:custGeom>
              <a:rect b="b" l="l" r="r" t="t"/>
              <a:pathLst>
                <a:path extrusionOk="0" h="11576" w="9741">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2"/>
            <p:cNvSpPr/>
            <p:nvPr/>
          </p:nvSpPr>
          <p:spPr>
            <a:xfrm>
              <a:off x="8633285" y="3767802"/>
              <a:ext cx="419292" cy="321638"/>
            </a:xfrm>
            <a:custGeom>
              <a:rect b="b" l="l" r="r" t="t"/>
              <a:pathLst>
                <a:path extrusionOk="0" h="11643" w="15178">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2"/>
            <p:cNvSpPr/>
            <p:nvPr/>
          </p:nvSpPr>
          <p:spPr>
            <a:xfrm>
              <a:off x="8755831" y="3820594"/>
              <a:ext cx="547389" cy="473410"/>
            </a:xfrm>
            <a:custGeom>
              <a:rect b="b" l="l" r="r" t="t"/>
              <a:pathLst>
                <a:path extrusionOk="0" h="17137" w="19815">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2"/>
            <p:cNvSpPr/>
            <p:nvPr/>
          </p:nvSpPr>
          <p:spPr>
            <a:xfrm>
              <a:off x="9046119" y="3839683"/>
              <a:ext cx="206442" cy="185281"/>
            </a:xfrm>
            <a:custGeom>
              <a:rect b="b" l="l" r="r" t="t"/>
              <a:pathLst>
                <a:path extrusionOk="0" h="6707" w="7473">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2"/>
            <p:cNvSpPr/>
            <p:nvPr/>
          </p:nvSpPr>
          <p:spPr>
            <a:xfrm>
              <a:off x="8756743" y="3832307"/>
              <a:ext cx="544627" cy="461697"/>
            </a:xfrm>
            <a:custGeom>
              <a:rect b="b" l="l" r="r" t="t"/>
              <a:pathLst>
                <a:path extrusionOk="0" h="16713" w="19715">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2"/>
            <p:cNvSpPr/>
            <p:nvPr/>
          </p:nvSpPr>
          <p:spPr>
            <a:xfrm>
              <a:off x="8881167" y="3899575"/>
              <a:ext cx="216580" cy="274040"/>
            </a:xfrm>
            <a:custGeom>
              <a:rect b="b" l="l" r="r" t="t"/>
              <a:pathLst>
                <a:path extrusionOk="0" h="9920" w="784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2"/>
            <p:cNvSpPr/>
            <p:nvPr/>
          </p:nvSpPr>
          <p:spPr>
            <a:xfrm>
              <a:off x="8524524" y="4239449"/>
              <a:ext cx="387054" cy="134727"/>
            </a:xfrm>
            <a:custGeom>
              <a:rect b="b" l="l" r="r" t="t"/>
              <a:pathLst>
                <a:path extrusionOk="0" h="4877" w="14011">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2"/>
            <p:cNvSpPr/>
            <p:nvPr/>
          </p:nvSpPr>
          <p:spPr>
            <a:xfrm>
              <a:off x="8445294" y="3492102"/>
              <a:ext cx="299510" cy="803749"/>
            </a:xfrm>
            <a:custGeom>
              <a:rect b="b" l="l" r="r" t="t"/>
              <a:pathLst>
                <a:path extrusionOk="0" h="29095" w="10842">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2"/>
            <p:cNvSpPr/>
            <p:nvPr/>
          </p:nvSpPr>
          <p:spPr>
            <a:xfrm>
              <a:off x="8389076" y="3446990"/>
              <a:ext cx="175115" cy="335589"/>
            </a:xfrm>
            <a:custGeom>
              <a:rect b="b" l="l" r="r" t="t"/>
              <a:pathLst>
                <a:path extrusionOk="0" h="12148" w="6339">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2"/>
            <p:cNvSpPr/>
            <p:nvPr/>
          </p:nvSpPr>
          <p:spPr>
            <a:xfrm>
              <a:off x="8356810" y="3780648"/>
              <a:ext cx="241470" cy="160418"/>
            </a:xfrm>
            <a:custGeom>
              <a:rect b="b" l="l" r="r" t="t"/>
              <a:pathLst>
                <a:path extrusionOk="0" h="5807" w="8741">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2"/>
            <p:cNvSpPr/>
            <p:nvPr/>
          </p:nvSpPr>
          <p:spPr>
            <a:xfrm>
              <a:off x="8598256" y="3613736"/>
              <a:ext cx="101384" cy="341169"/>
            </a:xfrm>
            <a:custGeom>
              <a:rect b="b" l="l" r="r" t="t"/>
              <a:pathLst>
                <a:path extrusionOk="0" h="12350" w="367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2"/>
            <p:cNvSpPr/>
            <p:nvPr/>
          </p:nvSpPr>
          <p:spPr>
            <a:xfrm>
              <a:off x="8386314" y="3985987"/>
              <a:ext cx="299510" cy="185474"/>
            </a:xfrm>
            <a:custGeom>
              <a:rect b="b" l="l" r="r" t="t"/>
              <a:pathLst>
                <a:path extrusionOk="0" h="6714" w="10842">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2"/>
            <p:cNvSpPr/>
            <p:nvPr/>
          </p:nvSpPr>
          <p:spPr>
            <a:xfrm>
              <a:off x="8682099" y="3869988"/>
              <a:ext cx="111550" cy="293157"/>
            </a:xfrm>
            <a:custGeom>
              <a:rect b="b" l="l" r="r" t="t"/>
              <a:pathLst>
                <a:path extrusionOk="0" h="10612" w="4038">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2"/>
            <p:cNvSpPr/>
            <p:nvPr/>
          </p:nvSpPr>
          <p:spPr>
            <a:xfrm>
              <a:off x="8521761" y="4647833"/>
              <a:ext cx="380617" cy="108760"/>
            </a:xfrm>
            <a:custGeom>
              <a:rect b="b" l="l" r="r" t="t"/>
              <a:pathLst>
                <a:path extrusionOk="0" h="3937" w="13778">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2"/>
            <p:cNvSpPr/>
            <p:nvPr/>
          </p:nvSpPr>
          <p:spPr>
            <a:xfrm>
              <a:off x="8469245" y="4301357"/>
              <a:ext cx="499488" cy="383380"/>
            </a:xfrm>
            <a:custGeom>
              <a:rect b="b" l="l" r="r" t="t"/>
              <a:pathLst>
                <a:path extrusionOk="0" h="13878" w="18081">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2"/>
            <p:cNvSpPr/>
            <p:nvPr/>
          </p:nvSpPr>
          <p:spPr>
            <a:xfrm>
              <a:off x="8469245" y="4299506"/>
              <a:ext cx="314262" cy="384291"/>
            </a:xfrm>
            <a:custGeom>
              <a:rect b="b" l="l" r="r" t="t"/>
              <a:pathLst>
                <a:path extrusionOk="0" h="13911" w="11376">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2"/>
            <p:cNvSpPr/>
            <p:nvPr/>
          </p:nvSpPr>
          <p:spPr>
            <a:xfrm>
              <a:off x="6922969" y="4195386"/>
              <a:ext cx="786042" cy="126274"/>
            </a:xfrm>
            <a:custGeom>
              <a:rect b="b" l="l" r="r" t="t"/>
              <a:pathLst>
                <a:path extrusionOk="0" h="4571" w="28454">
                  <a:moveTo>
                    <a:pt x="0" y="0"/>
                  </a:moveTo>
                  <a:lnTo>
                    <a:pt x="0" y="4570"/>
                  </a:lnTo>
                  <a:lnTo>
                    <a:pt x="28454" y="4570"/>
                  </a:lnTo>
                  <a:lnTo>
                    <a:pt x="28454"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2"/>
            <p:cNvSpPr/>
            <p:nvPr/>
          </p:nvSpPr>
          <p:spPr>
            <a:xfrm>
              <a:off x="6922969" y="4195386"/>
              <a:ext cx="786042" cy="65444"/>
            </a:xfrm>
            <a:custGeom>
              <a:rect b="b" l="l" r="r" t="t"/>
              <a:pathLst>
                <a:path extrusionOk="0" h="2369" w="28454">
                  <a:moveTo>
                    <a:pt x="0" y="0"/>
                  </a:moveTo>
                  <a:lnTo>
                    <a:pt x="0" y="2369"/>
                  </a:lnTo>
                  <a:lnTo>
                    <a:pt x="28454" y="2369"/>
                  </a:lnTo>
                  <a:lnTo>
                    <a:pt x="28454"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2"/>
            <p:cNvSpPr/>
            <p:nvPr/>
          </p:nvSpPr>
          <p:spPr>
            <a:xfrm>
              <a:off x="6700889" y="4283843"/>
              <a:ext cx="1159255" cy="387054"/>
            </a:xfrm>
            <a:custGeom>
              <a:rect b="b" l="l" r="r" t="t"/>
              <a:pathLst>
                <a:path extrusionOk="0" h="14011" w="41964">
                  <a:moveTo>
                    <a:pt x="8073" y="1"/>
                  </a:moveTo>
                  <a:lnTo>
                    <a:pt x="0" y="14011"/>
                  </a:lnTo>
                  <a:lnTo>
                    <a:pt x="41897" y="14011"/>
                  </a:lnTo>
                  <a:cubicBezTo>
                    <a:pt x="41897" y="14011"/>
                    <a:pt x="41963" y="6672"/>
                    <a:pt x="364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2"/>
            <p:cNvSpPr/>
            <p:nvPr/>
          </p:nvSpPr>
          <p:spPr>
            <a:xfrm>
              <a:off x="6147966" y="3768741"/>
              <a:ext cx="729853" cy="825684"/>
            </a:xfrm>
            <a:custGeom>
              <a:rect b="b" l="l" r="r" t="t"/>
              <a:pathLst>
                <a:path extrusionOk="0" h="29889" w="26420">
                  <a:moveTo>
                    <a:pt x="16279" y="0"/>
                  </a:moveTo>
                  <a:lnTo>
                    <a:pt x="1" y="22550"/>
                  </a:lnTo>
                  <a:lnTo>
                    <a:pt x="10141" y="29888"/>
                  </a:lnTo>
                  <a:lnTo>
                    <a:pt x="26420" y="7339"/>
                  </a:lnTo>
                  <a:lnTo>
                    <a:pt x="16279"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2"/>
            <p:cNvSpPr/>
            <p:nvPr/>
          </p:nvSpPr>
          <p:spPr>
            <a:xfrm>
              <a:off x="6479720" y="3773327"/>
              <a:ext cx="396253" cy="321638"/>
            </a:xfrm>
            <a:custGeom>
              <a:rect b="b" l="l" r="r" t="t"/>
              <a:pathLst>
                <a:path extrusionOk="0" h="11643" w="14344">
                  <a:moveTo>
                    <a:pt x="4203" y="1"/>
                  </a:moveTo>
                  <a:lnTo>
                    <a:pt x="0" y="5805"/>
                  </a:lnTo>
                  <a:lnTo>
                    <a:pt x="11208" y="11643"/>
                  </a:lnTo>
                  <a:lnTo>
                    <a:pt x="14344" y="7306"/>
                  </a:lnTo>
                  <a:lnTo>
                    <a:pt x="4203"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2"/>
            <p:cNvSpPr/>
            <p:nvPr/>
          </p:nvSpPr>
          <p:spPr>
            <a:xfrm>
              <a:off x="7297100" y="2693261"/>
              <a:ext cx="426668" cy="529488"/>
            </a:xfrm>
            <a:custGeom>
              <a:rect b="b" l="l" r="r" t="t"/>
              <a:pathLst>
                <a:path extrusionOk="0" h="19167" w="15445">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2"/>
            <p:cNvSpPr/>
            <p:nvPr/>
          </p:nvSpPr>
          <p:spPr>
            <a:xfrm>
              <a:off x="6748791" y="2717295"/>
              <a:ext cx="458023" cy="499239"/>
            </a:xfrm>
            <a:custGeom>
              <a:rect b="b" l="l" r="r" t="t"/>
              <a:pathLst>
                <a:path extrusionOk="0" h="18072" w="1658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2"/>
            <p:cNvSpPr/>
            <p:nvPr/>
          </p:nvSpPr>
          <p:spPr>
            <a:xfrm>
              <a:off x="6977336" y="3045346"/>
              <a:ext cx="640458" cy="815545"/>
            </a:xfrm>
            <a:custGeom>
              <a:rect b="b" l="l" r="r" t="t"/>
              <a:pathLst>
                <a:path extrusionOk="0" h="29522" w="23184">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2"/>
            <p:cNvSpPr/>
            <p:nvPr/>
          </p:nvSpPr>
          <p:spPr>
            <a:xfrm>
              <a:off x="7130298" y="3047196"/>
              <a:ext cx="304124" cy="213735"/>
            </a:xfrm>
            <a:custGeom>
              <a:rect b="b" l="l" r="r" t="t"/>
              <a:pathLst>
                <a:path extrusionOk="0" h="7737" w="11009">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2"/>
            <p:cNvSpPr/>
            <p:nvPr/>
          </p:nvSpPr>
          <p:spPr>
            <a:xfrm>
              <a:off x="7106346" y="3045346"/>
              <a:ext cx="511449" cy="423906"/>
            </a:xfrm>
            <a:custGeom>
              <a:rect b="b" l="l" r="r" t="t"/>
              <a:pathLst>
                <a:path extrusionOk="0" h="15345" w="18514">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2"/>
            <p:cNvSpPr/>
            <p:nvPr/>
          </p:nvSpPr>
          <p:spPr>
            <a:xfrm>
              <a:off x="6417065" y="3321792"/>
              <a:ext cx="633082" cy="750129"/>
            </a:xfrm>
            <a:custGeom>
              <a:rect b="b" l="l" r="r" t="t"/>
              <a:pathLst>
                <a:path extrusionOk="0" h="27154" w="22917">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2"/>
            <p:cNvSpPr/>
            <p:nvPr/>
          </p:nvSpPr>
          <p:spPr>
            <a:xfrm>
              <a:off x="6564502" y="3435138"/>
              <a:ext cx="450619" cy="636784"/>
            </a:xfrm>
            <a:custGeom>
              <a:rect b="b" l="l" r="r" t="t"/>
              <a:pathLst>
                <a:path extrusionOk="0" h="23051" w="16312">
                  <a:moveTo>
                    <a:pt x="14344" y="1"/>
                  </a:moveTo>
                  <a:lnTo>
                    <a:pt x="0" y="16379"/>
                  </a:lnTo>
                  <a:lnTo>
                    <a:pt x="12409" y="23051"/>
                  </a:lnTo>
                  <a:lnTo>
                    <a:pt x="16312" y="2636"/>
                  </a:lnTo>
                  <a:lnTo>
                    <a:pt x="14344"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2"/>
            <p:cNvSpPr/>
            <p:nvPr/>
          </p:nvSpPr>
          <p:spPr>
            <a:xfrm>
              <a:off x="7423210" y="2441761"/>
              <a:ext cx="316223" cy="421060"/>
            </a:xfrm>
            <a:custGeom>
              <a:rect b="b" l="l" r="r" t="t"/>
              <a:pathLst>
                <a:path extrusionOk="0" h="15242" w="11447">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2"/>
            <p:cNvSpPr/>
            <p:nvPr/>
          </p:nvSpPr>
          <p:spPr>
            <a:xfrm>
              <a:off x="6898990" y="2333027"/>
              <a:ext cx="669050" cy="778694"/>
            </a:xfrm>
            <a:custGeom>
              <a:rect b="b" l="l" r="r" t="t"/>
              <a:pathLst>
                <a:path extrusionOk="0" h="28188" w="24219">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2"/>
            <p:cNvSpPr/>
            <p:nvPr/>
          </p:nvSpPr>
          <p:spPr>
            <a:xfrm>
              <a:off x="7285110" y="2748263"/>
              <a:ext cx="53482" cy="165336"/>
            </a:xfrm>
            <a:custGeom>
              <a:rect b="b" l="l" r="r" t="t"/>
              <a:pathLst>
                <a:path extrusionOk="0" h="5985" w="1936">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2"/>
            <p:cNvSpPr/>
            <p:nvPr/>
          </p:nvSpPr>
          <p:spPr>
            <a:xfrm>
              <a:off x="6953357" y="2731108"/>
              <a:ext cx="198154" cy="198154"/>
            </a:xfrm>
            <a:custGeom>
              <a:rect b="b" l="l" r="r" t="t"/>
              <a:pathLst>
                <a:path extrusionOk="0" h="7173" w="7173">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2"/>
            <p:cNvSpPr/>
            <p:nvPr/>
          </p:nvSpPr>
          <p:spPr>
            <a:xfrm>
              <a:off x="7433486" y="2730196"/>
              <a:ext cx="134561" cy="199066"/>
            </a:xfrm>
            <a:custGeom>
              <a:rect b="b" l="l" r="r" t="t"/>
              <a:pathLst>
                <a:path extrusionOk="0" h="7206" w="4871">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2"/>
            <p:cNvSpPr/>
            <p:nvPr/>
          </p:nvSpPr>
          <p:spPr>
            <a:xfrm>
              <a:off x="7101733" y="2122937"/>
              <a:ext cx="180640" cy="191276"/>
            </a:xfrm>
            <a:custGeom>
              <a:rect b="b" l="l" r="r" t="t"/>
              <a:pathLst>
                <a:path extrusionOk="0" h="6924" w="6539">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2"/>
            <p:cNvSpPr/>
            <p:nvPr/>
          </p:nvSpPr>
          <p:spPr>
            <a:xfrm>
              <a:off x="6706414" y="2283772"/>
              <a:ext cx="479183" cy="408657"/>
            </a:xfrm>
            <a:custGeom>
              <a:rect b="b" l="l" r="r" t="t"/>
              <a:pathLst>
                <a:path extrusionOk="0" h="14793" w="17346">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2"/>
            <p:cNvSpPr/>
            <p:nvPr/>
          </p:nvSpPr>
          <p:spPr>
            <a:xfrm>
              <a:off x="6559888" y="2672128"/>
              <a:ext cx="298599" cy="346638"/>
            </a:xfrm>
            <a:custGeom>
              <a:rect b="b" l="l" r="r" t="t"/>
              <a:pathLst>
                <a:path extrusionOk="0" h="12548" w="10809">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2"/>
            <p:cNvSpPr/>
            <p:nvPr/>
          </p:nvSpPr>
          <p:spPr>
            <a:xfrm>
              <a:off x="6647433" y="2706245"/>
              <a:ext cx="280145" cy="520206"/>
            </a:xfrm>
            <a:custGeom>
              <a:rect b="b" l="l" r="r" t="t"/>
              <a:pathLst>
                <a:path extrusionOk="0" h="18831" w="10141">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2"/>
            <p:cNvSpPr/>
            <p:nvPr/>
          </p:nvSpPr>
          <p:spPr>
            <a:xfrm>
              <a:off x="7611311" y="2716384"/>
              <a:ext cx="28" cy="28"/>
            </a:xfrm>
            <a:custGeom>
              <a:rect b="b" l="l" r="r" t="t"/>
              <a:pathLst>
                <a:path extrusionOk="0" fill="none" h="1" w="1">
                  <a:moveTo>
                    <a:pt x="1" y="0"/>
                  </a:moveTo>
                  <a:close/>
                </a:path>
              </a:pathLst>
            </a:custGeom>
            <a:noFill/>
            <a:ln cap="flat" cmpd="sng" w="6675">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2"/>
            <p:cNvSpPr/>
            <p:nvPr/>
          </p:nvSpPr>
          <p:spPr>
            <a:xfrm>
              <a:off x="7617775" y="2648177"/>
              <a:ext cx="197215" cy="463548"/>
            </a:xfrm>
            <a:custGeom>
              <a:rect b="b" l="l" r="r" t="t"/>
              <a:pathLst>
                <a:path extrusionOk="0" h="16780" w="7139">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2"/>
            <p:cNvSpPr/>
            <p:nvPr/>
          </p:nvSpPr>
          <p:spPr>
            <a:xfrm>
              <a:off x="7184664" y="2269130"/>
              <a:ext cx="452470" cy="348213"/>
            </a:xfrm>
            <a:custGeom>
              <a:rect b="b" l="l" r="r" t="t"/>
              <a:pathLst>
                <a:path extrusionOk="0" h="12605" w="16379">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2"/>
            <p:cNvSpPr/>
            <p:nvPr/>
          </p:nvSpPr>
          <p:spPr>
            <a:xfrm>
              <a:off x="7153337" y="2901584"/>
              <a:ext cx="197215" cy="96798"/>
            </a:xfrm>
            <a:custGeom>
              <a:rect b="b" l="l" r="r" t="t"/>
              <a:pathLst>
                <a:path extrusionOk="0" h="3504" w="7139">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2"/>
            <p:cNvSpPr/>
            <p:nvPr/>
          </p:nvSpPr>
          <p:spPr>
            <a:xfrm>
              <a:off x="6715613" y="2573478"/>
              <a:ext cx="238708" cy="158457"/>
            </a:xfrm>
            <a:custGeom>
              <a:rect b="b" l="l" r="r" t="t"/>
              <a:pathLst>
                <a:path extrusionOk="0" h="5736" w="8641">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2"/>
            <p:cNvSpPr/>
            <p:nvPr/>
          </p:nvSpPr>
          <p:spPr>
            <a:xfrm>
              <a:off x="6882415" y="2492315"/>
              <a:ext cx="667199" cy="352274"/>
            </a:xfrm>
            <a:custGeom>
              <a:rect b="b" l="l" r="r" t="t"/>
              <a:pathLst>
                <a:path extrusionOk="0" h="12752" w="24152">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2"/>
            <p:cNvSpPr/>
            <p:nvPr/>
          </p:nvSpPr>
          <p:spPr>
            <a:xfrm>
              <a:off x="6778295" y="3321792"/>
              <a:ext cx="1021020" cy="902177"/>
            </a:xfrm>
            <a:custGeom>
              <a:rect b="b" l="l" r="r" t="t"/>
              <a:pathLst>
                <a:path extrusionOk="0" h="32658" w="3696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2"/>
            <p:cNvSpPr/>
            <p:nvPr/>
          </p:nvSpPr>
          <p:spPr>
            <a:xfrm>
              <a:off x="6778295" y="3321792"/>
              <a:ext cx="1021020" cy="902177"/>
            </a:xfrm>
            <a:custGeom>
              <a:rect b="b" l="l" r="r" t="t"/>
              <a:pathLst>
                <a:path extrusionOk="0" h="32658" w="3696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2"/>
            <p:cNvSpPr/>
            <p:nvPr/>
          </p:nvSpPr>
          <p:spPr>
            <a:xfrm>
              <a:off x="6792108" y="3859049"/>
              <a:ext cx="1007207" cy="364926"/>
            </a:xfrm>
            <a:custGeom>
              <a:rect b="b" l="l" r="r" t="t"/>
              <a:pathLst>
                <a:path extrusionOk="0" h="13210" w="3646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2"/>
            <p:cNvSpPr/>
            <p:nvPr/>
          </p:nvSpPr>
          <p:spPr>
            <a:xfrm>
              <a:off x="6927555" y="2471789"/>
              <a:ext cx="667199" cy="353434"/>
            </a:xfrm>
            <a:custGeom>
              <a:rect b="b" l="l" r="r" t="t"/>
              <a:pathLst>
                <a:path extrusionOk="0" h="12794" w="24152">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2"/>
            <p:cNvSpPr/>
            <p:nvPr/>
          </p:nvSpPr>
          <p:spPr>
            <a:xfrm>
              <a:off x="7121071" y="2472508"/>
              <a:ext cx="328102" cy="353572"/>
            </a:xfrm>
            <a:custGeom>
              <a:rect b="b" l="l" r="r" t="t"/>
              <a:pathLst>
                <a:path extrusionOk="0" h="12799" w="11877">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2"/>
            <p:cNvSpPr/>
            <p:nvPr/>
          </p:nvSpPr>
          <p:spPr>
            <a:xfrm>
              <a:off x="7129386" y="2276423"/>
              <a:ext cx="228542" cy="357965"/>
            </a:xfrm>
            <a:custGeom>
              <a:rect b="b" l="l" r="r" t="t"/>
              <a:pathLst>
                <a:path extrusionOk="0" h="12958" w="8273">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2"/>
            <p:cNvSpPr/>
            <p:nvPr/>
          </p:nvSpPr>
          <p:spPr>
            <a:xfrm>
              <a:off x="7221517" y="2306176"/>
              <a:ext cx="300449" cy="320837"/>
            </a:xfrm>
            <a:custGeom>
              <a:rect b="b" l="l" r="r" t="t"/>
              <a:pathLst>
                <a:path extrusionOk="0" h="11614" w="10876">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2"/>
            <p:cNvSpPr/>
            <p:nvPr/>
          </p:nvSpPr>
          <p:spPr>
            <a:xfrm>
              <a:off x="7279585" y="3807444"/>
              <a:ext cx="692973" cy="804468"/>
            </a:xfrm>
            <a:custGeom>
              <a:rect b="b" l="l" r="r" t="t"/>
              <a:pathLst>
                <a:path extrusionOk="0" h="29121" w="25085">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2"/>
            <p:cNvSpPr/>
            <p:nvPr/>
          </p:nvSpPr>
          <p:spPr>
            <a:xfrm>
              <a:off x="7627002" y="3850733"/>
              <a:ext cx="345561" cy="169590"/>
            </a:xfrm>
            <a:custGeom>
              <a:rect b="b" l="l" r="r" t="t"/>
              <a:pathLst>
                <a:path extrusionOk="0" h="6139" w="12509">
                  <a:moveTo>
                    <a:pt x="0" y="1"/>
                  </a:moveTo>
                  <a:lnTo>
                    <a:pt x="0" y="6139"/>
                  </a:lnTo>
                  <a:lnTo>
                    <a:pt x="12509" y="5371"/>
                  </a:lnTo>
                  <a:lnTo>
                    <a:pt x="12509"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2"/>
            <p:cNvSpPr/>
            <p:nvPr/>
          </p:nvSpPr>
          <p:spPr>
            <a:xfrm>
              <a:off x="7510893" y="3321792"/>
              <a:ext cx="549213" cy="646922"/>
            </a:xfrm>
            <a:custGeom>
              <a:rect b="b" l="l" r="r" t="t"/>
              <a:pathLst>
                <a:path extrusionOk="0" h="23418" w="19881">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2"/>
            <p:cNvSpPr/>
            <p:nvPr/>
          </p:nvSpPr>
          <p:spPr>
            <a:xfrm>
              <a:off x="7510893" y="3321792"/>
              <a:ext cx="313323" cy="646922"/>
            </a:xfrm>
            <a:custGeom>
              <a:rect b="b" l="l" r="r" t="t"/>
              <a:pathLst>
                <a:path extrusionOk="0" h="23418" w="11342">
                  <a:moveTo>
                    <a:pt x="2168" y="1"/>
                  </a:moveTo>
                  <a:lnTo>
                    <a:pt x="0" y="23418"/>
                  </a:lnTo>
                  <a:lnTo>
                    <a:pt x="0" y="23418"/>
                  </a:lnTo>
                  <a:lnTo>
                    <a:pt x="11341" y="22684"/>
                  </a:lnTo>
                  <a:lnTo>
                    <a:pt x="3402"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2"/>
            <p:cNvSpPr/>
            <p:nvPr/>
          </p:nvSpPr>
          <p:spPr>
            <a:xfrm>
              <a:off x="7140436" y="3733713"/>
              <a:ext cx="25829" cy="488410"/>
            </a:xfrm>
            <a:custGeom>
              <a:rect b="b" l="l" r="r" t="t"/>
              <a:pathLst>
                <a:path extrusionOk="0" h="17680" w="935">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2"/>
            <p:cNvSpPr/>
            <p:nvPr/>
          </p:nvSpPr>
          <p:spPr>
            <a:xfrm>
              <a:off x="6736829" y="2652182"/>
              <a:ext cx="223017" cy="236553"/>
            </a:xfrm>
            <a:custGeom>
              <a:rect b="b" l="l" r="r" t="t"/>
              <a:pathLst>
                <a:path extrusionOk="0" h="8563" w="8073">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2"/>
            <p:cNvSpPr/>
            <p:nvPr/>
          </p:nvSpPr>
          <p:spPr>
            <a:xfrm>
              <a:off x="7273121" y="4055326"/>
              <a:ext cx="389816" cy="408242"/>
            </a:xfrm>
            <a:custGeom>
              <a:rect b="b" l="l" r="r" t="t"/>
              <a:pathLst>
                <a:path extrusionOk="0" h="14778" w="14111">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2"/>
            <p:cNvSpPr/>
            <p:nvPr/>
          </p:nvSpPr>
          <p:spPr>
            <a:xfrm>
              <a:off x="6785643" y="2694256"/>
              <a:ext cx="95886" cy="152076"/>
            </a:xfrm>
            <a:custGeom>
              <a:rect b="b" l="l" r="r" t="t"/>
              <a:pathLst>
                <a:path extrusionOk="0" h="5505" w="3471">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2"/>
            <p:cNvSpPr/>
            <p:nvPr/>
          </p:nvSpPr>
          <p:spPr>
            <a:xfrm>
              <a:off x="6559888" y="2283523"/>
              <a:ext cx="552003" cy="935079"/>
            </a:xfrm>
            <a:custGeom>
              <a:rect b="b" l="l" r="r" t="t"/>
              <a:pathLst>
                <a:path extrusionOk="0" h="33849" w="19982">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2"/>
            <p:cNvSpPr/>
            <p:nvPr/>
          </p:nvSpPr>
          <p:spPr>
            <a:xfrm>
              <a:off x="6148906" y="3343920"/>
              <a:ext cx="911376" cy="1251413"/>
            </a:xfrm>
            <a:custGeom>
              <a:rect b="b" l="l" r="r" t="t"/>
              <a:pathLst>
                <a:path extrusionOk="0" h="45300" w="32991">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2"/>
            <p:cNvSpPr/>
            <p:nvPr/>
          </p:nvSpPr>
          <p:spPr>
            <a:xfrm>
              <a:off x="6205096" y="4708664"/>
              <a:ext cx="810959" cy="130887"/>
            </a:xfrm>
            <a:custGeom>
              <a:rect b="b" l="l" r="r" t="t"/>
              <a:pathLst>
                <a:path extrusionOk="0" h="4738" w="29356">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2"/>
            <p:cNvSpPr/>
            <p:nvPr/>
          </p:nvSpPr>
          <p:spPr>
            <a:xfrm>
              <a:off x="5432883" y="4016623"/>
              <a:ext cx="1156493" cy="822921"/>
            </a:xfrm>
            <a:custGeom>
              <a:rect b="b" l="l" r="r" t="t"/>
              <a:pathLst>
                <a:path extrusionOk="0" h="29789" w="41864">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2"/>
            <p:cNvSpPr/>
            <p:nvPr/>
          </p:nvSpPr>
          <p:spPr>
            <a:xfrm>
              <a:off x="6342421" y="4017535"/>
              <a:ext cx="339125" cy="822921"/>
            </a:xfrm>
            <a:custGeom>
              <a:rect b="b" l="l" r="r" t="t"/>
              <a:pathLst>
                <a:path extrusionOk="0" h="29789" w="12276">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2"/>
            <p:cNvSpPr/>
            <p:nvPr/>
          </p:nvSpPr>
          <p:spPr>
            <a:xfrm>
              <a:off x="5429209" y="4017535"/>
              <a:ext cx="1133454" cy="822921"/>
            </a:xfrm>
            <a:custGeom>
              <a:rect b="b" l="l" r="r" t="t"/>
              <a:pathLst>
                <a:path extrusionOk="0" h="29789" w="4103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2"/>
            <p:cNvSpPr/>
            <p:nvPr/>
          </p:nvSpPr>
          <p:spPr>
            <a:xfrm>
              <a:off x="5803339" y="4273704"/>
              <a:ext cx="317936" cy="304124"/>
            </a:xfrm>
            <a:custGeom>
              <a:rect b="b" l="l" r="r" t="t"/>
              <a:pathLst>
                <a:path extrusionOk="0" h="11009" w="11509">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2"/>
            <p:cNvSpPr/>
            <p:nvPr/>
          </p:nvSpPr>
          <p:spPr>
            <a:xfrm>
              <a:off x="5929588" y="4260803"/>
              <a:ext cx="204591" cy="187104"/>
            </a:xfrm>
            <a:custGeom>
              <a:rect b="b" l="l" r="r" t="t"/>
              <a:pathLst>
                <a:path extrusionOk="0" h="6773" w="7406">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2"/>
            <p:cNvSpPr/>
            <p:nvPr/>
          </p:nvSpPr>
          <p:spPr>
            <a:xfrm>
              <a:off x="6872276" y="4448793"/>
              <a:ext cx="603606" cy="466476"/>
            </a:xfrm>
            <a:custGeom>
              <a:rect b="b" l="l" r="r" t="t"/>
              <a:pathLst>
                <a:path extrusionOk="0" h="16886" w="2185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2"/>
            <p:cNvSpPr/>
            <p:nvPr/>
          </p:nvSpPr>
          <p:spPr>
            <a:xfrm>
              <a:off x="6968109" y="4593715"/>
              <a:ext cx="204591" cy="253183"/>
            </a:xfrm>
            <a:custGeom>
              <a:rect b="b" l="l" r="r" t="t"/>
              <a:pathLst>
                <a:path extrusionOk="0" h="9165" w="7406">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2"/>
            <p:cNvSpPr/>
            <p:nvPr/>
          </p:nvSpPr>
          <p:spPr>
            <a:xfrm>
              <a:off x="7061179" y="4656756"/>
              <a:ext cx="181579" cy="230696"/>
            </a:xfrm>
            <a:custGeom>
              <a:rect b="b" l="l" r="r" t="t"/>
              <a:pathLst>
                <a:path extrusionOk="0" h="8351" w="6573">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6" name="Shape 1756"/>
        <p:cNvGrpSpPr/>
        <p:nvPr/>
      </p:nvGrpSpPr>
      <p:grpSpPr>
        <a:xfrm>
          <a:off x="0" y="0"/>
          <a:ext cx="0" cy="0"/>
          <a:chOff x="0" y="0"/>
          <a:chExt cx="0" cy="0"/>
        </a:xfrm>
      </p:grpSpPr>
      <p:sp>
        <p:nvSpPr>
          <p:cNvPr id="1757" name="Google Shape;1757;p41"/>
          <p:cNvSpPr/>
          <p:nvPr/>
        </p:nvSpPr>
        <p:spPr>
          <a:xfrm>
            <a:off x="3827000" y="1059675"/>
            <a:ext cx="4603800" cy="3455400"/>
          </a:xfrm>
          <a:prstGeom prst="roundRect">
            <a:avLst>
              <a:gd fmla="val 8047" name="adj"/>
            </a:avLst>
          </a:prstGeom>
          <a:solidFill>
            <a:schemeClr val="accent2"/>
          </a:solidFill>
          <a:ln>
            <a:noFill/>
          </a:ln>
          <a:effectLst>
            <a:outerShdw rotWithShape="0" algn="bl" dir="7860000" dist="161925">
              <a:schemeClr val="accent5"/>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1"/>
          <p:cNvSpPr txBox="1"/>
          <p:nvPr>
            <p:ph type="title"/>
          </p:nvPr>
        </p:nvSpPr>
        <p:spPr>
          <a:xfrm>
            <a:off x="713100" y="2012175"/>
            <a:ext cx="2909700" cy="10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Features Implemented</a:t>
            </a:r>
            <a:endParaRPr sz="2900">
              <a:solidFill>
                <a:schemeClr val="accent1"/>
              </a:solidFill>
            </a:endParaRPr>
          </a:p>
        </p:txBody>
      </p:sp>
      <p:sp>
        <p:nvSpPr>
          <p:cNvPr id="1759" name="Google Shape;1759;p41"/>
          <p:cNvSpPr txBox="1"/>
          <p:nvPr>
            <p:ph idx="1" type="body"/>
          </p:nvPr>
        </p:nvSpPr>
        <p:spPr>
          <a:xfrm>
            <a:off x="3858200" y="1143225"/>
            <a:ext cx="4541400" cy="3288300"/>
          </a:xfrm>
          <a:prstGeom prst="rect">
            <a:avLst/>
          </a:prstGeom>
        </p:spPr>
        <p:txBody>
          <a:bodyPr anchorCtr="0" anchor="ctr" bIns="91425" lIns="91425" spcFirstLastPara="1" rIns="91425" wrap="square" tIns="91425">
            <a:noAutofit/>
          </a:bodyPr>
          <a:lstStyle/>
          <a:p>
            <a:pPr indent="-304800" lvl="0" marL="457200" rtl="0" algn="l">
              <a:lnSpc>
                <a:spcPct val="130000"/>
              </a:lnSpc>
              <a:spcBef>
                <a:spcPts val="0"/>
              </a:spcBef>
              <a:spcAft>
                <a:spcPts val="0"/>
              </a:spcAft>
              <a:buSzPts val="1200"/>
              <a:buFont typeface="Montserrat Medium"/>
              <a:buAutoNum type="arabicPeriod"/>
            </a:pPr>
            <a:r>
              <a:rPr lang="en" sz="1200">
                <a:latin typeface="Montserrat Medium"/>
                <a:ea typeface="Montserrat Medium"/>
                <a:cs typeface="Montserrat Medium"/>
                <a:sym typeface="Montserrat Medium"/>
              </a:rPr>
              <a:t>Users can choose the type of shape they want to see i.e 2D or 3D.</a:t>
            </a:r>
            <a:endParaRPr sz="1200">
              <a:latin typeface="Montserrat Medium"/>
              <a:ea typeface="Montserrat Medium"/>
              <a:cs typeface="Montserrat Medium"/>
              <a:sym typeface="Montserrat Medium"/>
            </a:endParaRPr>
          </a:p>
          <a:p>
            <a:pPr indent="-304800" lvl="0" marL="457200" rtl="0" algn="l">
              <a:lnSpc>
                <a:spcPct val="130000"/>
              </a:lnSpc>
              <a:spcBef>
                <a:spcPts val="0"/>
              </a:spcBef>
              <a:spcAft>
                <a:spcPts val="0"/>
              </a:spcAft>
              <a:buSzPts val="1200"/>
              <a:buFont typeface="Montserrat Medium"/>
              <a:buAutoNum type="arabicPeriod"/>
            </a:pPr>
            <a:r>
              <a:rPr i="1" lang="en" sz="1200">
                <a:latin typeface="Montserrat Medium"/>
                <a:ea typeface="Montserrat Medium"/>
                <a:cs typeface="Montserrat Medium"/>
                <a:sym typeface="Montserrat Medium"/>
              </a:rPr>
              <a:t>For 2D Shapes</a:t>
            </a:r>
            <a:r>
              <a:rPr lang="en" sz="1200">
                <a:latin typeface="Montserrat Medium"/>
                <a:ea typeface="Montserrat Medium"/>
                <a:cs typeface="Montserrat Medium"/>
                <a:sym typeface="Montserrat Medium"/>
              </a:rPr>
              <a:t>:</a:t>
            </a:r>
            <a:endParaRPr sz="1200">
              <a:latin typeface="Montserrat Medium"/>
              <a:ea typeface="Montserrat Medium"/>
              <a:cs typeface="Montserrat Medium"/>
              <a:sym typeface="Montserrat Medium"/>
            </a:endParaRPr>
          </a:p>
          <a:p>
            <a:pPr indent="0" lvl="0" marL="914400" rtl="0" algn="l">
              <a:lnSpc>
                <a:spcPct val="130000"/>
              </a:lnSpc>
              <a:spcBef>
                <a:spcPts val="0"/>
              </a:spcBef>
              <a:spcAft>
                <a:spcPts val="0"/>
              </a:spcAft>
              <a:buNone/>
            </a:pPr>
            <a:r>
              <a:rPr lang="en" sz="1200">
                <a:latin typeface="Montserrat Medium"/>
                <a:ea typeface="Montserrat Medium"/>
                <a:cs typeface="Montserrat Medium"/>
                <a:sym typeface="Montserrat Medium"/>
              </a:rPr>
              <a:t>A. Users can choose among 6 2D Shapes namely, Square, Ellipse, Triangle, Rectangle, Circle &amp; Star.</a:t>
            </a:r>
            <a:endParaRPr sz="1200">
              <a:latin typeface="Montserrat Medium"/>
              <a:ea typeface="Montserrat Medium"/>
              <a:cs typeface="Montserrat Medium"/>
              <a:sym typeface="Montserrat Medium"/>
            </a:endParaRPr>
          </a:p>
          <a:p>
            <a:pPr indent="0" lvl="0" marL="914400" rtl="0" algn="l">
              <a:lnSpc>
                <a:spcPct val="130000"/>
              </a:lnSpc>
              <a:spcBef>
                <a:spcPts val="0"/>
              </a:spcBef>
              <a:spcAft>
                <a:spcPts val="0"/>
              </a:spcAft>
              <a:buNone/>
            </a:pPr>
            <a:r>
              <a:rPr lang="en" sz="1200">
                <a:latin typeface="Montserrat Medium"/>
                <a:ea typeface="Montserrat Medium"/>
                <a:cs typeface="Montserrat Medium"/>
                <a:sym typeface="Montserrat Medium"/>
              </a:rPr>
              <a:t>B. Users can control the </a:t>
            </a:r>
            <a:r>
              <a:rPr i="1" lang="en" sz="1200">
                <a:latin typeface="Montserrat Medium"/>
                <a:ea typeface="Montserrat Medium"/>
                <a:cs typeface="Montserrat Medium"/>
                <a:sym typeface="Montserrat Medium"/>
              </a:rPr>
              <a:t>type of rotation</a:t>
            </a:r>
            <a:r>
              <a:rPr lang="en" sz="1200">
                <a:latin typeface="Montserrat Medium"/>
                <a:ea typeface="Montserrat Medium"/>
                <a:cs typeface="Montserrat Medium"/>
                <a:sym typeface="Montserrat Medium"/>
              </a:rPr>
              <a:t> and </a:t>
            </a:r>
            <a:r>
              <a:rPr i="1" lang="en" sz="1200">
                <a:latin typeface="Montserrat Medium"/>
                <a:ea typeface="Montserrat Medium"/>
                <a:cs typeface="Montserrat Medium"/>
                <a:sym typeface="Montserrat Medium"/>
              </a:rPr>
              <a:t>color of the shape</a:t>
            </a:r>
            <a:r>
              <a:rPr lang="en" sz="1200">
                <a:latin typeface="Montserrat Medium"/>
                <a:ea typeface="Montserrat Medium"/>
                <a:cs typeface="Montserrat Medium"/>
                <a:sym typeface="Montserrat Medium"/>
              </a:rPr>
              <a:t>.</a:t>
            </a:r>
            <a:endParaRPr sz="1200">
              <a:latin typeface="Montserrat Medium"/>
              <a:ea typeface="Montserrat Medium"/>
              <a:cs typeface="Montserrat Medium"/>
              <a:sym typeface="Montserrat Medium"/>
            </a:endParaRPr>
          </a:p>
          <a:p>
            <a:pPr indent="-304800" lvl="0" marL="457200" rtl="0" algn="l">
              <a:lnSpc>
                <a:spcPct val="130000"/>
              </a:lnSpc>
              <a:spcBef>
                <a:spcPts val="0"/>
              </a:spcBef>
              <a:spcAft>
                <a:spcPts val="0"/>
              </a:spcAft>
              <a:buSzPts val="1200"/>
              <a:buFont typeface="Montserrat Medium"/>
              <a:buAutoNum type="arabicPeriod"/>
            </a:pPr>
            <a:r>
              <a:rPr i="1" lang="en" sz="1200">
                <a:latin typeface="Montserrat Medium"/>
                <a:ea typeface="Montserrat Medium"/>
                <a:cs typeface="Montserrat Medium"/>
                <a:sym typeface="Montserrat Medium"/>
              </a:rPr>
              <a:t>For 3D Graphics</a:t>
            </a:r>
            <a:r>
              <a:rPr lang="en" sz="1200">
                <a:latin typeface="Montserrat Medium"/>
                <a:ea typeface="Montserrat Medium"/>
                <a:cs typeface="Montserrat Medium"/>
                <a:sym typeface="Montserrat Medium"/>
              </a:rPr>
              <a:t>:</a:t>
            </a:r>
            <a:endParaRPr sz="1200">
              <a:latin typeface="Montserrat Medium"/>
              <a:ea typeface="Montserrat Medium"/>
              <a:cs typeface="Montserrat Medium"/>
              <a:sym typeface="Montserrat Medium"/>
            </a:endParaRPr>
          </a:p>
          <a:p>
            <a:pPr indent="0" lvl="0" marL="914400" rtl="0" algn="l">
              <a:lnSpc>
                <a:spcPct val="130000"/>
              </a:lnSpc>
              <a:spcBef>
                <a:spcPts val="0"/>
              </a:spcBef>
              <a:spcAft>
                <a:spcPts val="0"/>
              </a:spcAft>
              <a:buNone/>
            </a:pPr>
            <a:r>
              <a:rPr lang="en" sz="1200">
                <a:latin typeface="Montserrat Medium"/>
                <a:ea typeface="Montserrat Medium"/>
                <a:cs typeface="Montserrat Medium"/>
                <a:sym typeface="Montserrat Medium"/>
              </a:rPr>
              <a:t>A. Users can choose among three 3D Graphics namely, Cube, Sphere &amp; Cylinder.</a:t>
            </a:r>
            <a:endParaRPr sz="1200">
              <a:latin typeface="Montserrat Medium"/>
              <a:ea typeface="Montserrat Medium"/>
              <a:cs typeface="Montserrat Medium"/>
              <a:sym typeface="Montserrat Medium"/>
            </a:endParaRPr>
          </a:p>
          <a:p>
            <a:pPr indent="0" lvl="0" marL="914400" rtl="0" algn="l">
              <a:lnSpc>
                <a:spcPct val="130000"/>
              </a:lnSpc>
              <a:spcBef>
                <a:spcPts val="0"/>
              </a:spcBef>
              <a:spcAft>
                <a:spcPts val="0"/>
              </a:spcAft>
              <a:buNone/>
            </a:pPr>
            <a:r>
              <a:rPr lang="en" sz="1200">
                <a:latin typeface="Montserrat Medium"/>
                <a:ea typeface="Montserrat Medium"/>
                <a:cs typeface="Montserrat Medium"/>
                <a:sym typeface="Montserrat Medium"/>
              </a:rPr>
              <a:t>B. Users can choose whether they want to view the </a:t>
            </a:r>
            <a:r>
              <a:rPr i="1" lang="en" sz="1200">
                <a:latin typeface="Montserrat Medium"/>
                <a:ea typeface="Montserrat Medium"/>
                <a:cs typeface="Montserrat Medium"/>
                <a:sym typeface="Montserrat Medium"/>
              </a:rPr>
              <a:t>rotation or not</a:t>
            </a:r>
            <a:r>
              <a:rPr lang="en" sz="1200">
                <a:latin typeface="Montserrat Medium"/>
                <a:ea typeface="Montserrat Medium"/>
                <a:cs typeface="Montserrat Medium"/>
                <a:sym typeface="Montserrat Medium"/>
              </a:rPr>
              <a:t>.</a:t>
            </a:r>
            <a:endParaRPr sz="1200"/>
          </a:p>
        </p:txBody>
      </p:sp>
      <p:sp>
        <p:nvSpPr>
          <p:cNvPr id="1760" name="Google Shape;1760;p41"/>
          <p:cNvSpPr/>
          <p:nvPr/>
        </p:nvSpPr>
        <p:spPr>
          <a:xfrm>
            <a:off x="1035863" y="48776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1" name="Google Shape;1761;p41"/>
          <p:cNvGrpSpPr/>
          <p:nvPr/>
        </p:nvGrpSpPr>
        <p:grpSpPr>
          <a:xfrm>
            <a:off x="2405663" y="4515081"/>
            <a:ext cx="1021756" cy="332094"/>
            <a:chOff x="7289663" y="3996131"/>
            <a:chExt cx="1021756" cy="332094"/>
          </a:xfrm>
        </p:grpSpPr>
        <p:sp>
          <p:nvSpPr>
            <p:cNvPr id="1762" name="Google Shape;1762;p41"/>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1"/>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1"/>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1"/>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1"/>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7" name="Google Shape;1767;p41"/>
          <p:cNvGrpSpPr/>
          <p:nvPr/>
        </p:nvGrpSpPr>
        <p:grpSpPr>
          <a:xfrm>
            <a:off x="3246475" y="384950"/>
            <a:ext cx="730550" cy="554600"/>
            <a:chOff x="-4813275" y="4164250"/>
            <a:chExt cx="730550" cy="554600"/>
          </a:xfrm>
        </p:grpSpPr>
        <p:sp>
          <p:nvSpPr>
            <p:cNvPr id="1768" name="Google Shape;1768;p41"/>
            <p:cNvSpPr/>
            <p:nvPr/>
          </p:nvSpPr>
          <p:spPr>
            <a:xfrm>
              <a:off x="-4813275" y="4215950"/>
              <a:ext cx="676350" cy="502900"/>
            </a:xfrm>
            <a:custGeom>
              <a:rect b="b" l="l" r="r" t="t"/>
              <a:pathLst>
                <a:path extrusionOk="0" h="20116" w="27054">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1"/>
            <p:cNvSpPr/>
            <p:nvPr/>
          </p:nvSpPr>
          <p:spPr>
            <a:xfrm>
              <a:off x="-4758225" y="4164250"/>
              <a:ext cx="675500" cy="502050"/>
            </a:xfrm>
            <a:custGeom>
              <a:rect b="b" l="l" r="r" t="t"/>
              <a:pathLst>
                <a:path extrusionOk="0" h="20082" w="2702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1"/>
            <p:cNvSpPr/>
            <p:nvPr/>
          </p:nvSpPr>
          <p:spPr>
            <a:xfrm>
              <a:off x="-4558075" y="4261950"/>
              <a:ext cx="281875" cy="306175"/>
            </a:xfrm>
            <a:custGeom>
              <a:rect b="b" l="l" r="r" t="t"/>
              <a:pathLst>
                <a:path extrusionOk="0" h="12247" w="11275">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4" name="Shape 1774"/>
        <p:cNvGrpSpPr/>
        <p:nvPr/>
      </p:nvGrpSpPr>
      <p:grpSpPr>
        <a:xfrm>
          <a:off x="0" y="0"/>
          <a:ext cx="0" cy="0"/>
          <a:chOff x="0" y="0"/>
          <a:chExt cx="0" cy="0"/>
        </a:xfrm>
      </p:grpSpPr>
      <p:sp>
        <p:nvSpPr>
          <p:cNvPr id="1775" name="Google Shape;1775;p42"/>
          <p:cNvSpPr txBox="1"/>
          <p:nvPr>
            <p:ph type="title"/>
          </p:nvPr>
        </p:nvSpPr>
        <p:spPr>
          <a:xfrm>
            <a:off x="728375" y="2063200"/>
            <a:ext cx="4017000" cy="154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Important Steps</a:t>
            </a:r>
            <a:endParaRPr sz="4200"/>
          </a:p>
        </p:txBody>
      </p:sp>
      <p:sp>
        <p:nvSpPr>
          <p:cNvPr id="1776" name="Google Shape;1776;p42"/>
          <p:cNvSpPr txBox="1"/>
          <p:nvPr>
            <p:ph idx="2" type="title"/>
          </p:nvPr>
        </p:nvSpPr>
        <p:spPr>
          <a:xfrm>
            <a:off x="1736375" y="1231500"/>
            <a:ext cx="1937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1777" name="Google Shape;1777;p42"/>
          <p:cNvGrpSpPr/>
          <p:nvPr/>
        </p:nvGrpSpPr>
        <p:grpSpPr>
          <a:xfrm>
            <a:off x="330310" y="4274529"/>
            <a:ext cx="518269" cy="328105"/>
            <a:chOff x="783960" y="4261704"/>
            <a:chExt cx="518269" cy="328105"/>
          </a:xfrm>
        </p:grpSpPr>
        <p:sp>
          <p:nvSpPr>
            <p:cNvPr id="1778" name="Google Shape;1778;p42"/>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9" name="Google Shape;1779;p42"/>
            <p:cNvGrpSpPr/>
            <p:nvPr/>
          </p:nvGrpSpPr>
          <p:grpSpPr>
            <a:xfrm>
              <a:off x="783960" y="4261704"/>
              <a:ext cx="518269" cy="328105"/>
              <a:chOff x="783960" y="4261704"/>
              <a:chExt cx="518269" cy="328105"/>
            </a:xfrm>
          </p:grpSpPr>
          <p:sp>
            <p:nvSpPr>
              <p:cNvPr id="1780" name="Google Shape;1780;p42"/>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2"/>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2"/>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2"/>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84" name="Google Shape;1784;p42"/>
          <p:cNvGrpSpPr/>
          <p:nvPr/>
        </p:nvGrpSpPr>
        <p:grpSpPr>
          <a:xfrm>
            <a:off x="1476312" y="221824"/>
            <a:ext cx="609540" cy="583574"/>
            <a:chOff x="3105300" y="593625"/>
            <a:chExt cx="256800" cy="245850"/>
          </a:xfrm>
        </p:grpSpPr>
        <p:sp>
          <p:nvSpPr>
            <p:cNvPr id="1785" name="Google Shape;1785;p42"/>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2"/>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2"/>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2"/>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42"/>
          <p:cNvGrpSpPr/>
          <p:nvPr/>
        </p:nvGrpSpPr>
        <p:grpSpPr>
          <a:xfrm>
            <a:off x="4592515" y="663948"/>
            <a:ext cx="4459889" cy="4339921"/>
            <a:chOff x="5392210" y="1600180"/>
            <a:chExt cx="3260391" cy="2968685"/>
          </a:xfrm>
        </p:grpSpPr>
        <p:grpSp>
          <p:nvGrpSpPr>
            <p:cNvPr id="1790" name="Google Shape;1790;p42"/>
            <p:cNvGrpSpPr/>
            <p:nvPr/>
          </p:nvGrpSpPr>
          <p:grpSpPr>
            <a:xfrm>
              <a:off x="7464236" y="1870747"/>
              <a:ext cx="749797" cy="717499"/>
              <a:chOff x="7847861" y="3178722"/>
              <a:chExt cx="749797" cy="717499"/>
            </a:xfrm>
          </p:grpSpPr>
          <p:sp>
            <p:nvSpPr>
              <p:cNvPr id="1791" name="Google Shape;1791;p42"/>
              <p:cNvSpPr/>
              <p:nvPr/>
            </p:nvSpPr>
            <p:spPr>
              <a:xfrm>
                <a:off x="7847861" y="321403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2"/>
              <p:cNvSpPr/>
              <p:nvPr/>
            </p:nvSpPr>
            <p:spPr>
              <a:xfrm>
                <a:off x="7886937" y="317872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3" name="Google Shape;1793;p42"/>
            <p:cNvGrpSpPr/>
            <p:nvPr/>
          </p:nvGrpSpPr>
          <p:grpSpPr>
            <a:xfrm>
              <a:off x="5392210" y="1600180"/>
              <a:ext cx="3260391" cy="2816296"/>
              <a:chOff x="269675" y="694857"/>
              <a:chExt cx="4147553" cy="3582618"/>
            </a:xfrm>
          </p:grpSpPr>
          <p:sp>
            <p:nvSpPr>
              <p:cNvPr id="1794" name="Google Shape;1794;p42"/>
              <p:cNvSpPr/>
              <p:nvPr/>
            </p:nvSpPr>
            <p:spPr>
              <a:xfrm>
                <a:off x="3864844" y="3542571"/>
                <a:ext cx="111150" cy="111150"/>
              </a:xfrm>
              <a:custGeom>
                <a:rect b="b" l="l" r="r" t="t"/>
                <a:pathLst>
                  <a:path extrusionOk="0" h="3668" w="3668">
                    <a:moveTo>
                      <a:pt x="0" y="0"/>
                    </a:moveTo>
                    <a:lnTo>
                      <a:pt x="0" y="3667"/>
                    </a:lnTo>
                    <a:lnTo>
                      <a:pt x="3667" y="3667"/>
                    </a:lnTo>
                    <a:lnTo>
                      <a:pt x="366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2"/>
              <p:cNvSpPr/>
              <p:nvPr/>
            </p:nvSpPr>
            <p:spPr>
              <a:xfrm>
                <a:off x="3833814" y="3605328"/>
                <a:ext cx="78302" cy="78696"/>
              </a:xfrm>
              <a:custGeom>
                <a:rect b="b" l="l" r="r" t="t"/>
                <a:pathLst>
                  <a:path extrusionOk="0" h="2597" w="2584">
                    <a:moveTo>
                      <a:pt x="0" y="1"/>
                    </a:moveTo>
                    <a:lnTo>
                      <a:pt x="0" y="2596"/>
                    </a:lnTo>
                    <a:lnTo>
                      <a:pt x="2584" y="2596"/>
                    </a:lnTo>
                    <a:lnTo>
                      <a:pt x="258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2"/>
              <p:cNvSpPr/>
              <p:nvPr/>
            </p:nvSpPr>
            <p:spPr>
              <a:xfrm>
                <a:off x="3327970" y="3928235"/>
                <a:ext cx="72908" cy="72908"/>
              </a:xfrm>
              <a:custGeom>
                <a:rect b="b" l="l" r="r" t="t"/>
                <a:pathLst>
                  <a:path extrusionOk="0" h="2406" w="2406">
                    <a:moveTo>
                      <a:pt x="1" y="1"/>
                    </a:moveTo>
                    <a:lnTo>
                      <a:pt x="1" y="2406"/>
                    </a:lnTo>
                    <a:lnTo>
                      <a:pt x="2406" y="2406"/>
                    </a:lnTo>
                    <a:lnTo>
                      <a:pt x="2406"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2"/>
              <p:cNvSpPr/>
              <p:nvPr/>
            </p:nvSpPr>
            <p:spPr>
              <a:xfrm>
                <a:off x="3736754" y="3446602"/>
                <a:ext cx="65696" cy="65666"/>
              </a:xfrm>
              <a:custGeom>
                <a:rect b="b" l="l" r="r" t="t"/>
                <a:pathLst>
                  <a:path extrusionOk="0" h="2167" w="2168">
                    <a:moveTo>
                      <a:pt x="0" y="0"/>
                    </a:moveTo>
                    <a:lnTo>
                      <a:pt x="0" y="2167"/>
                    </a:lnTo>
                    <a:lnTo>
                      <a:pt x="2167" y="2167"/>
                    </a:lnTo>
                    <a:lnTo>
                      <a:pt x="216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2"/>
              <p:cNvSpPr/>
              <p:nvPr/>
            </p:nvSpPr>
            <p:spPr>
              <a:xfrm>
                <a:off x="4258853" y="1773850"/>
                <a:ext cx="128300" cy="128325"/>
              </a:xfrm>
              <a:custGeom>
                <a:rect b="b" l="l" r="r" t="t"/>
                <a:pathLst>
                  <a:path extrusionOk="0" h="5133" w="5132">
                    <a:moveTo>
                      <a:pt x="0" y="1"/>
                    </a:moveTo>
                    <a:lnTo>
                      <a:pt x="0" y="5132"/>
                    </a:lnTo>
                    <a:lnTo>
                      <a:pt x="5132" y="5132"/>
                    </a:lnTo>
                    <a:lnTo>
                      <a:pt x="5132"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2"/>
              <p:cNvSpPr/>
              <p:nvPr/>
            </p:nvSpPr>
            <p:spPr>
              <a:xfrm>
                <a:off x="4217478" y="1854825"/>
                <a:ext cx="86925" cy="86925"/>
              </a:xfrm>
              <a:custGeom>
                <a:rect b="b" l="l" r="r" t="t"/>
                <a:pathLst>
                  <a:path extrusionOk="0" h="3477" w="3477">
                    <a:moveTo>
                      <a:pt x="0" y="0"/>
                    </a:moveTo>
                    <a:lnTo>
                      <a:pt x="0" y="3477"/>
                    </a:lnTo>
                    <a:lnTo>
                      <a:pt x="3477" y="3477"/>
                    </a:lnTo>
                    <a:lnTo>
                      <a:pt x="347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2"/>
              <p:cNvSpPr/>
              <p:nvPr/>
            </p:nvSpPr>
            <p:spPr>
              <a:xfrm>
                <a:off x="4118053" y="1723850"/>
                <a:ext cx="80100" cy="80100"/>
              </a:xfrm>
              <a:custGeom>
                <a:rect b="b" l="l" r="r" t="t"/>
                <a:pathLst>
                  <a:path extrusionOk="0" h="3204" w="3204">
                    <a:moveTo>
                      <a:pt x="1" y="1"/>
                    </a:moveTo>
                    <a:lnTo>
                      <a:pt x="1" y="3203"/>
                    </a:lnTo>
                    <a:lnTo>
                      <a:pt x="3203" y="3203"/>
                    </a:lnTo>
                    <a:lnTo>
                      <a:pt x="320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2"/>
              <p:cNvSpPr/>
              <p:nvPr/>
            </p:nvSpPr>
            <p:spPr>
              <a:xfrm>
                <a:off x="4375528" y="1654800"/>
                <a:ext cx="41700" cy="41700"/>
              </a:xfrm>
              <a:custGeom>
                <a:rect b="b" l="l" r="r" t="t"/>
                <a:pathLst>
                  <a:path extrusionOk="0" h="1668" w="1668">
                    <a:moveTo>
                      <a:pt x="0" y="0"/>
                    </a:moveTo>
                    <a:lnTo>
                      <a:pt x="0" y="1667"/>
                    </a:lnTo>
                    <a:lnTo>
                      <a:pt x="1667" y="1667"/>
                    </a:lnTo>
                    <a:lnTo>
                      <a:pt x="166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2"/>
              <p:cNvSpPr/>
              <p:nvPr/>
            </p:nvSpPr>
            <p:spPr>
              <a:xfrm>
                <a:off x="490525" y="2790350"/>
                <a:ext cx="104500" cy="104800"/>
              </a:xfrm>
              <a:custGeom>
                <a:rect b="b" l="l" r="r" t="t"/>
                <a:pathLst>
                  <a:path extrusionOk="0" h="4192" w="4180">
                    <a:moveTo>
                      <a:pt x="1" y="1"/>
                    </a:moveTo>
                    <a:lnTo>
                      <a:pt x="1" y="4192"/>
                    </a:lnTo>
                    <a:lnTo>
                      <a:pt x="4180" y="4192"/>
                    </a:lnTo>
                    <a:lnTo>
                      <a:pt x="41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2"/>
              <p:cNvSpPr/>
              <p:nvPr/>
            </p:nvSpPr>
            <p:spPr>
              <a:xfrm>
                <a:off x="558975" y="2852275"/>
                <a:ext cx="118800" cy="118775"/>
              </a:xfrm>
              <a:custGeom>
                <a:rect b="b" l="l" r="r" t="t"/>
                <a:pathLst>
                  <a:path extrusionOk="0" h="4751" w="4752">
                    <a:moveTo>
                      <a:pt x="1" y="0"/>
                    </a:moveTo>
                    <a:lnTo>
                      <a:pt x="1" y="4751"/>
                    </a:lnTo>
                    <a:lnTo>
                      <a:pt x="4752" y="4751"/>
                    </a:lnTo>
                    <a:lnTo>
                      <a:pt x="4752"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2"/>
              <p:cNvSpPr/>
              <p:nvPr/>
            </p:nvSpPr>
            <p:spPr>
              <a:xfrm>
                <a:off x="458675" y="2572775"/>
                <a:ext cx="63425" cy="63425"/>
              </a:xfrm>
              <a:custGeom>
                <a:rect b="b" l="l" r="r" t="t"/>
                <a:pathLst>
                  <a:path extrusionOk="0" h="2537" w="2537">
                    <a:moveTo>
                      <a:pt x="1" y="0"/>
                    </a:moveTo>
                    <a:lnTo>
                      <a:pt x="1" y="2536"/>
                    </a:lnTo>
                    <a:lnTo>
                      <a:pt x="2537" y="2536"/>
                    </a:lnTo>
                    <a:lnTo>
                      <a:pt x="253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2"/>
              <p:cNvSpPr/>
              <p:nvPr/>
            </p:nvSpPr>
            <p:spPr>
              <a:xfrm>
                <a:off x="956851" y="929210"/>
                <a:ext cx="104606" cy="104144"/>
              </a:xfrm>
              <a:custGeom>
                <a:rect b="b" l="l" r="r" t="t"/>
                <a:pathLst>
                  <a:path extrusionOk="0" h="2478" w="2489">
                    <a:moveTo>
                      <a:pt x="0" y="1"/>
                    </a:moveTo>
                    <a:lnTo>
                      <a:pt x="0" y="2477"/>
                    </a:lnTo>
                    <a:lnTo>
                      <a:pt x="2489" y="2477"/>
                    </a:lnTo>
                    <a:lnTo>
                      <a:pt x="248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2"/>
              <p:cNvSpPr/>
              <p:nvPr/>
            </p:nvSpPr>
            <p:spPr>
              <a:xfrm>
                <a:off x="875274" y="990781"/>
                <a:ext cx="121628" cy="121123"/>
              </a:xfrm>
              <a:custGeom>
                <a:rect b="b" l="l" r="r" t="t"/>
                <a:pathLst>
                  <a:path extrusionOk="0" h="2882" w="2894">
                    <a:moveTo>
                      <a:pt x="1" y="0"/>
                    </a:moveTo>
                    <a:lnTo>
                      <a:pt x="1" y="2882"/>
                    </a:lnTo>
                    <a:lnTo>
                      <a:pt x="2894" y="2882"/>
                    </a:lnTo>
                    <a:lnTo>
                      <a:pt x="289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2"/>
              <p:cNvSpPr/>
              <p:nvPr/>
            </p:nvSpPr>
            <p:spPr>
              <a:xfrm>
                <a:off x="763689" y="893192"/>
                <a:ext cx="126125" cy="126125"/>
              </a:xfrm>
              <a:custGeom>
                <a:rect b="b" l="l" r="r" t="t"/>
                <a:pathLst>
                  <a:path extrusionOk="0" h="3001" w="3001">
                    <a:moveTo>
                      <a:pt x="1" y="1"/>
                    </a:moveTo>
                    <a:lnTo>
                      <a:pt x="1" y="3001"/>
                    </a:lnTo>
                    <a:lnTo>
                      <a:pt x="3001" y="3001"/>
                    </a:lnTo>
                    <a:lnTo>
                      <a:pt x="3001"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2"/>
              <p:cNvSpPr/>
              <p:nvPr/>
            </p:nvSpPr>
            <p:spPr>
              <a:xfrm>
                <a:off x="661097" y="943752"/>
                <a:ext cx="47071" cy="46566"/>
              </a:xfrm>
              <a:custGeom>
                <a:rect b="b" l="l" r="r" t="t"/>
                <a:pathLst>
                  <a:path extrusionOk="0" h="1108" w="1120">
                    <a:moveTo>
                      <a:pt x="1" y="0"/>
                    </a:moveTo>
                    <a:lnTo>
                      <a:pt x="1" y="1107"/>
                    </a:lnTo>
                    <a:lnTo>
                      <a:pt x="1120" y="1107"/>
                    </a:lnTo>
                    <a:lnTo>
                      <a:pt x="1120"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2"/>
              <p:cNvSpPr/>
              <p:nvPr/>
            </p:nvSpPr>
            <p:spPr>
              <a:xfrm>
                <a:off x="716155" y="1164400"/>
                <a:ext cx="71111" cy="70606"/>
              </a:xfrm>
              <a:custGeom>
                <a:rect b="b" l="l" r="r" t="t"/>
                <a:pathLst>
                  <a:path extrusionOk="0" h="1680" w="1692">
                    <a:moveTo>
                      <a:pt x="0" y="1"/>
                    </a:moveTo>
                    <a:lnTo>
                      <a:pt x="0" y="1680"/>
                    </a:lnTo>
                    <a:lnTo>
                      <a:pt x="1691" y="1680"/>
                    </a:lnTo>
                    <a:lnTo>
                      <a:pt x="1691"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2"/>
              <p:cNvSpPr/>
              <p:nvPr/>
            </p:nvSpPr>
            <p:spPr>
              <a:xfrm>
                <a:off x="2177396" y="790252"/>
                <a:ext cx="163003" cy="162972"/>
              </a:xfrm>
              <a:custGeom>
                <a:rect b="b" l="l" r="r" t="t"/>
                <a:pathLst>
                  <a:path extrusionOk="0" h="4049" w="4049">
                    <a:moveTo>
                      <a:pt x="0" y="0"/>
                    </a:moveTo>
                    <a:lnTo>
                      <a:pt x="0" y="4048"/>
                    </a:lnTo>
                    <a:lnTo>
                      <a:pt x="4048" y="4048"/>
                    </a:lnTo>
                    <a:lnTo>
                      <a:pt x="4048"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2"/>
              <p:cNvSpPr/>
              <p:nvPr/>
            </p:nvSpPr>
            <p:spPr>
              <a:xfrm>
                <a:off x="2093017" y="914828"/>
                <a:ext cx="128502" cy="127995"/>
              </a:xfrm>
              <a:custGeom>
                <a:rect b="b" l="l" r="r" t="t"/>
                <a:pathLst>
                  <a:path extrusionOk="0" h="3180" w="3192">
                    <a:moveTo>
                      <a:pt x="1" y="1"/>
                    </a:moveTo>
                    <a:lnTo>
                      <a:pt x="1" y="3180"/>
                    </a:lnTo>
                    <a:lnTo>
                      <a:pt x="3192" y="3180"/>
                    </a:lnTo>
                    <a:lnTo>
                      <a:pt x="3192"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2"/>
              <p:cNvSpPr/>
              <p:nvPr/>
            </p:nvSpPr>
            <p:spPr>
              <a:xfrm>
                <a:off x="1957392" y="806030"/>
                <a:ext cx="82971" cy="83438"/>
              </a:xfrm>
              <a:custGeom>
                <a:rect b="b" l="l" r="r" t="t"/>
                <a:pathLst>
                  <a:path extrusionOk="0" h="2073" w="2061">
                    <a:moveTo>
                      <a:pt x="0" y="1"/>
                    </a:moveTo>
                    <a:lnTo>
                      <a:pt x="0" y="2073"/>
                    </a:lnTo>
                    <a:lnTo>
                      <a:pt x="2060" y="2073"/>
                    </a:lnTo>
                    <a:lnTo>
                      <a:pt x="206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2"/>
              <p:cNvSpPr/>
              <p:nvPr/>
            </p:nvSpPr>
            <p:spPr>
              <a:xfrm>
                <a:off x="2354727" y="694857"/>
                <a:ext cx="55153" cy="55143"/>
              </a:xfrm>
              <a:custGeom>
                <a:rect b="b" l="l" r="r" t="t"/>
                <a:pathLst>
                  <a:path extrusionOk="0" h="1370" w="1370">
                    <a:moveTo>
                      <a:pt x="1" y="1"/>
                    </a:moveTo>
                    <a:lnTo>
                      <a:pt x="1" y="1370"/>
                    </a:lnTo>
                    <a:lnTo>
                      <a:pt x="1370" y="1370"/>
                    </a:lnTo>
                    <a:lnTo>
                      <a:pt x="137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2"/>
              <p:cNvSpPr/>
              <p:nvPr/>
            </p:nvSpPr>
            <p:spPr>
              <a:xfrm>
                <a:off x="1665075" y="2197575"/>
                <a:ext cx="964725" cy="752350"/>
              </a:xfrm>
              <a:custGeom>
                <a:rect b="b" l="l" r="r" t="t"/>
                <a:pathLst>
                  <a:path extrusionOk="0" h="30094" w="38589">
                    <a:moveTo>
                      <a:pt x="21964" y="1"/>
                    </a:moveTo>
                    <a:cubicBezTo>
                      <a:pt x="11982" y="1"/>
                      <a:pt x="5037" y="6955"/>
                      <a:pt x="3692" y="8746"/>
                    </a:cubicBezTo>
                    <a:cubicBezTo>
                      <a:pt x="1" y="13627"/>
                      <a:pt x="4049" y="15020"/>
                      <a:pt x="5668" y="17890"/>
                    </a:cubicBezTo>
                    <a:cubicBezTo>
                      <a:pt x="7275" y="20771"/>
                      <a:pt x="9430" y="26605"/>
                      <a:pt x="9430" y="26605"/>
                    </a:cubicBezTo>
                    <a:lnTo>
                      <a:pt x="15360" y="30093"/>
                    </a:lnTo>
                    <a:cubicBezTo>
                      <a:pt x="15360" y="30093"/>
                      <a:pt x="31147" y="28391"/>
                      <a:pt x="31600" y="28296"/>
                    </a:cubicBezTo>
                    <a:cubicBezTo>
                      <a:pt x="32040" y="28212"/>
                      <a:pt x="38589" y="21569"/>
                      <a:pt x="37612" y="11794"/>
                    </a:cubicBezTo>
                    <a:cubicBezTo>
                      <a:pt x="36624" y="2019"/>
                      <a:pt x="24956" y="209"/>
                      <a:pt x="24956" y="209"/>
                    </a:cubicBezTo>
                    <a:cubicBezTo>
                      <a:pt x="23932" y="66"/>
                      <a:pt x="22933" y="1"/>
                      <a:pt x="219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2"/>
              <p:cNvSpPr/>
              <p:nvPr/>
            </p:nvSpPr>
            <p:spPr>
              <a:xfrm>
                <a:off x="1715975" y="2200400"/>
                <a:ext cx="756375" cy="588800"/>
              </a:xfrm>
              <a:custGeom>
                <a:rect b="b" l="l" r="r" t="t"/>
                <a:pathLst>
                  <a:path extrusionOk="0" h="23552" w="30255">
                    <a:moveTo>
                      <a:pt x="9359" y="21110"/>
                    </a:moveTo>
                    <a:cubicBezTo>
                      <a:pt x="9359" y="21110"/>
                      <a:pt x="10347" y="17884"/>
                      <a:pt x="4168" y="14586"/>
                    </a:cubicBezTo>
                    <a:cubicBezTo>
                      <a:pt x="1" y="12347"/>
                      <a:pt x="7120" y="1"/>
                      <a:pt x="18229" y="1013"/>
                    </a:cubicBezTo>
                    <a:cubicBezTo>
                      <a:pt x="29361" y="2025"/>
                      <a:pt x="30254" y="10847"/>
                      <a:pt x="29207" y="13074"/>
                    </a:cubicBezTo>
                    <a:cubicBezTo>
                      <a:pt x="28147" y="15312"/>
                      <a:pt x="23492" y="16169"/>
                      <a:pt x="23039" y="19181"/>
                    </a:cubicBezTo>
                    <a:cubicBezTo>
                      <a:pt x="22599" y="22182"/>
                      <a:pt x="13347" y="23551"/>
                      <a:pt x="9359" y="2111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2"/>
              <p:cNvSpPr/>
              <p:nvPr/>
            </p:nvSpPr>
            <p:spPr>
              <a:xfrm>
                <a:off x="1611200" y="1598875"/>
                <a:ext cx="829600" cy="788875"/>
              </a:xfrm>
              <a:custGeom>
                <a:rect b="b" l="l" r="r" t="t"/>
                <a:pathLst>
                  <a:path extrusionOk="0" h="31555" w="33184">
                    <a:moveTo>
                      <a:pt x="13371" y="1"/>
                    </a:moveTo>
                    <a:cubicBezTo>
                      <a:pt x="12914" y="1"/>
                      <a:pt x="12507" y="66"/>
                      <a:pt x="12169" y="213"/>
                    </a:cubicBezTo>
                    <a:cubicBezTo>
                      <a:pt x="11288" y="582"/>
                      <a:pt x="10788" y="1356"/>
                      <a:pt x="10502" y="2249"/>
                    </a:cubicBezTo>
                    <a:cubicBezTo>
                      <a:pt x="8549" y="2368"/>
                      <a:pt x="6680" y="2690"/>
                      <a:pt x="4918" y="3238"/>
                    </a:cubicBezTo>
                    <a:cubicBezTo>
                      <a:pt x="1036" y="4452"/>
                      <a:pt x="1" y="6405"/>
                      <a:pt x="155" y="8345"/>
                    </a:cubicBezTo>
                    <a:cubicBezTo>
                      <a:pt x="417" y="11405"/>
                      <a:pt x="3775" y="14429"/>
                      <a:pt x="3775" y="14429"/>
                    </a:cubicBezTo>
                    <a:cubicBezTo>
                      <a:pt x="3775" y="14429"/>
                      <a:pt x="977" y="15322"/>
                      <a:pt x="1620" y="16715"/>
                    </a:cubicBezTo>
                    <a:cubicBezTo>
                      <a:pt x="2239" y="18120"/>
                      <a:pt x="4287" y="19013"/>
                      <a:pt x="4287" y="19013"/>
                    </a:cubicBezTo>
                    <a:lnTo>
                      <a:pt x="4287" y="19025"/>
                    </a:lnTo>
                    <a:cubicBezTo>
                      <a:pt x="4287" y="19025"/>
                      <a:pt x="4263" y="19037"/>
                      <a:pt x="4263" y="19061"/>
                    </a:cubicBezTo>
                    <a:cubicBezTo>
                      <a:pt x="4251" y="19073"/>
                      <a:pt x="4251" y="19073"/>
                      <a:pt x="4251" y="19085"/>
                    </a:cubicBezTo>
                    <a:cubicBezTo>
                      <a:pt x="4251" y="19097"/>
                      <a:pt x="4239" y="19097"/>
                      <a:pt x="4239" y="19120"/>
                    </a:cubicBezTo>
                    <a:cubicBezTo>
                      <a:pt x="4203" y="19204"/>
                      <a:pt x="4168" y="19311"/>
                      <a:pt x="4108" y="19466"/>
                    </a:cubicBezTo>
                    <a:lnTo>
                      <a:pt x="4061" y="19609"/>
                    </a:lnTo>
                    <a:cubicBezTo>
                      <a:pt x="3942" y="19990"/>
                      <a:pt x="3763" y="20525"/>
                      <a:pt x="3644" y="21180"/>
                    </a:cubicBezTo>
                    <a:cubicBezTo>
                      <a:pt x="3632" y="21252"/>
                      <a:pt x="3608" y="21347"/>
                      <a:pt x="3596" y="21418"/>
                    </a:cubicBezTo>
                    <a:cubicBezTo>
                      <a:pt x="3334" y="22942"/>
                      <a:pt x="3310" y="24954"/>
                      <a:pt x="4311" y="26800"/>
                    </a:cubicBezTo>
                    <a:cubicBezTo>
                      <a:pt x="4942" y="27955"/>
                      <a:pt x="5977" y="29038"/>
                      <a:pt x="7621" y="29919"/>
                    </a:cubicBezTo>
                    <a:cubicBezTo>
                      <a:pt x="8394" y="30336"/>
                      <a:pt x="9311" y="30693"/>
                      <a:pt x="10395" y="30991"/>
                    </a:cubicBezTo>
                    <a:cubicBezTo>
                      <a:pt x="11850" y="31385"/>
                      <a:pt x="13285" y="31555"/>
                      <a:pt x="14675" y="31555"/>
                    </a:cubicBezTo>
                    <a:cubicBezTo>
                      <a:pt x="23151" y="31555"/>
                      <a:pt x="30004" y="25264"/>
                      <a:pt x="30004" y="25264"/>
                    </a:cubicBezTo>
                    <a:cubicBezTo>
                      <a:pt x="30004" y="25264"/>
                      <a:pt x="33183" y="12036"/>
                      <a:pt x="31397" y="8464"/>
                    </a:cubicBezTo>
                    <a:cubicBezTo>
                      <a:pt x="30623" y="6940"/>
                      <a:pt x="27504" y="5166"/>
                      <a:pt x="23361" y="3904"/>
                    </a:cubicBezTo>
                    <a:cubicBezTo>
                      <a:pt x="21582" y="2860"/>
                      <a:pt x="16390" y="1"/>
                      <a:pt x="133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2"/>
              <p:cNvSpPr/>
              <p:nvPr/>
            </p:nvSpPr>
            <p:spPr>
              <a:xfrm>
                <a:off x="1614775" y="1806900"/>
                <a:ext cx="763800" cy="539675"/>
              </a:xfrm>
              <a:custGeom>
                <a:rect b="b" l="l" r="r" t="t"/>
                <a:pathLst>
                  <a:path extrusionOk="0" h="21587" w="30552">
                    <a:moveTo>
                      <a:pt x="0" y="0"/>
                    </a:moveTo>
                    <a:lnTo>
                      <a:pt x="0" y="0"/>
                    </a:lnTo>
                    <a:cubicBezTo>
                      <a:pt x="250" y="3072"/>
                      <a:pt x="3620" y="6096"/>
                      <a:pt x="3620" y="6096"/>
                    </a:cubicBezTo>
                    <a:cubicBezTo>
                      <a:pt x="3620" y="6096"/>
                      <a:pt x="822" y="6989"/>
                      <a:pt x="1465" y="8382"/>
                    </a:cubicBezTo>
                    <a:cubicBezTo>
                      <a:pt x="2084" y="9787"/>
                      <a:pt x="4120" y="10680"/>
                      <a:pt x="4120" y="10680"/>
                    </a:cubicBezTo>
                    <a:lnTo>
                      <a:pt x="4120" y="10692"/>
                    </a:lnTo>
                    <a:cubicBezTo>
                      <a:pt x="4120" y="10692"/>
                      <a:pt x="4108" y="10704"/>
                      <a:pt x="4108" y="10716"/>
                    </a:cubicBezTo>
                    <a:cubicBezTo>
                      <a:pt x="4096" y="10740"/>
                      <a:pt x="4096" y="10740"/>
                      <a:pt x="4096" y="10752"/>
                    </a:cubicBezTo>
                    <a:cubicBezTo>
                      <a:pt x="4096" y="10764"/>
                      <a:pt x="4084" y="10764"/>
                      <a:pt x="4084" y="10776"/>
                    </a:cubicBezTo>
                    <a:cubicBezTo>
                      <a:pt x="4049" y="10871"/>
                      <a:pt x="4001" y="10966"/>
                      <a:pt x="3941" y="11133"/>
                    </a:cubicBezTo>
                    <a:lnTo>
                      <a:pt x="3906" y="11264"/>
                    </a:lnTo>
                    <a:cubicBezTo>
                      <a:pt x="3787" y="11657"/>
                      <a:pt x="3608" y="12192"/>
                      <a:pt x="3489" y="12847"/>
                    </a:cubicBezTo>
                    <a:cubicBezTo>
                      <a:pt x="3465" y="12919"/>
                      <a:pt x="3453" y="13014"/>
                      <a:pt x="3441" y="13085"/>
                    </a:cubicBezTo>
                    <a:cubicBezTo>
                      <a:pt x="3167" y="14609"/>
                      <a:pt x="3156" y="16610"/>
                      <a:pt x="4156" y="18455"/>
                    </a:cubicBezTo>
                    <a:cubicBezTo>
                      <a:pt x="4775" y="19622"/>
                      <a:pt x="5823" y="20705"/>
                      <a:pt x="7454" y="21586"/>
                    </a:cubicBezTo>
                    <a:cubicBezTo>
                      <a:pt x="7668" y="21456"/>
                      <a:pt x="7859" y="21313"/>
                      <a:pt x="8049" y="21194"/>
                    </a:cubicBezTo>
                    <a:cubicBezTo>
                      <a:pt x="8442" y="20955"/>
                      <a:pt x="8930" y="20301"/>
                      <a:pt x="9454" y="19515"/>
                    </a:cubicBezTo>
                    <a:lnTo>
                      <a:pt x="14109" y="20455"/>
                    </a:lnTo>
                    <a:lnTo>
                      <a:pt x="20491" y="21015"/>
                    </a:lnTo>
                    <a:cubicBezTo>
                      <a:pt x="20491" y="21015"/>
                      <a:pt x="30552" y="17848"/>
                      <a:pt x="27575" y="14848"/>
                    </a:cubicBezTo>
                    <a:cubicBezTo>
                      <a:pt x="24599" y="11871"/>
                      <a:pt x="25813" y="3799"/>
                      <a:pt x="25813" y="3799"/>
                    </a:cubicBezTo>
                    <a:lnTo>
                      <a:pt x="25813" y="3799"/>
                    </a:lnTo>
                    <a:cubicBezTo>
                      <a:pt x="24852" y="3937"/>
                      <a:pt x="23788" y="3998"/>
                      <a:pt x="22655" y="3998"/>
                    </a:cubicBezTo>
                    <a:cubicBezTo>
                      <a:pt x="14992" y="3998"/>
                      <a:pt x="4139" y="1173"/>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2"/>
              <p:cNvSpPr/>
              <p:nvPr/>
            </p:nvSpPr>
            <p:spPr>
              <a:xfrm>
                <a:off x="2441950" y="2667725"/>
                <a:ext cx="606350" cy="1075450"/>
              </a:xfrm>
              <a:custGeom>
                <a:rect b="b" l="l" r="r" t="t"/>
                <a:pathLst>
                  <a:path extrusionOk="0" h="43018" w="24254">
                    <a:moveTo>
                      <a:pt x="4144" y="0"/>
                    </a:moveTo>
                    <a:lnTo>
                      <a:pt x="1" y="13180"/>
                    </a:lnTo>
                    <a:lnTo>
                      <a:pt x="799" y="15228"/>
                    </a:lnTo>
                    <a:lnTo>
                      <a:pt x="11800" y="43017"/>
                    </a:lnTo>
                    <a:lnTo>
                      <a:pt x="24254" y="41160"/>
                    </a:lnTo>
                    <a:cubicBezTo>
                      <a:pt x="24254" y="41160"/>
                      <a:pt x="23242" y="34897"/>
                      <a:pt x="21754" y="27742"/>
                    </a:cubicBezTo>
                    <a:cubicBezTo>
                      <a:pt x="20242" y="20396"/>
                      <a:pt x="18217" y="12109"/>
                      <a:pt x="16265" y="8680"/>
                    </a:cubicBezTo>
                    <a:cubicBezTo>
                      <a:pt x="12431" y="1929"/>
                      <a:pt x="4144" y="0"/>
                      <a:pt x="4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2"/>
              <p:cNvSpPr/>
              <p:nvPr/>
            </p:nvSpPr>
            <p:spPr>
              <a:xfrm>
                <a:off x="2461900" y="3004675"/>
                <a:ext cx="586400" cy="738500"/>
              </a:xfrm>
              <a:custGeom>
                <a:rect b="b" l="l" r="r" t="t"/>
                <a:pathLst>
                  <a:path extrusionOk="0" h="29540" w="23456">
                    <a:moveTo>
                      <a:pt x="3680" y="0"/>
                    </a:moveTo>
                    <a:lnTo>
                      <a:pt x="1" y="1750"/>
                    </a:lnTo>
                    <a:lnTo>
                      <a:pt x="11002" y="29539"/>
                    </a:lnTo>
                    <a:lnTo>
                      <a:pt x="23456" y="27682"/>
                    </a:lnTo>
                    <a:cubicBezTo>
                      <a:pt x="23456" y="27682"/>
                      <a:pt x="22444" y="21419"/>
                      <a:pt x="20979" y="14276"/>
                    </a:cubicBezTo>
                    <a:cubicBezTo>
                      <a:pt x="20846" y="14257"/>
                      <a:pt x="20711" y="14248"/>
                      <a:pt x="20573" y="14248"/>
                    </a:cubicBezTo>
                    <a:cubicBezTo>
                      <a:pt x="19725" y="14248"/>
                      <a:pt x="18789" y="14606"/>
                      <a:pt x="17765" y="15466"/>
                    </a:cubicBezTo>
                    <a:cubicBezTo>
                      <a:pt x="16886" y="16202"/>
                      <a:pt x="16011" y="16525"/>
                      <a:pt x="15151" y="16525"/>
                    </a:cubicBezTo>
                    <a:cubicBezTo>
                      <a:pt x="9005" y="16525"/>
                      <a:pt x="3680" y="0"/>
                      <a:pt x="3680" y="0"/>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2"/>
              <p:cNvSpPr/>
              <p:nvPr/>
            </p:nvSpPr>
            <p:spPr>
              <a:xfrm>
                <a:off x="2879525" y="2210825"/>
                <a:ext cx="710225" cy="570325"/>
              </a:xfrm>
              <a:custGeom>
                <a:rect b="b" l="l" r="r" t="t"/>
                <a:pathLst>
                  <a:path extrusionOk="0" h="22813" w="28409">
                    <a:moveTo>
                      <a:pt x="25063" y="22813"/>
                    </a:moveTo>
                    <a:lnTo>
                      <a:pt x="0" y="22813"/>
                    </a:lnTo>
                    <a:lnTo>
                      <a:pt x="3346" y="0"/>
                    </a:lnTo>
                    <a:lnTo>
                      <a:pt x="284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2"/>
              <p:cNvSpPr/>
              <p:nvPr/>
            </p:nvSpPr>
            <p:spPr>
              <a:xfrm>
                <a:off x="2836350" y="2210825"/>
                <a:ext cx="710525" cy="570325"/>
              </a:xfrm>
              <a:custGeom>
                <a:rect b="b" l="l" r="r" t="t"/>
                <a:pathLst>
                  <a:path extrusionOk="0" h="22813" w="28421">
                    <a:moveTo>
                      <a:pt x="25063" y="22813"/>
                    </a:moveTo>
                    <a:lnTo>
                      <a:pt x="1" y="22813"/>
                    </a:lnTo>
                    <a:lnTo>
                      <a:pt x="3358" y="0"/>
                    </a:lnTo>
                    <a:lnTo>
                      <a:pt x="284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2"/>
              <p:cNvSpPr/>
              <p:nvPr/>
            </p:nvSpPr>
            <p:spPr>
              <a:xfrm>
                <a:off x="3052450" y="2407875"/>
                <a:ext cx="302750" cy="220875"/>
              </a:xfrm>
              <a:custGeom>
                <a:rect b="b" l="l" r="r" t="t"/>
                <a:pathLst>
                  <a:path extrusionOk="0" h="8835" w="12110">
                    <a:moveTo>
                      <a:pt x="6061" y="0"/>
                    </a:moveTo>
                    <a:cubicBezTo>
                      <a:pt x="2715" y="0"/>
                      <a:pt x="1" y="1977"/>
                      <a:pt x="1" y="4417"/>
                    </a:cubicBezTo>
                    <a:cubicBezTo>
                      <a:pt x="1" y="6858"/>
                      <a:pt x="2715" y="8835"/>
                      <a:pt x="6061" y="8835"/>
                    </a:cubicBezTo>
                    <a:cubicBezTo>
                      <a:pt x="9407" y="8835"/>
                      <a:pt x="12109" y="6858"/>
                      <a:pt x="12109" y="4417"/>
                    </a:cubicBezTo>
                    <a:cubicBezTo>
                      <a:pt x="12109" y="1977"/>
                      <a:pt x="9407" y="0"/>
                      <a:pt x="60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2"/>
              <p:cNvSpPr/>
              <p:nvPr/>
            </p:nvSpPr>
            <p:spPr>
              <a:xfrm>
                <a:off x="2836350" y="2210825"/>
                <a:ext cx="710525" cy="570325"/>
              </a:xfrm>
              <a:custGeom>
                <a:rect b="b" l="l" r="r" t="t"/>
                <a:pathLst>
                  <a:path extrusionOk="0" fill="none" h="22813" w="28421">
                    <a:moveTo>
                      <a:pt x="1" y="22813"/>
                    </a:moveTo>
                    <a:lnTo>
                      <a:pt x="3358" y="0"/>
                    </a:lnTo>
                    <a:lnTo>
                      <a:pt x="28421" y="0"/>
                    </a:lnTo>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2"/>
              <p:cNvSpPr/>
              <p:nvPr/>
            </p:nvSpPr>
            <p:spPr>
              <a:xfrm>
                <a:off x="2959575" y="2468600"/>
                <a:ext cx="367925" cy="641175"/>
              </a:xfrm>
              <a:custGeom>
                <a:rect b="b" l="l" r="r" t="t"/>
                <a:pathLst>
                  <a:path extrusionOk="0" h="25647" w="14717">
                    <a:moveTo>
                      <a:pt x="14669" y="11025"/>
                    </a:moveTo>
                    <a:cubicBezTo>
                      <a:pt x="14717" y="12180"/>
                      <a:pt x="13824" y="13585"/>
                      <a:pt x="12693" y="14883"/>
                    </a:cubicBezTo>
                    <a:cubicBezTo>
                      <a:pt x="10740" y="17109"/>
                      <a:pt x="8049" y="19074"/>
                      <a:pt x="8049" y="19074"/>
                    </a:cubicBezTo>
                    <a:lnTo>
                      <a:pt x="6406" y="25360"/>
                    </a:lnTo>
                    <a:cubicBezTo>
                      <a:pt x="4894" y="25646"/>
                      <a:pt x="2358" y="25003"/>
                      <a:pt x="977" y="24586"/>
                    </a:cubicBezTo>
                    <a:cubicBezTo>
                      <a:pt x="382" y="24408"/>
                      <a:pt x="1" y="24277"/>
                      <a:pt x="1" y="24277"/>
                    </a:cubicBezTo>
                    <a:cubicBezTo>
                      <a:pt x="1" y="24277"/>
                      <a:pt x="179" y="23896"/>
                      <a:pt x="477" y="23324"/>
                    </a:cubicBezTo>
                    <a:cubicBezTo>
                      <a:pt x="1203" y="21872"/>
                      <a:pt x="2596" y="19074"/>
                      <a:pt x="3704" y="17014"/>
                    </a:cubicBezTo>
                    <a:cubicBezTo>
                      <a:pt x="4192" y="16085"/>
                      <a:pt x="4620" y="15300"/>
                      <a:pt x="4906" y="14871"/>
                    </a:cubicBezTo>
                    <a:cubicBezTo>
                      <a:pt x="6037" y="13085"/>
                      <a:pt x="6799" y="12466"/>
                      <a:pt x="6799" y="12466"/>
                    </a:cubicBezTo>
                    <a:cubicBezTo>
                      <a:pt x="6799" y="12466"/>
                      <a:pt x="4001" y="7882"/>
                      <a:pt x="4966" y="7620"/>
                    </a:cubicBezTo>
                    <a:cubicBezTo>
                      <a:pt x="5894" y="7346"/>
                      <a:pt x="8430" y="10251"/>
                      <a:pt x="8633" y="10477"/>
                    </a:cubicBezTo>
                    <a:cubicBezTo>
                      <a:pt x="8478" y="10180"/>
                      <a:pt x="5894" y="4882"/>
                      <a:pt x="6609" y="4405"/>
                    </a:cubicBezTo>
                    <a:cubicBezTo>
                      <a:pt x="7347" y="3929"/>
                      <a:pt x="10193" y="8275"/>
                      <a:pt x="10276" y="8406"/>
                    </a:cubicBezTo>
                    <a:cubicBezTo>
                      <a:pt x="10205" y="8239"/>
                      <a:pt x="7538" y="2012"/>
                      <a:pt x="8752" y="1869"/>
                    </a:cubicBezTo>
                    <a:cubicBezTo>
                      <a:pt x="9978" y="1738"/>
                      <a:pt x="12086" y="6298"/>
                      <a:pt x="12086" y="6298"/>
                    </a:cubicBezTo>
                    <a:cubicBezTo>
                      <a:pt x="12086" y="6298"/>
                      <a:pt x="11609" y="262"/>
                      <a:pt x="12931" y="119"/>
                    </a:cubicBezTo>
                    <a:cubicBezTo>
                      <a:pt x="13955" y="0"/>
                      <a:pt x="14610" y="9525"/>
                      <a:pt x="14669" y="11025"/>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2"/>
              <p:cNvSpPr/>
              <p:nvPr/>
            </p:nvSpPr>
            <p:spPr>
              <a:xfrm>
                <a:off x="636975" y="1891125"/>
                <a:ext cx="308400" cy="546525"/>
              </a:xfrm>
              <a:custGeom>
                <a:rect b="b" l="l" r="r" t="t"/>
                <a:pathLst>
                  <a:path extrusionOk="0" h="21861" w="12336">
                    <a:moveTo>
                      <a:pt x="11347" y="17491"/>
                    </a:moveTo>
                    <a:cubicBezTo>
                      <a:pt x="11121" y="18682"/>
                      <a:pt x="10930" y="19527"/>
                      <a:pt x="10930" y="19527"/>
                    </a:cubicBezTo>
                    <a:cubicBezTo>
                      <a:pt x="9204" y="21289"/>
                      <a:pt x="5680" y="21861"/>
                      <a:pt x="5680" y="21861"/>
                    </a:cubicBezTo>
                    <a:cubicBezTo>
                      <a:pt x="5680" y="21861"/>
                      <a:pt x="4763" y="20765"/>
                      <a:pt x="3703" y="19277"/>
                    </a:cubicBezTo>
                    <a:lnTo>
                      <a:pt x="3691" y="19253"/>
                    </a:lnTo>
                    <a:cubicBezTo>
                      <a:pt x="3679" y="19229"/>
                      <a:pt x="3644" y="19194"/>
                      <a:pt x="3632" y="19170"/>
                    </a:cubicBezTo>
                    <a:cubicBezTo>
                      <a:pt x="1977" y="16824"/>
                      <a:pt x="0" y="13610"/>
                      <a:pt x="560" y="12121"/>
                    </a:cubicBezTo>
                    <a:cubicBezTo>
                      <a:pt x="917" y="11193"/>
                      <a:pt x="1596" y="10443"/>
                      <a:pt x="2334" y="9883"/>
                    </a:cubicBezTo>
                    <a:cubicBezTo>
                      <a:pt x="3477" y="9002"/>
                      <a:pt x="4822" y="8538"/>
                      <a:pt x="5442" y="8347"/>
                    </a:cubicBezTo>
                    <a:cubicBezTo>
                      <a:pt x="5680" y="8276"/>
                      <a:pt x="5823" y="8240"/>
                      <a:pt x="5823" y="8240"/>
                    </a:cubicBezTo>
                    <a:cubicBezTo>
                      <a:pt x="5823" y="8240"/>
                      <a:pt x="4596" y="561"/>
                      <a:pt x="6132" y="275"/>
                    </a:cubicBezTo>
                    <a:cubicBezTo>
                      <a:pt x="7680" y="1"/>
                      <a:pt x="9513" y="12479"/>
                      <a:pt x="9513" y="12479"/>
                    </a:cubicBezTo>
                    <a:cubicBezTo>
                      <a:pt x="9513" y="12479"/>
                      <a:pt x="10073" y="7776"/>
                      <a:pt x="11430" y="9705"/>
                    </a:cubicBezTo>
                    <a:cubicBezTo>
                      <a:pt x="12335" y="11002"/>
                      <a:pt x="11788" y="15015"/>
                      <a:pt x="11347" y="17491"/>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2"/>
              <p:cNvSpPr/>
              <p:nvPr/>
            </p:nvSpPr>
            <p:spPr>
              <a:xfrm>
                <a:off x="636975" y="2099800"/>
                <a:ext cx="283700" cy="337850"/>
              </a:xfrm>
              <a:custGeom>
                <a:rect b="b" l="l" r="r" t="t"/>
                <a:pathLst>
                  <a:path extrusionOk="0" h="13514" w="11348">
                    <a:moveTo>
                      <a:pt x="5442" y="0"/>
                    </a:moveTo>
                    <a:cubicBezTo>
                      <a:pt x="4822" y="191"/>
                      <a:pt x="3477" y="655"/>
                      <a:pt x="2334" y="1536"/>
                    </a:cubicBezTo>
                    <a:cubicBezTo>
                      <a:pt x="1596" y="2096"/>
                      <a:pt x="917" y="2846"/>
                      <a:pt x="560" y="3774"/>
                    </a:cubicBezTo>
                    <a:cubicBezTo>
                      <a:pt x="0" y="5263"/>
                      <a:pt x="1977" y="8477"/>
                      <a:pt x="3632" y="10823"/>
                    </a:cubicBezTo>
                    <a:cubicBezTo>
                      <a:pt x="3644" y="10847"/>
                      <a:pt x="3679" y="10882"/>
                      <a:pt x="3691" y="10906"/>
                    </a:cubicBezTo>
                    <a:lnTo>
                      <a:pt x="3703" y="10930"/>
                    </a:lnTo>
                    <a:cubicBezTo>
                      <a:pt x="4763" y="12418"/>
                      <a:pt x="5680" y="13514"/>
                      <a:pt x="5680" y="13514"/>
                    </a:cubicBezTo>
                    <a:cubicBezTo>
                      <a:pt x="5680" y="13514"/>
                      <a:pt x="9204" y="12942"/>
                      <a:pt x="10930" y="11180"/>
                    </a:cubicBezTo>
                    <a:cubicBezTo>
                      <a:pt x="10930" y="11180"/>
                      <a:pt x="11121" y="10335"/>
                      <a:pt x="11347" y="9144"/>
                    </a:cubicBezTo>
                    <a:lnTo>
                      <a:pt x="11347" y="9144"/>
                    </a:lnTo>
                    <a:cubicBezTo>
                      <a:pt x="10347" y="9347"/>
                      <a:pt x="9216" y="9561"/>
                      <a:pt x="8061" y="9811"/>
                    </a:cubicBezTo>
                    <a:cubicBezTo>
                      <a:pt x="8006" y="9821"/>
                      <a:pt x="7952" y="9826"/>
                      <a:pt x="7899" y="9826"/>
                    </a:cubicBezTo>
                    <a:cubicBezTo>
                      <a:pt x="7292" y="9826"/>
                      <a:pt x="6874" y="9165"/>
                      <a:pt x="7192" y="8585"/>
                    </a:cubicBezTo>
                    <a:cubicBezTo>
                      <a:pt x="7608" y="7823"/>
                      <a:pt x="7763" y="6930"/>
                      <a:pt x="7799" y="5906"/>
                    </a:cubicBezTo>
                    <a:cubicBezTo>
                      <a:pt x="7882" y="3048"/>
                      <a:pt x="5918" y="441"/>
                      <a:pt x="5918" y="441"/>
                    </a:cubicBezTo>
                    <a:lnTo>
                      <a:pt x="5442" y="0"/>
                    </a:lnTo>
                    <a:close/>
                  </a:path>
                </a:pathLst>
              </a:custGeom>
              <a:solidFill>
                <a:srgbClr val="7E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2"/>
              <p:cNvSpPr/>
              <p:nvPr/>
            </p:nvSpPr>
            <p:spPr>
              <a:xfrm>
                <a:off x="738475" y="2349525"/>
                <a:ext cx="1060275" cy="901925"/>
              </a:xfrm>
              <a:custGeom>
                <a:rect b="b" l="l" r="r" t="t"/>
                <a:pathLst>
                  <a:path extrusionOk="0" h="36077" w="42411">
                    <a:moveTo>
                      <a:pt x="7751" y="1"/>
                    </a:moveTo>
                    <a:lnTo>
                      <a:pt x="0" y="2144"/>
                    </a:lnTo>
                    <a:cubicBezTo>
                      <a:pt x="0" y="2144"/>
                      <a:pt x="1203" y="22587"/>
                      <a:pt x="5668" y="31707"/>
                    </a:cubicBezTo>
                    <a:cubicBezTo>
                      <a:pt x="6847" y="34088"/>
                      <a:pt x="8240" y="35719"/>
                      <a:pt x="9883" y="35969"/>
                    </a:cubicBezTo>
                    <a:cubicBezTo>
                      <a:pt x="9954" y="35969"/>
                      <a:pt x="10049" y="35981"/>
                      <a:pt x="10121" y="35993"/>
                    </a:cubicBezTo>
                    <a:cubicBezTo>
                      <a:pt x="10469" y="36050"/>
                      <a:pt x="10813" y="36077"/>
                      <a:pt x="11151" y="36077"/>
                    </a:cubicBezTo>
                    <a:cubicBezTo>
                      <a:pt x="11449" y="36077"/>
                      <a:pt x="11741" y="36056"/>
                      <a:pt x="12026" y="36017"/>
                    </a:cubicBezTo>
                    <a:cubicBezTo>
                      <a:pt x="15086" y="35838"/>
                      <a:pt x="36826" y="34493"/>
                      <a:pt x="42410" y="30897"/>
                    </a:cubicBezTo>
                    <a:cubicBezTo>
                      <a:pt x="42410" y="30897"/>
                      <a:pt x="41244" y="22372"/>
                      <a:pt x="40375" y="19455"/>
                    </a:cubicBezTo>
                    <a:cubicBezTo>
                      <a:pt x="39505" y="16550"/>
                      <a:pt x="38100" y="12645"/>
                      <a:pt x="38100" y="12645"/>
                    </a:cubicBezTo>
                    <a:lnTo>
                      <a:pt x="35898" y="13466"/>
                    </a:lnTo>
                    <a:lnTo>
                      <a:pt x="15252" y="21194"/>
                    </a:lnTo>
                    <a:cubicBezTo>
                      <a:pt x="11895" y="11609"/>
                      <a:pt x="7751" y="1"/>
                      <a:pt x="7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2"/>
              <p:cNvSpPr/>
              <p:nvPr/>
            </p:nvSpPr>
            <p:spPr>
              <a:xfrm>
                <a:off x="738175" y="2349225"/>
                <a:ext cx="952525" cy="529850"/>
              </a:xfrm>
              <a:custGeom>
                <a:rect b="b" l="l" r="r" t="t"/>
                <a:pathLst>
                  <a:path extrusionOk="0" fill="none" h="21194" w="38101">
                    <a:moveTo>
                      <a:pt x="1" y="2144"/>
                    </a:moveTo>
                    <a:lnTo>
                      <a:pt x="7751" y="1"/>
                    </a:lnTo>
                    <a:cubicBezTo>
                      <a:pt x="7751" y="1"/>
                      <a:pt x="11895" y="11609"/>
                      <a:pt x="15252" y="21194"/>
                    </a:cubicBezTo>
                    <a:lnTo>
                      <a:pt x="35898" y="13467"/>
                    </a:lnTo>
                    <a:lnTo>
                      <a:pt x="38101" y="12645"/>
                    </a:lnTo>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2"/>
              <p:cNvSpPr/>
              <p:nvPr/>
            </p:nvSpPr>
            <p:spPr>
              <a:xfrm>
                <a:off x="632200" y="2082825"/>
                <a:ext cx="193500" cy="248875"/>
              </a:xfrm>
              <a:custGeom>
                <a:rect b="b" l="l" r="r" t="t"/>
                <a:pathLst>
                  <a:path extrusionOk="0" h="9955" w="7740">
                    <a:moveTo>
                      <a:pt x="5990" y="560"/>
                    </a:moveTo>
                    <a:cubicBezTo>
                      <a:pt x="5990" y="560"/>
                      <a:pt x="7740" y="4727"/>
                      <a:pt x="7395" y="6097"/>
                    </a:cubicBezTo>
                    <a:cubicBezTo>
                      <a:pt x="7073" y="7466"/>
                      <a:pt x="5025" y="3572"/>
                      <a:pt x="5025" y="3572"/>
                    </a:cubicBezTo>
                    <a:cubicBezTo>
                      <a:pt x="5025" y="3572"/>
                      <a:pt x="6764" y="6609"/>
                      <a:pt x="6192" y="7442"/>
                    </a:cubicBezTo>
                    <a:cubicBezTo>
                      <a:pt x="5621" y="8275"/>
                      <a:pt x="3335" y="4442"/>
                      <a:pt x="3335" y="4442"/>
                    </a:cubicBezTo>
                    <a:cubicBezTo>
                      <a:pt x="3335" y="4442"/>
                      <a:pt x="5263" y="7894"/>
                      <a:pt x="4287" y="8406"/>
                    </a:cubicBezTo>
                    <a:cubicBezTo>
                      <a:pt x="3358" y="8883"/>
                      <a:pt x="2096" y="5549"/>
                      <a:pt x="2096" y="5549"/>
                    </a:cubicBezTo>
                    <a:cubicBezTo>
                      <a:pt x="2096" y="5549"/>
                      <a:pt x="3049" y="8406"/>
                      <a:pt x="2573" y="9049"/>
                    </a:cubicBezTo>
                    <a:cubicBezTo>
                      <a:pt x="1906" y="9954"/>
                      <a:pt x="1" y="5299"/>
                      <a:pt x="251" y="3930"/>
                    </a:cubicBezTo>
                    <a:cubicBezTo>
                      <a:pt x="537" y="2572"/>
                      <a:pt x="2668" y="1"/>
                      <a:pt x="5990" y="560"/>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2"/>
              <p:cNvSpPr/>
              <p:nvPr/>
            </p:nvSpPr>
            <p:spPr>
              <a:xfrm>
                <a:off x="880150" y="2665625"/>
                <a:ext cx="918600" cy="585825"/>
              </a:xfrm>
              <a:custGeom>
                <a:rect b="b" l="l" r="r" t="t"/>
                <a:pathLst>
                  <a:path extrusionOk="0" h="23433" w="36744">
                    <a:moveTo>
                      <a:pt x="32457" y="1"/>
                    </a:moveTo>
                    <a:lnTo>
                      <a:pt x="30243" y="822"/>
                    </a:lnTo>
                    <a:cubicBezTo>
                      <a:pt x="29647" y="3978"/>
                      <a:pt x="27111" y="14848"/>
                      <a:pt x="19456" y="18539"/>
                    </a:cubicBezTo>
                    <a:cubicBezTo>
                      <a:pt x="16848" y="19777"/>
                      <a:pt x="13907" y="20289"/>
                      <a:pt x="11014" y="20372"/>
                    </a:cubicBezTo>
                    <a:cubicBezTo>
                      <a:pt x="10692" y="20382"/>
                      <a:pt x="10371" y="20387"/>
                      <a:pt x="10050" y="20387"/>
                    </a:cubicBezTo>
                    <a:cubicBezTo>
                      <a:pt x="8394" y="20387"/>
                      <a:pt x="6772" y="20262"/>
                      <a:pt x="5275" y="20063"/>
                    </a:cubicBezTo>
                    <a:cubicBezTo>
                      <a:pt x="3239" y="19801"/>
                      <a:pt x="1406" y="19420"/>
                      <a:pt x="1" y="19063"/>
                    </a:cubicBezTo>
                    <a:lnTo>
                      <a:pt x="1" y="19063"/>
                    </a:lnTo>
                    <a:cubicBezTo>
                      <a:pt x="1180" y="21444"/>
                      <a:pt x="2573" y="23075"/>
                      <a:pt x="4216" y="23325"/>
                    </a:cubicBezTo>
                    <a:cubicBezTo>
                      <a:pt x="4287" y="23325"/>
                      <a:pt x="4382" y="23337"/>
                      <a:pt x="4454" y="23349"/>
                    </a:cubicBezTo>
                    <a:cubicBezTo>
                      <a:pt x="4802" y="23406"/>
                      <a:pt x="5146" y="23433"/>
                      <a:pt x="5484" y="23433"/>
                    </a:cubicBezTo>
                    <a:cubicBezTo>
                      <a:pt x="5782" y="23433"/>
                      <a:pt x="6074" y="23412"/>
                      <a:pt x="6359" y="23373"/>
                    </a:cubicBezTo>
                    <a:cubicBezTo>
                      <a:pt x="9419" y="23194"/>
                      <a:pt x="31159" y="21849"/>
                      <a:pt x="36743" y="18253"/>
                    </a:cubicBezTo>
                    <a:cubicBezTo>
                      <a:pt x="36743" y="18253"/>
                      <a:pt x="35577" y="9728"/>
                      <a:pt x="34731" y="6811"/>
                    </a:cubicBezTo>
                    <a:cubicBezTo>
                      <a:pt x="33850" y="3906"/>
                      <a:pt x="32457" y="1"/>
                      <a:pt x="32457" y="1"/>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2"/>
              <p:cNvSpPr/>
              <p:nvPr/>
            </p:nvSpPr>
            <p:spPr>
              <a:xfrm>
                <a:off x="1617150" y="2613850"/>
                <a:ext cx="1035275" cy="1663625"/>
              </a:xfrm>
              <a:custGeom>
                <a:rect b="b" l="l" r="r" t="t"/>
                <a:pathLst>
                  <a:path extrusionOk="0" h="66545" w="41411">
                    <a:moveTo>
                      <a:pt x="20003" y="0"/>
                    </a:moveTo>
                    <a:cubicBezTo>
                      <a:pt x="6871" y="0"/>
                      <a:pt x="2775" y="2143"/>
                      <a:pt x="2775" y="2143"/>
                    </a:cubicBezTo>
                    <a:cubicBezTo>
                      <a:pt x="1501" y="19526"/>
                      <a:pt x="1" y="66544"/>
                      <a:pt x="1" y="66544"/>
                    </a:cubicBezTo>
                    <a:lnTo>
                      <a:pt x="41411" y="66544"/>
                    </a:lnTo>
                    <a:cubicBezTo>
                      <a:pt x="41411" y="51733"/>
                      <a:pt x="37124" y="2155"/>
                      <a:pt x="37124" y="2155"/>
                    </a:cubicBezTo>
                    <a:cubicBezTo>
                      <a:pt x="37124" y="2155"/>
                      <a:pt x="31909" y="12"/>
                      <a:pt x="20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2"/>
              <p:cNvSpPr/>
              <p:nvPr/>
            </p:nvSpPr>
            <p:spPr>
              <a:xfrm>
                <a:off x="1617150" y="2614150"/>
                <a:ext cx="500100" cy="1663325"/>
              </a:xfrm>
              <a:custGeom>
                <a:rect b="b" l="l" r="r" t="t"/>
                <a:pathLst>
                  <a:path extrusionOk="0" fill="none" h="66533" w="20004">
                    <a:moveTo>
                      <a:pt x="1" y="66532"/>
                    </a:moveTo>
                    <a:cubicBezTo>
                      <a:pt x="1" y="66532"/>
                      <a:pt x="1501" y="19526"/>
                      <a:pt x="2775" y="2143"/>
                    </a:cubicBezTo>
                    <a:cubicBezTo>
                      <a:pt x="2775" y="2143"/>
                      <a:pt x="6871" y="0"/>
                      <a:pt x="20003" y="0"/>
                    </a:cubicBezTo>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2"/>
              <p:cNvSpPr/>
              <p:nvPr/>
            </p:nvSpPr>
            <p:spPr>
              <a:xfrm>
                <a:off x="2970900" y="2840650"/>
                <a:ext cx="306000" cy="263750"/>
              </a:xfrm>
              <a:custGeom>
                <a:rect b="b" l="l" r="r" t="t"/>
                <a:pathLst>
                  <a:path extrusionOk="0" h="10550" w="12240">
                    <a:moveTo>
                      <a:pt x="12240" y="1"/>
                    </a:moveTo>
                    <a:lnTo>
                      <a:pt x="12240" y="1"/>
                    </a:lnTo>
                    <a:cubicBezTo>
                      <a:pt x="10740" y="1168"/>
                      <a:pt x="8311" y="2906"/>
                      <a:pt x="6537" y="3227"/>
                    </a:cubicBezTo>
                    <a:cubicBezTo>
                      <a:pt x="6290" y="3275"/>
                      <a:pt x="6056" y="3297"/>
                      <a:pt x="5833" y="3297"/>
                    </a:cubicBezTo>
                    <a:cubicBezTo>
                      <a:pt x="4664" y="3297"/>
                      <a:pt x="3809" y="2702"/>
                      <a:pt x="3239" y="2132"/>
                    </a:cubicBezTo>
                    <a:cubicBezTo>
                      <a:pt x="2132" y="4192"/>
                      <a:pt x="738" y="6990"/>
                      <a:pt x="0" y="8442"/>
                    </a:cubicBezTo>
                    <a:cubicBezTo>
                      <a:pt x="215" y="8942"/>
                      <a:pt x="405" y="9419"/>
                      <a:pt x="524" y="9704"/>
                    </a:cubicBezTo>
                    <a:cubicBezTo>
                      <a:pt x="1667" y="10049"/>
                      <a:pt x="3602" y="10549"/>
                      <a:pt x="5092" y="10549"/>
                    </a:cubicBezTo>
                    <a:cubicBezTo>
                      <a:pt x="5402" y="10549"/>
                      <a:pt x="5693" y="10528"/>
                      <a:pt x="5953" y="10478"/>
                    </a:cubicBezTo>
                    <a:lnTo>
                      <a:pt x="7596" y="4192"/>
                    </a:lnTo>
                    <a:cubicBezTo>
                      <a:pt x="7596" y="4192"/>
                      <a:pt x="10287" y="2227"/>
                      <a:pt x="12240" y="1"/>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2"/>
              <p:cNvSpPr/>
              <p:nvPr/>
            </p:nvSpPr>
            <p:spPr>
              <a:xfrm>
                <a:off x="2722350" y="2958525"/>
                <a:ext cx="452475" cy="901675"/>
              </a:xfrm>
              <a:custGeom>
                <a:rect b="b" l="l" r="r" t="t"/>
                <a:pathLst>
                  <a:path extrusionOk="0" h="36067" w="18099">
                    <a:moveTo>
                      <a:pt x="10347" y="1"/>
                    </a:moveTo>
                    <a:cubicBezTo>
                      <a:pt x="10347" y="1"/>
                      <a:pt x="6216" y="11609"/>
                      <a:pt x="2846" y="21194"/>
                    </a:cubicBezTo>
                    <a:cubicBezTo>
                      <a:pt x="2084" y="23361"/>
                      <a:pt x="1358" y="25420"/>
                      <a:pt x="739" y="27218"/>
                    </a:cubicBezTo>
                    <a:cubicBezTo>
                      <a:pt x="1" y="29302"/>
                      <a:pt x="358" y="31385"/>
                      <a:pt x="1417" y="33017"/>
                    </a:cubicBezTo>
                    <a:cubicBezTo>
                      <a:pt x="2429" y="34588"/>
                      <a:pt x="4096" y="35731"/>
                      <a:pt x="6061" y="36005"/>
                    </a:cubicBezTo>
                    <a:cubicBezTo>
                      <a:pt x="6354" y="36045"/>
                      <a:pt x="6656" y="36066"/>
                      <a:pt x="6964" y="36066"/>
                    </a:cubicBezTo>
                    <a:cubicBezTo>
                      <a:pt x="7292" y="36066"/>
                      <a:pt x="7627" y="36042"/>
                      <a:pt x="7966" y="35993"/>
                    </a:cubicBezTo>
                    <a:cubicBezTo>
                      <a:pt x="8037" y="35969"/>
                      <a:pt x="8133" y="35957"/>
                      <a:pt x="8204" y="35957"/>
                    </a:cubicBezTo>
                    <a:cubicBezTo>
                      <a:pt x="9859" y="35707"/>
                      <a:pt x="11240" y="34076"/>
                      <a:pt x="12419" y="31695"/>
                    </a:cubicBezTo>
                    <a:cubicBezTo>
                      <a:pt x="16884" y="22575"/>
                      <a:pt x="18098" y="2132"/>
                      <a:pt x="18098" y="2132"/>
                    </a:cubicBezTo>
                    <a:lnTo>
                      <a:pt x="103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2"/>
              <p:cNvSpPr/>
              <p:nvPr/>
            </p:nvSpPr>
            <p:spPr>
              <a:xfrm>
                <a:off x="2793500" y="2958525"/>
                <a:ext cx="381325" cy="529850"/>
              </a:xfrm>
              <a:custGeom>
                <a:rect b="b" l="l" r="r" t="t"/>
                <a:pathLst>
                  <a:path extrusionOk="0" h="21194" w="15253">
                    <a:moveTo>
                      <a:pt x="7501" y="1"/>
                    </a:moveTo>
                    <a:cubicBezTo>
                      <a:pt x="7501" y="1"/>
                      <a:pt x="3370" y="11609"/>
                      <a:pt x="0" y="21194"/>
                    </a:cubicBezTo>
                    <a:lnTo>
                      <a:pt x="15252" y="2132"/>
                    </a:lnTo>
                    <a:lnTo>
                      <a:pt x="7501" y="1"/>
                    </a:ln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2"/>
              <p:cNvSpPr/>
              <p:nvPr/>
            </p:nvSpPr>
            <p:spPr>
              <a:xfrm>
                <a:off x="2016025" y="2309950"/>
                <a:ext cx="224750" cy="612875"/>
              </a:xfrm>
              <a:custGeom>
                <a:rect b="b" l="l" r="r" t="t"/>
                <a:pathLst>
                  <a:path extrusionOk="0" h="24515" w="8990">
                    <a:moveTo>
                      <a:pt x="8989" y="0"/>
                    </a:moveTo>
                    <a:lnTo>
                      <a:pt x="8989" y="13871"/>
                    </a:lnTo>
                    <a:cubicBezTo>
                      <a:pt x="8989" y="16002"/>
                      <a:pt x="7501" y="17788"/>
                      <a:pt x="5501" y="18252"/>
                    </a:cubicBezTo>
                    <a:lnTo>
                      <a:pt x="4489" y="24515"/>
                    </a:lnTo>
                    <a:lnTo>
                      <a:pt x="3477" y="18252"/>
                    </a:lnTo>
                    <a:cubicBezTo>
                      <a:pt x="1488" y="17788"/>
                      <a:pt x="0" y="16014"/>
                      <a:pt x="0" y="13871"/>
                    </a:cubicBezTo>
                    <a:lnTo>
                      <a:pt x="0" y="0"/>
                    </a:ln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2"/>
              <p:cNvSpPr/>
              <p:nvPr/>
            </p:nvSpPr>
            <p:spPr>
              <a:xfrm>
                <a:off x="2016300" y="2309950"/>
                <a:ext cx="224475" cy="287250"/>
              </a:xfrm>
              <a:custGeom>
                <a:rect b="b" l="l" r="r" t="t"/>
                <a:pathLst>
                  <a:path extrusionOk="0" h="11490" w="8979">
                    <a:moveTo>
                      <a:pt x="1" y="0"/>
                    </a:moveTo>
                    <a:lnTo>
                      <a:pt x="1" y="11490"/>
                    </a:lnTo>
                    <a:cubicBezTo>
                      <a:pt x="4359" y="11490"/>
                      <a:pt x="7169" y="9668"/>
                      <a:pt x="8978" y="7227"/>
                    </a:cubicBezTo>
                    <a:lnTo>
                      <a:pt x="8978" y="0"/>
                    </a:ln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2"/>
              <p:cNvSpPr/>
              <p:nvPr/>
            </p:nvSpPr>
            <p:spPr>
              <a:xfrm>
                <a:off x="1729675" y="1892325"/>
                <a:ext cx="583125" cy="652200"/>
              </a:xfrm>
              <a:custGeom>
                <a:rect b="b" l="l" r="r" t="t"/>
                <a:pathLst>
                  <a:path extrusionOk="0" h="26088" w="23325">
                    <a:moveTo>
                      <a:pt x="2405" y="6799"/>
                    </a:moveTo>
                    <a:cubicBezTo>
                      <a:pt x="2405" y="6799"/>
                      <a:pt x="0" y="24587"/>
                      <a:pt x="10240" y="25337"/>
                    </a:cubicBezTo>
                    <a:cubicBezTo>
                      <a:pt x="20479" y="26087"/>
                      <a:pt x="23027" y="17348"/>
                      <a:pt x="23325" y="12407"/>
                    </a:cubicBezTo>
                    <a:cubicBezTo>
                      <a:pt x="23325" y="12407"/>
                      <a:pt x="21229" y="12478"/>
                      <a:pt x="19812" y="10680"/>
                    </a:cubicBezTo>
                    <a:cubicBezTo>
                      <a:pt x="18395" y="8883"/>
                      <a:pt x="19074" y="3203"/>
                      <a:pt x="19074" y="3203"/>
                    </a:cubicBezTo>
                    <a:cubicBezTo>
                      <a:pt x="19074" y="3203"/>
                      <a:pt x="6215" y="1"/>
                      <a:pt x="2405" y="6799"/>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2"/>
              <p:cNvSpPr/>
              <p:nvPr/>
            </p:nvSpPr>
            <p:spPr>
              <a:xfrm>
                <a:off x="1870750" y="2352500"/>
                <a:ext cx="187550" cy="65075"/>
              </a:xfrm>
              <a:custGeom>
                <a:rect b="b" l="l" r="r" t="t"/>
                <a:pathLst>
                  <a:path extrusionOk="0" h="2603" w="7502">
                    <a:moveTo>
                      <a:pt x="7502" y="1"/>
                    </a:moveTo>
                    <a:lnTo>
                      <a:pt x="1" y="203"/>
                    </a:lnTo>
                    <a:cubicBezTo>
                      <a:pt x="1" y="203"/>
                      <a:pt x="953" y="2322"/>
                      <a:pt x="3489" y="2584"/>
                    </a:cubicBezTo>
                    <a:cubicBezTo>
                      <a:pt x="3604" y="2597"/>
                      <a:pt x="3717" y="2603"/>
                      <a:pt x="3828" y="2603"/>
                    </a:cubicBezTo>
                    <a:cubicBezTo>
                      <a:pt x="6136" y="2603"/>
                      <a:pt x="7502" y="1"/>
                      <a:pt x="75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2"/>
              <p:cNvSpPr/>
              <p:nvPr/>
            </p:nvSpPr>
            <p:spPr>
              <a:xfrm>
                <a:off x="2101750" y="2060500"/>
                <a:ext cx="247075" cy="189625"/>
              </a:xfrm>
              <a:custGeom>
                <a:rect b="b" l="l" r="r" t="t"/>
                <a:pathLst>
                  <a:path extrusionOk="0" h="7585" w="9883">
                    <a:moveTo>
                      <a:pt x="2191" y="1"/>
                    </a:moveTo>
                    <a:cubicBezTo>
                      <a:pt x="2191" y="1"/>
                      <a:pt x="6227" y="691"/>
                      <a:pt x="9882" y="3299"/>
                    </a:cubicBezTo>
                    <a:lnTo>
                      <a:pt x="9466" y="6144"/>
                    </a:lnTo>
                    <a:cubicBezTo>
                      <a:pt x="9466" y="6144"/>
                      <a:pt x="4870" y="6811"/>
                      <a:pt x="1512" y="7585"/>
                    </a:cubicBezTo>
                    <a:cubicBezTo>
                      <a:pt x="1476" y="7585"/>
                      <a:pt x="0" y="2394"/>
                      <a:pt x="2191" y="1"/>
                    </a:cubicBezTo>
                    <a:close/>
                  </a:path>
                </a:pathLst>
              </a:custGeom>
              <a:solidFill>
                <a:srgbClr val="2D1B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2"/>
              <p:cNvSpPr/>
              <p:nvPr/>
            </p:nvSpPr>
            <p:spPr>
              <a:xfrm>
                <a:off x="1781175" y="2017925"/>
                <a:ext cx="400350" cy="266725"/>
              </a:xfrm>
              <a:custGeom>
                <a:rect b="b" l="l" r="r" t="t"/>
                <a:pathLst>
                  <a:path extrusionOk="0" h="10669" w="16014">
                    <a:moveTo>
                      <a:pt x="13752" y="10669"/>
                    </a:moveTo>
                    <a:lnTo>
                      <a:pt x="2262" y="10669"/>
                    </a:lnTo>
                    <a:cubicBezTo>
                      <a:pt x="1012" y="10669"/>
                      <a:pt x="0" y="9657"/>
                      <a:pt x="0" y="8407"/>
                    </a:cubicBezTo>
                    <a:lnTo>
                      <a:pt x="0" y="2263"/>
                    </a:lnTo>
                    <a:cubicBezTo>
                      <a:pt x="0" y="1013"/>
                      <a:pt x="1012" y="1"/>
                      <a:pt x="2262" y="1"/>
                    </a:cubicBezTo>
                    <a:lnTo>
                      <a:pt x="13752" y="1"/>
                    </a:lnTo>
                    <a:cubicBezTo>
                      <a:pt x="15002" y="1"/>
                      <a:pt x="16014" y="1013"/>
                      <a:pt x="16014" y="2263"/>
                    </a:cubicBezTo>
                    <a:lnTo>
                      <a:pt x="16014" y="8431"/>
                    </a:lnTo>
                    <a:cubicBezTo>
                      <a:pt x="16002" y="9681"/>
                      <a:pt x="14990" y="10669"/>
                      <a:pt x="13752" y="106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2"/>
              <p:cNvSpPr/>
              <p:nvPr/>
            </p:nvSpPr>
            <p:spPr>
              <a:xfrm>
                <a:off x="1718350" y="2017925"/>
                <a:ext cx="400375" cy="266725"/>
              </a:xfrm>
              <a:custGeom>
                <a:rect b="b" l="l" r="r" t="t"/>
                <a:pathLst>
                  <a:path extrusionOk="0" h="10669" w="16015">
                    <a:moveTo>
                      <a:pt x="13753" y="10669"/>
                    </a:moveTo>
                    <a:lnTo>
                      <a:pt x="2263" y="10669"/>
                    </a:lnTo>
                    <a:cubicBezTo>
                      <a:pt x="1013" y="10669"/>
                      <a:pt x="1" y="9657"/>
                      <a:pt x="1" y="8407"/>
                    </a:cubicBezTo>
                    <a:lnTo>
                      <a:pt x="1" y="2263"/>
                    </a:lnTo>
                    <a:cubicBezTo>
                      <a:pt x="1" y="1013"/>
                      <a:pt x="1013" y="1"/>
                      <a:pt x="2263" y="1"/>
                    </a:cubicBezTo>
                    <a:lnTo>
                      <a:pt x="13753" y="1"/>
                    </a:lnTo>
                    <a:cubicBezTo>
                      <a:pt x="15003" y="1"/>
                      <a:pt x="16015" y="1013"/>
                      <a:pt x="16015" y="2263"/>
                    </a:cubicBezTo>
                    <a:lnTo>
                      <a:pt x="16015" y="8431"/>
                    </a:lnTo>
                    <a:cubicBezTo>
                      <a:pt x="16015" y="9681"/>
                      <a:pt x="15003" y="10669"/>
                      <a:pt x="13753" y="10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2"/>
              <p:cNvSpPr/>
              <p:nvPr/>
            </p:nvSpPr>
            <p:spPr>
              <a:xfrm>
                <a:off x="1727875" y="2027450"/>
                <a:ext cx="381025" cy="247975"/>
              </a:xfrm>
              <a:custGeom>
                <a:rect b="b" l="l" r="r" t="t"/>
                <a:pathLst>
                  <a:path extrusionOk="0" h="9919" w="15241">
                    <a:moveTo>
                      <a:pt x="1882" y="9919"/>
                    </a:moveTo>
                    <a:cubicBezTo>
                      <a:pt x="834" y="9919"/>
                      <a:pt x="1" y="9074"/>
                      <a:pt x="1" y="8050"/>
                    </a:cubicBezTo>
                    <a:lnTo>
                      <a:pt x="1" y="1882"/>
                    </a:lnTo>
                    <a:cubicBezTo>
                      <a:pt x="1" y="846"/>
                      <a:pt x="846" y="1"/>
                      <a:pt x="1882" y="1"/>
                    </a:cubicBezTo>
                    <a:lnTo>
                      <a:pt x="13372" y="1"/>
                    </a:lnTo>
                    <a:cubicBezTo>
                      <a:pt x="14407" y="1"/>
                      <a:pt x="15241" y="858"/>
                      <a:pt x="15241" y="1882"/>
                    </a:cubicBezTo>
                    <a:lnTo>
                      <a:pt x="15241" y="8050"/>
                    </a:lnTo>
                    <a:cubicBezTo>
                      <a:pt x="15241" y="9085"/>
                      <a:pt x="14395" y="9919"/>
                      <a:pt x="13372" y="991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2"/>
              <p:cNvSpPr/>
              <p:nvPr/>
            </p:nvSpPr>
            <p:spPr>
              <a:xfrm>
                <a:off x="2260100" y="2096350"/>
                <a:ext cx="177825" cy="212850"/>
              </a:xfrm>
              <a:custGeom>
                <a:rect b="b" l="l" r="r" t="t"/>
                <a:pathLst>
                  <a:path extrusionOk="0" h="8514" w="7113">
                    <a:moveTo>
                      <a:pt x="3868" y="0"/>
                    </a:moveTo>
                    <a:cubicBezTo>
                      <a:pt x="568" y="0"/>
                      <a:pt x="48" y="4424"/>
                      <a:pt x="48" y="4424"/>
                    </a:cubicBezTo>
                    <a:cubicBezTo>
                      <a:pt x="0" y="6699"/>
                      <a:pt x="810" y="8473"/>
                      <a:pt x="810" y="8473"/>
                    </a:cubicBezTo>
                    <a:cubicBezTo>
                      <a:pt x="1031" y="8500"/>
                      <a:pt x="1244" y="8513"/>
                      <a:pt x="1450" y="8513"/>
                    </a:cubicBezTo>
                    <a:cubicBezTo>
                      <a:pt x="6574" y="8513"/>
                      <a:pt x="7112" y="294"/>
                      <a:pt x="4251" y="19"/>
                    </a:cubicBezTo>
                    <a:cubicBezTo>
                      <a:pt x="4119" y="6"/>
                      <a:pt x="3991" y="0"/>
                      <a:pt x="3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2"/>
              <p:cNvSpPr/>
              <p:nvPr/>
            </p:nvSpPr>
            <p:spPr>
              <a:xfrm>
                <a:off x="1969275" y="2239100"/>
                <a:ext cx="362275" cy="227125"/>
              </a:xfrm>
              <a:custGeom>
                <a:rect b="b" l="l" r="r" t="t"/>
                <a:pathLst>
                  <a:path extrusionOk="0" h="9085" w="14491">
                    <a:moveTo>
                      <a:pt x="453" y="9085"/>
                    </a:moveTo>
                    <a:lnTo>
                      <a:pt x="1" y="9085"/>
                    </a:lnTo>
                    <a:lnTo>
                      <a:pt x="25" y="8287"/>
                    </a:lnTo>
                    <a:lnTo>
                      <a:pt x="441" y="8287"/>
                    </a:lnTo>
                    <a:cubicBezTo>
                      <a:pt x="10050" y="8287"/>
                      <a:pt x="13717" y="84"/>
                      <a:pt x="13752" y="0"/>
                    </a:cubicBezTo>
                    <a:lnTo>
                      <a:pt x="14491" y="310"/>
                    </a:lnTo>
                    <a:cubicBezTo>
                      <a:pt x="14467" y="393"/>
                      <a:pt x="10621" y="9085"/>
                      <a:pt x="453" y="90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2"/>
              <p:cNvSpPr/>
              <p:nvPr/>
            </p:nvSpPr>
            <p:spPr>
              <a:xfrm>
                <a:off x="2208600" y="2053050"/>
                <a:ext cx="258675" cy="283400"/>
              </a:xfrm>
              <a:custGeom>
                <a:rect b="b" l="l" r="r" t="t"/>
                <a:pathLst>
                  <a:path extrusionOk="0" h="11336" w="10347">
                    <a:moveTo>
                      <a:pt x="9442" y="7097"/>
                    </a:moveTo>
                    <a:cubicBezTo>
                      <a:pt x="8525" y="9788"/>
                      <a:pt x="5894" y="11336"/>
                      <a:pt x="3525" y="10550"/>
                    </a:cubicBezTo>
                    <a:cubicBezTo>
                      <a:pt x="1179" y="9752"/>
                      <a:pt x="0" y="6930"/>
                      <a:pt x="893" y="4240"/>
                    </a:cubicBezTo>
                    <a:cubicBezTo>
                      <a:pt x="1798" y="1549"/>
                      <a:pt x="4430" y="1"/>
                      <a:pt x="6799" y="787"/>
                    </a:cubicBezTo>
                    <a:cubicBezTo>
                      <a:pt x="9168" y="1573"/>
                      <a:pt x="10347" y="4406"/>
                      <a:pt x="9442" y="70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2"/>
              <p:cNvSpPr/>
              <p:nvPr/>
            </p:nvSpPr>
            <p:spPr>
              <a:xfrm>
                <a:off x="2271400" y="2108725"/>
                <a:ext cx="165825" cy="181900"/>
              </a:xfrm>
              <a:custGeom>
                <a:rect b="b" l="l" r="r" t="t"/>
                <a:pathLst>
                  <a:path extrusionOk="0" h="7276" w="6633">
                    <a:moveTo>
                      <a:pt x="6049" y="4560"/>
                    </a:moveTo>
                    <a:cubicBezTo>
                      <a:pt x="5466" y="6287"/>
                      <a:pt x="3775" y="7275"/>
                      <a:pt x="2263" y="6775"/>
                    </a:cubicBezTo>
                    <a:cubicBezTo>
                      <a:pt x="763" y="6263"/>
                      <a:pt x="1" y="4453"/>
                      <a:pt x="584" y="2727"/>
                    </a:cubicBezTo>
                    <a:cubicBezTo>
                      <a:pt x="1167" y="1001"/>
                      <a:pt x="2858" y="0"/>
                      <a:pt x="4370" y="512"/>
                    </a:cubicBezTo>
                    <a:cubicBezTo>
                      <a:pt x="5870" y="1012"/>
                      <a:pt x="6632" y="2834"/>
                      <a:pt x="6049" y="45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2"/>
              <p:cNvSpPr/>
              <p:nvPr/>
            </p:nvSpPr>
            <p:spPr>
              <a:xfrm>
                <a:off x="1921350" y="2424525"/>
                <a:ext cx="103025" cy="58975"/>
              </a:xfrm>
              <a:custGeom>
                <a:rect b="b" l="l" r="r" t="t"/>
                <a:pathLst>
                  <a:path extrusionOk="0" h="2359" w="4121">
                    <a:moveTo>
                      <a:pt x="2954" y="2358"/>
                    </a:moveTo>
                    <a:lnTo>
                      <a:pt x="1180" y="2358"/>
                    </a:lnTo>
                    <a:cubicBezTo>
                      <a:pt x="525" y="2358"/>
                      <a:pt x="1" y="1834"/>
                      <a:pt x="1" y="1180"/>
                    </a:cubicBezTo>
                    <a:lnTo>
                      <a:pt x="1" y="1180"/>
                    </a:lnTo>
                    <a:cubicBezTo>
                      <a:pt x="1" y="525"/>
                      <a:pt x="525" y="1"/>
                      <a:pt x="1180" y="1"/>
                    </a:cubicBezTo>
                    <a:lnTo>
                      <a:pt x="2954" y="1"/>
                    </a:lnTo>
                    <a:cubicBezTo>
                      <a:pt x="3608" y="1"/>
                      <a:pt x="4120" y="525"/>
                      <a:pt x="4120" y="1180"/>
                    </a:cubicBezTo>
                    <a:lnTo>
                      <a:pt x="4120" y="1180"/>
                    </a:lnTo>
                    <a:cubicBezTo>
                      <a:pt x="4120" y="1834"/>
                      <a:pt x="3608" y="2358"/>
                      <a:pt x="2954" y="2358"/>
                    </a:cubicBezTo>
                    <a:close/>
                  </a:path>
                </a:pathLst>
              </a:custGeom>
              <a:solidFill>
                <a:srgbClr val="AF93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2"/>
              <p:cNvSpPr/>
              <p:nvPr/>
            </p:nvSpPr>
            <p:spPr>
              <a:xfrm>
                <a:off x="1926125" y="2424525"/>
                <a:ext cx="98250" cy="58975"/>
              </a:xfrm>
              <a:custGeom>
                <a:rect b="b" l="l" r="r" t="t"/>
                <a:pathLst>
                  <a:path extrusionOk="0" h="2359" w="3930">
                    <a:moveTo>
                      <a:pt x="3929" y="1180"/>
                    </a:moveTo>
                    <a:cubicBezTo>
                      <a:pt x="3929" y="1513"/>
                      <a:pt x="3798" y="1811"/>
                      <a:pt x="3596" y="2013"/>
                    </a:cubicBezTo>
                    <a:cubicBezTo>
                      <a:pt x="3382" y="2227"/>
                      <a:pt x="3084" y="2358"/>
                      <a:pt x="2763" y="2358"/>
                    </a:cubicBezTo>
                    <a:lnTo>
                      <a:pt x="989" y="2358"/>
                    </a:lnTo>
                    <a:cubicBezTo>
                      <a:pt x="584" y="2358"/>
                      <a:pt x="227" y="2144"/>
                      <a:pt x="0" y="1834"/>
                    </a:cubicBezTo>
                    <a:cubicBezTo>
                      <a:pt x="60" y="1846"/>
                      <a:pt x="143" y="1846"/>
                      <a:pt x="203" y="1846"/>
                    </a:cubicBezTo>
                    <a:lnTo>
                      <a:pt x="1965" y="1846"/>
                    </a:lnTo>
                    <a:cubicBezTo>
                      <a:pt x="2298" y="1846"/>
                      <a:pt x="2596" y="1715"/>
                      <a:pt x="2798" y="1513"/>
                    </a:cubicBezTo>
                    <a:cubicBezTo>
                      <a:pt x="3013" y="1299"/>
                      <a:pt x="3144" y="1001"/>
                      <a:pt x="3144" y="680"/>
                    </a:cubicBezTo>
                    <a:cubicBezTo>
                      <a:pt x="3144" y="441"/>
                      <a:pt x="3072" y="203"/>
                      <a:pt x="2941" y="1"/>
                    </a:cubicBezTo>
                    <a:cubicBezTo>
                      <a:pt x="3501" y="108"/>
                      <a:pt x="3929" y="596"/>
                      <a:pt x="3929" y="118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2"/>
              <p:cNvSpPr/>
              <p:nvPr/>
            </p:nvSpPr>
            <p:spPr>
              <a:xfrm>
                <a:off x="2266350" y="2720100"/>
                <a:ext cx="58650" cy="256025"/>
              </a:xfrm>
              <a:custGeom>
                <a:rect b="b" l="l" r="r" t="t"/>
                <a:pathLst>
                  <a:path extrusionOk="0" h="10241" w="2346">
                    <a:moveTo>
                      <a:pt x="1739" y="10240"/>
                    </a:moveTo>
                    <a:lnTo>
                      <a:pt x="1500" y="10204"/>
                    </a:lnTo>
                    <a:cubicBezTo>
                      <a:pt x="2096" y="5847"/>
                      <a:pt x="12" y="132"/>
                      <a:pt x="0" y="72"/>
                    </a:cubicBezTo>
                    <a:lnTo>
                      <a:pt x="215" y="1"/>
                    </a:lnTo>
                    <a:cubicBezTo>
                      <a:pt x="250" y="60"/>
                      <a:pt x="2346" y="5823"/>
                      <a:pt x="1739" y="102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2"/>
              <p:cNvSpPr/>
              <p:nvPr/>
            </p:nvSpPr>
            <p:spPr>
              <a:xfrm>
                <a:off x="2271400" y="2940375"/>
                <a:ext cx="72950" cy="72950"/>
              </a:xfrm>
              <a:custGeom>
                <a:rect b="b" l="l" r="r" t="t"/>
                <a:pathLst>
                  <a:path extrusionOk="0" h="2918" w="2918">
                    <a:moveTo>
                      <a:pt x="2918" y="1453"/>
                    </a:moveTo>
                    <a:cubicBezTo>
                      <a:pt x="2918" y="2263"/>
                      <a:pt x="2263" y="2917"/>
                      <a:pt x="1465" y="2917"/>
                    </a:cubicBezTo>
                    <a:cubicBezTo>
                      <a:pt x="655" y="2917"/>
                      <a:pt x="1" y="2263"/>
                      <a:pt x="1" y="1453"/>
                    </a:cubicBezTo>
                    <a:cubicBezTo>
                      <a:pt x="1" y="655"/>
                      <a:pt x="655" y="0"/>
                      <a:pt x="1465" y="0"/>
                    </a:cubicBezTo>
                    <a:cubicBezTo>
                      <a:pt x="2263" y="0"/>
                      <a:pt x="2918" y="655"/>
                      <a:pt x="2918" y="14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2"/>
              <p:cNvSpPr/>
              <p:nvPr/>
            </p:nvSpPr>
            <p:spPr>
              <a:xfrm>
                <a:off x="2274075" y="2942450"/>
                <a:ext cx="70275" cy="70875"/>
              </a:xfrm>
              <a:custGeom>
                <a:rect b="b" l="l" r="r" t="t"/>
                <a:pathLst>
                  <a:path extrusionOk="0" h="2835" w="2811">
                    <a:moveTo>
                      <a:pt x="2811" y="1370"/>
                    </a:moveTo>
                    <a:cubicBezTo>
                      <a:pt x="2811" y="2180"/>
                      <a:pt x="2156" y="2834"/>
                      <a:pt x="1358" y="2834"/>
                    </a:cubicBezTo>
                    <a:cubicBezTo>
                      <a:pt x="751" y="2834"/>
                      <a:pt x="215" y="2442"/>
                      <a:pt x="1" y="1906"/>
                    </a:cubicBezTo>
                    <a:cubicBezTo>
                      <a:pt x="251" y="2180"/>
                      <a:pt x="596" y="2334"/>
                      <a:pt x="989" y="2334"/>
                    </a:cubicBezTo>
                    <a:cubicBezTo>
                      <a:pt x="1727" y="2334"/>
                      <a:pt x="2322" y="1727"/>
                      <a:pt x="2322" y="1001"/>
                    </a:cubicBezTo>
                    <a:cubicBezTo>
                      <a:pt x="2322" y="608"/>
                      <a:pt x="2156" y="251"/>
                      <a:pt x="1894" y="1"/>
                    </a:cubicBezTo>
                    <a:cubicBezTo>
                      <a:pt x="2430" y="227"/>
                      <a:pt x="2811" y="763"/>
                      <a:pt x="2811" y="13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2"/>
              <p:cNvSpPr/>
              <p:nvPr/>
            </p:nvSpPr>
            <p:spPr>
              <a:xfrm>
                <a:off x="1925525" y="2719800"/>
                <a:ext cx="58375" cy="256325"/>
              </a:xfrm>
              <a:custGeom>
                <a:rect b="b" l="l" r="r" t="t"/>
                <a:pathLst>
                  <a:path extrusionOk="0" h="10253" w="2335">
                    <a:moveTo>
                      <a:pt x="596" y="10252"/>
                    </a:moveTo>
                    <a:cubicBezTo>
                      <a:pt x="1" y="5823"/>
                      <a:pt x="2096" y="48"/>
                      <a:pt x="2108" y="1"/>
                    </a:cubicBezTo>
                    <a:lnTo>
                      <a:pt x="2334" y="72"/>
                    </a:lnTo>
                    <a:cubicBezTo>
                      <a:pt x="2322" y="132"/>
                      <a:pt x="239" y="5847"/>
                      <a:pt x="834" y="102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2"/>
              <p:cNvSpPr/>
              <p:nvPr/>
            </p:nvSpPr>
            <p:spPr>
              <a:xfrm>
                <a:off x="1906175" y="2940375"/>
                <a:ext cx="72950" cy="72950"/>
              </a:xfrm>
              <a:custGeom>
                <a:rect b="b" l="l" r="r" t="t"/>
                <a:pathLst>
                  <a:path extrusionOk="0" h="2918" w="2918">
                    <a:moveTo>
                      <a:pt x="1" y="1453"/>
                    </a:moveTo>
                    <a:cubicBezTo>
                      <a:pt x="1" y="2263"/>
                      <a:pt x="655" y="2917"/>
                      <a:pt x="1453" y="2917"/>
                    </a:cubicBezTo>
                    <a:cubicBezTo>
                      <a:pt x="2263" y="2917"/>
                      <a:pt x="2918" y="2263"/>
                      <a:pt x="2918" y="1453"/>
                    </a:cubicBezTo>
                    <a:cubicBezTo>
                      <a:pt x="2918" y="655"/>
                      <a:pt x="2263" y="0"/>
                      <a:pt x="1453" y="0"/>
                    </a:cubicBezTo>
                    <a:cubicBezTo>
                      <a:pt x="655" y="0"/>
                      <a:pt x="1" y="655"/>
                      <a:pt x="1" y="14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2"/>
              <p:cNvSpPr/>
              <p:nvPr/>
            </p:nvSpPr>
            <p:spPr>
              <a:xfrm>
                <a:off x="1906175" y="2942450"/>
                <a:ext cx="70275" cy="70875"/>
              </a:xfrm>
              <a:custGeom>
                <a:rect b="b" l="l" r="r" t="t"/>
                <a:pathLst>
                  <a:path extrusionOk="0" h="2835" w="2811">
                    <a:moveTo>
                      <a:pt x="1" y="1370"/>
                    </a:moveTo>
                    <a:cubicBezTo>
                      <a:pt x="1" y="2180"/>
                      <a:pt x="655" y="2834"/>
                      <a:pt x="1453" y="2834"/>
                    </a:cubicBezTo>
                    <a:cubicBezTo>
                      <a:pt x="2072" y="2834"/>
                      <a:pt x="2608" y="2442"/>
                      <a:pt x="2811" y="1906"/>
                    </a:cubicBezTo>
                    <a:cubicBezTo>
                      <a:pt x="2560" y="2180"/>
                      <a:pt x="2215" y="2334"/>
                      <a:pt x="1834" y="2334"/>
                    </a:cubicBezTo>
                    <a:cubicBezTo>
                      <a:pt x="1084" y="2334"/>
                      <a:pt x="489" y="1727"/>
                      <a:pt x="489" y="1001"/>
                    </a:cubicBezTo>
                    <a:cubicBezTo>
                      <a:pt x="489" y="608"/>
                      <a:pt x="655" y="251"/>
                      <a:pt x="917" y="1"/>
                    </a:cubicBezTo>
                    <a:cubicBezTo>
                      <a:pt x="370" y="227"/>
                      <a:pt x="1" y="763"/>
                      <a:pt x="1" y="13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2"/>
              <p:cNvSpPr/>
              <p:nvPr/>
            </p:nvSpPr>
            <p:spPr>
              <a:xfrm>
                <a:off x="269675" y="1368750"/>
                <a:ext cx="1059075" cy="1058775"/>
              </a:xfrm>
              <a:custGeom>
                <a:rect b="b" l="l" r="r" t="t"/>
                <a:pathLst>
                  <a:path extrusionOk="0" h="42351" w="42363">
                    <a:moveTo>
                      <a:pt x="42363" y="21182"/>
                    </a:moveTo>
                    <a:cubicBezTo>
                      <a:pt x="42363" y="32874"/>
                      <a:pt x="32873" y="42351"/>
                      <a:pt x="21181" y="42351"/>
                    </a:cubicBezTo>
                    <a:cubicBezTo>
                      <a:pt x="9489" y="42351"/>
                      <a:pt x="0" y="32874"/>
                      <a:pt x="0" y="21182"/>
                    </a:cubicBezTo>
                    <a:cubicBezTo>
                      <a:pt x="0" y="9478"/>
                      <a:pt x="9489" y="1"/>
                      <a:pt x="21181" y="1"/>
                    </a:cubicBezTo>
                    <a:cubicBezTo>
                      <a:pt x="32873" y="1"/>
                      <a:pt x="42363" y="9478"/>
                      <a:pt x="42363" y="21182"/>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2"/>
              <p:cNvSpPr/>
              <p:nvPr/>
            </p:nvSpPr>
            <p:spPr>
              <a:xfrm>
                <a:off x="666450" y="1777500"/>
                <a:ext cx="264925" cy="241275"/>
              </a:xfrm>
              <a:custGeom>
                <a:rect b="b" l="l" r="r" t="t"/>
                <a:pathLst>
                  <a:path extrusionOk="0" h="9651" w="10597">
                    <a:moveTo>
                      <a:pt x="5292" y="1"/>
                    </a:moveTo>
                    <a:cubicBezTo>
                      <a:pt x="3110" y="1"/>
                      <a:pt x="1128" y="1499"/>
                      <a:pt x="607" y="3724"/>
                    </a:cubicBezTo>
                    <a:cubicBezTo>
                      <a:pt x="0" y="6320"/>
                      <a:pt x="1607" y="8916"/>
                      <a:pt x="4203" y="9523"/>
                    </a:cubicBezTo>
                    <a:cubicBezTo>
                      <a:pt x="4572" y="9609"/>
                      <a:pt x="4941" y="9650"/>
                      <a:pt x="5304" y="9650"/>
                    </a:cubicBezTo>
                    <a:cubicBezTo>
                      <a:pt x="7496" y="9650"/>
                      <a:pt x="9480" y="8144"/>
                      <a:pt x="10001" y="5927"/>
                    </a:cubicBezTo>
                    <a:cubicBezTo>
                      <a:pt x="10597" y="3332"/>
                      <a:pt x="8989" y="736"/>
                      <a:pt x="6394" y="129"/>
                    </a:cubicBezTo>
                    <a:cubicBezTo>
                      <a:pt x="6025" y="42"/>
                      <a:pt x="5656" y="1"/>
                      <a:pt x="52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2"/>
              <p:cNvSpPr/>
              <p:nvPr/>
            </p:nvSpPr>
            <p:spPr>
              <a:xfrm>
                <a:off x="522075" y="1620875"/>
                <a:ext cx="553975" cy="554550"/>
              </a:xfrm>
              <a:custGeom>
                <a:rect b="b" l="l" r="r" t="t"/>
                <a:pathLst>
                  <a:path extrusionOk="0" h="22182" w="22159">
                    <a:moveTo>
                      <a:pt x="11073" y="1988"/>
                    </a:moveTo>
                    <a:cubicBezTo>
                      <a:pt x="14812" y="1988"/>
                      <a:pt x="18003" y="4227"/>
                      <a:pt x="19420" y="7441"/>
                    </a:cubicBezTo>
                    <a:cubicBezTo>
                      <a:pt x="19908" y="8561"/>
                      <a:pt x="20182" y="9799"/>
                      <a:pt x="20182" y="11097"/>
                    </a:cubicBezTo>
                    <a:cubicBezTo>
                      <a:pt x="20182" y="12383"/>
                      <a:pt x="19908" y="13621"/>
                      <a:pt x="19420" y="14740"/>
                    </a:cubicBezTo>
                    <a:cubicBezTo>
                      <a:pt x="18027" y="17955"/>
                      <a:pt x="14812" y="20205"/>
                      <a:pt x="11073" y="20205"/>
                    </a:cubicBezTo>
                    <a:cubicBezTo>
                      <a:pt x="7335" y="20205"/>
                      <a:pt x="4132" y="17955"/>
                      <a:pt x="2727" y="14740"/>
                    </a:cubicBezTo>
                    <a:cubicBezTo>
                      <a:pt x="2227" y="13621"/>
                      <a:pt x="1965" y="12383"/>
                      <a:pt x="1965" y="11097"/>
                    </a:cubicBezTo>
                    <a:cubicBezTo>
                      <a:pt x="1965" y="9799"/>
                      <a:pt x="2227" y="8561"/>
                      <a:pt x="2727" y="7441"/>
                    </a:cubicBezTo>
                    <a:cubicBezTo>
                      <a:pt x="4132" y="4227"/>
                      <a:pt x="7335" y="1988"/>
                      <a:pt x="11073" y="1988"/>
                    </a:cubicBezTo>
                    <a:close/>
                    <a:moveTo>
                      <a:pt x="11073" y="0"/>
                    </a:moveTo>
                    <a:cubicBezTo>
                      <a:pt x="6228" y="0"/>
                      <a:pt x="2108" y="3120"/>
                      <a:pt x="608" y="7441"/>
                    </a:cubicBezTo>
                    <a:cubicBezTo>
                      <a:pt x="203" y="8596"/>
                      <a:pt x="1" y="9811"/>
                      <a:pt x="1" y="11097"/>
                    </a:cubicBezTo>
                    <a:cubicBezTo>
                      <a:pt x="1" y="12371"/>
                      <a:pt x="203" y="13597"/>
                      <a:pt x="608" y="14740"/>
                    </a:cubicBezTo>
                    <a:cubicBezTo>
                      <a:pt x="2108" y="19074"/>
                      <a:pt x="6228" y="22181"/>
                      <a:pt x="11073" y="22181"/>
                    </a:cubicBezTo>
                    <a:cubicBezTo>
                      <a:pt x="15919" y="22181"/>
                      <a:pt x="20051" y="19074"/>
                      <a:pt x="21551" y="14740"/>
                    </a:cubicBezTo>
                    <a:cubicBezTo>
                      <a:pt x="21956" y="13597"/>
                      <a:pt x="22158" y="12371"/>
                      <a:pt x="22158" y="11097"/>
                    </a:cubicBezTo>
                    <a:cubicBezTo>
                      <a:pt x="22158" y="9823"/>
                      <a:pt x="21956" y="8596"/>
                      <a:pt x="21551" y="7441"/>
                    </a:cubicBezTo>
                    <a:cubicBezTo>
                      <a:pt x="20051" y="3120"/>
                      <a:pt x="15919" y="0"/>
                      <a:pt x="11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2"/>
              <p:cNvSpPr/>
              <p:nvPr/>
            </p:nvSpPr>
            <p:spPr>
              <a:xfrm>
                <a:off x="625375" y="1724750"/>
                <a:ext cx="346775" cy="346800"/>
              </a:xfrm>
              <a:custGeom>
                <a:rect b="b" l="l" r="r" t="t"/>
                <a:pathLst>
                  <a:path extrusionOk="0" h="13872" w="13871">
                    <a:moveTo>
                      <a:pt x="6953" y="1262"/>
                    </a:moveTo>
                    <a:cubicBezTo>
                      <a:pt x="8715" y="1262"/>
                      <a:pt x="10275" y="2060"/>
                      <a:pt x="11311" y="3310"/>
                    </a:cubicBezTo>
                    <a:cubicBezTo>
                      <a:pt x="12144" y="4287"/>
                      <a:pt x="12644" y="5561"/>
                      <a:pt x="12644" y="6954"/>
                    </a:cubicBezTo>
                    <a:cubicBezTo>
                      <a:pt x="12644" y="8335"/>
                      <a:pt x="12144" y="9609"/>
                      <a:pt x="11311" y="10597"/>
                    </a:cubicBezTo>
                    <a:cubicBezTo>
                      <a:pt x="10275" y="11835"/>
                      <a:pt x="8715" y="12633"/>
                      <a:pt x="6953" y="12633"/>
                    </a:cubicBezTo>
                    <a:cubicBezTo>
                      <a:pt x="5203" y="12633"/>
                      <a:pt x="3620" y="11847"/>
                      <a:pt x="2584" y="10597"/>
                    </a:cubicBezTo>
                    <a:cubicBezTo>
                      <a:pt x="1750" y="9609"/>
                      <a:pt x="1250" y="8335"/>
                      <a:pt x="1250" y="6954"/>
                    </a:cubicBezTo>
                    <a:cubicBezTo>
                      <a:pt x="1250" y="5561"/>
                      <a:pt x="1750" y="4287"/>
                      <a:pt x="2584" y="3310"/>
                    </a:cubicBezTo>
                    <a:cubicBezTo>
                      <a:pt x="3620" y="2060"/>
                      <a:pt x="5203" y="1262"/>
                      <a:pt x="6953" y="1262"/>
                    </a:cubicBezTo>
                    <a:close/>
                    <a:moveTo>
                      <a:pt x="6941" y="0"/>
                    </a:moveTo>
                    <a:cubicBezTo>
                      <a:pt x="4453" y="0"/>
                      <a:pt x="2262" y="1310"/>
                      <a:pt x="1048" y="3286"/>
                    </a:cubicBezTo>
                    <a:cubicBezTo>
                      <a:pt x="393" y="4346"/>
                      <a:pt x="0" y="5596"/>
                      <a:pt x="0" y="6942"/>
                    </a:cubicBezTo>
                    <a:cubicBezTo>
                      <a:pt x="0" y="8275"/>
                      <a:pt x="381" y="9525"/>
                      <a:pt x="1048" y="10585"/>
                    </a:cubicBezTo>
                    <a:cubicBezTo>
                      <a:pt x="2262" y="12550"/>
                      <a:pt x="4441" y="13871"/>
                      <a:pt x="6941" y="13871"/>
                    </a:cubicBezTo>
                    <a:cubicBezTo>
                      <a:pt x="9430" y="13871"/>
                      <a:pt x="11609" y="12561"/>
                      <a:pt x="12835" y="10585"/>
                    </a:cubicBezTo>
                    <a:cubicBezTo>
                      <a:pt x="13490" y="9525"/>
                      <a:pt x="13871" y="8275"/>
                      <a:pt x="13871" y="6942"/>
                    </a:cubicBezTo>
                    <a:cubicBezTo>
                      <a:pt x="13871" y="5608"/>
                      <a:pt x="13502" y="4346"/>
                      <a:pt x="12835" y="3286"/>
                    </a:cubicBezTo>
                    <a:cubicBezTo>
                      <a:pt x="11609" y="1322"/>
                      <a:pt x="9430" y="0"/>
                      <a:pt x="6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2"/>
              <p:cNvSpPr/>
              <p:nvPr/>
            </p:nvSpPr>
            <p:spPr>
              <a:xfrm>
                <a:off x="736400" y="1836075"/>
                <a:ext cx="125025" cy="124725"/>
              </a:xfrm>
              <a:custGeom>
                <a:rect b="b" l="l" r="r" t="t"/>
                <a:pathLst>
                  <a:path extrusionOk="0" h="4989" w="5001">
                    <a:moveTo>
                      <a:pt x="2500" y="0"/>
                    </a:moveTo>
                    <a:cubicBezTo>
                      <a:pt x="1107" y="0"/>
                      <a:pt x="0" y="1096"/>
                      <a:pt x="0" y="2489"/>
                    </a:cubicBezTo>
                    <a:cubicBezTo>
                      <a:pt x="0" y="3870"/>
                      <a:pt x="1107" y="4989"/>
                      <a:pt x="2500" y="4989"/>
                    </a:cubicBezTo>
                    <a:cubicBezTo>
                      <a:pt x="3882" y="4989"/>
                      <a:pt x="5001" y="3870"/>
                      <a:pt x="5001" y="2489"/>
                    </a:cubicBezTo>
                    <a:cubicBezTo>
                      <a:pt x="5001" y="1108"/>
                      <a:pt x="3882" y="0"/>
                      <a:pt x="25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2"/>
              <p:cNvSpPr/>
              <p:nvPr/>
            </p:nvSpPr>
            <p:spPr>
              <a:xfrm>
                <a:off x="522075" y="1806900"/>
                <a:ext cx="68475" cy="182475"/>
              </a:xfrm>
              <a:custGeom>
                <a:rect b="b" l="l" r="r" t="t"/>
                <a:pathLst>
                  <a:path extrusionOk="0" h="7299" w="2739">
                    <a:moveTo>
                      <a:pt x="608" y="0"/>
                    </a:moveTo>
                    <a:cubicBezTo>
                      <a:pt x="203" y="1155"/>
                      <a:pt x="1" y="2370"/>
                      <a:pt x="1" y="3656"/>
                    </a:cubicBezTo>
                    <a:cubicBezTo>
                      <a:pt x="1" y="4930"/>
                      <a:pt x="203" y="6156"/>
                      <a:pt x="608" y="7299"/>
                    </a:cubicBezTo>
                    <a:lnTo>
                      <a:pt x="2739" y="7299"/>
                    </a:lnTo>
                    <a:cubicBezTo>
                      <a:pt x="2251" y="6180"/>
                      <a:pt x="1977" y="4942"/>
                      <a:pt x="1977" y="3656"/>
                    </a:cubicBezTo>
                    <a:cubicBezTo>
                      <a:pt x="1977" y="2358"/>
                      <a:pt x="2251" y="1120"/>
                      <a:pt x="27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2"/>
              <p:cNvSpPr/>
              <p:nvPr/>
            </p:nvSpPr>
            <p:spPr>
              <a:xfrm>
                <a:off x="625950" y="1806900"/>
                <a:ext cx="64025" cy="182475"/>
              </a:xfrm>
              <a:custGeom>
                <a:rect b="b" l="l" r="r" t="t"/>
                <a:pathLst>
                  <a:path extrusionOk="0" h="7299" w="2561">
                    <a:moveTo>
                      <a:pt x="1037" y="0"/>
                    </a:moveTo>
                    <a:cubicBezTo>
                      <a:pt x="370" y="1060"/>
                      <a:pt x="1" y="2310"/>
                      <a:pt x="1" y="3656"/>
                    </a:cubicBezTo>
                    <a:cubicBezTo>
                      <a:pt x="1" y="4989"/>
                      <a:pt x="382" y="6239"/>
                      <a:pt x="1037" y="7299"/>
                    </a:cubicBezTo>
                    <a:lnTo>
                      <a:pt x="2561" y="7299"/>
                    </a:lnTo>
                    <a:cubicBezTo>
                      <a:pt x="1727" y="6311"/>
                      <a:pt x="1227" y="5037"/>
                      <a:pt x="1227" y="3656"/>
                    </a:cubicBezTo>
                    <a:cubicBezTo>
                      <a:pt x="1227" y="2263"/>
                      <a:pt x="1739" y="1001"/>
                      <a:pt x="25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2"/>
              <p:cNvSpPr/>
              <p:nvPr/>
            </p:nvSpPr>
            <p:spPr>
              <a:xfrm>
                <a:off x="736400" y="1836075"/>
                <a:ext cx="125025" cy="124725"/>
              </a:xfrm>
              <a:custGeom>
                <a:rect b="b" l="l" r="r" t="t"/>
                <a:pathLst>
                  <a:path extrusionOk="0" h="4989" w="5001">
                    <a:moveTo>
                      <a:pt x="2500" y="0"/>
                    </a:moveTo>
                    <a:cubicBezTo>
                      <a:pt x="1107" y="0"/>
                      <a:pt x="0" y="1096"/>
                      <a:pt x="0" y="2489"/>
                    </a:cubicBezTo>
                    <a:cubicBezTo>
                      <a:pt x="0" y="3870"/>
                      <a:pt x="1107" y="4989"/>
                      <a:pt x="2500" y="4989"/>
                    </a:cubicBezTo>
                    <a:cubicBezTo>
                      <a:pt x="3882" y="4989"/>
                      <a:pt x="5001" y="3870"/>
                      <a:pt x="5001" y="2489"/>
                    </a:cubicBezTo>
                    <a:cubicBezTo>
                      <a:pt x="5001" y="1108"/>
                      <a:pt x="3882" y="0"/>
                      <a:pt x="25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2"/>
              <p:cNvSpPr/>
              <p:nvPr/>
            </p:nvSpPr>
            <p:spPr>
              <a:xfrm>
                <a:off x="908125" y="1806900"/>
                <a:ext cx="64025" cy="182475"/>
              </a:xfrm>
              <a:custGeom>
                <a:rect b="b" l="l" r="r" t="t"/>
                <a:pathLst>
                  <a:path extrusionOk="0" h="7299" w="2561">
                    <a:moveTo>
                      <a:pt x="1" y="0"/>
                    </a:moveTo>
                    <a:cubicBezTo>
                      <a:pt x="834" y="989"/>
                      <a:pt x="1334" y="2263"/>
                      <a:pt x="1334" y="3656"/>
                    </a:cubicBezTo>
                    <a:cubicBezTo>
                      <a:pt x="1334" y="5037"/>
                      <a:pt x="834" y="6311"/>
                      <a:pt x="1" y="7299"/>
                    </a:cubicBezTo>
                    <a:lnTo>
                      <a:pt x="1525" y="7299"/>
                    </a:lnTo>
                    <a:cubicBezTo>
                      <a:pt x="2192" y="6239"/>
                      <a:pt x="2561" y="4989"/>
                      <a:pt x="2561" y="3656"/>
                    </a:cubicBezTo>
                    <a:cubicBezTo>
                      <a:pt x="2561" y="2322"/>
                      <a:pt x="2192" y="1060"/>
                      <a:pt x="1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2"/>
              <p:cNvSpPr/>
              <p:nvPr/>
            </p:nvSpPr>
            <p:spPr>
              <a:xfrm>
                <a:off x="1007550" y="1806900"/>
                <a:ext cx="68500" cy="182475"/>
              </a:xfrm>
              <a:custGeom>
                <a:rect b="b" l="l" r="r" t="t"/>
                <a:pathLst>
                  <a:path extrusionOk="0" h="7299" w="2740">
                    <a:moveTo>
                      <a:pt x="1" y="0"/>
                    </a:moveTo>
                    <a:cubicBezTo>
                      <a:pt x="489" y="1120"/>
                      <a:pt x="763" y="2358"/>
                      <a:pt x="763" y="3656"/>
                    </a:cubicBezTo>
                    <a:cubicBezTo>
                      <a:pt x="763" y="4942"/>
                      <a:pt x="489" y="6180"/>
                      <a:pt x="1" y="7299"/>
                    </a:cubicBezTo>
                    <a:lnTo>
                      <a:pt x="2132" y="7299"/>
                    </a:lnTo>
                    <a:cubicBezTo>
                      <a:pt x="2537" y="6156"/>
                      <a:pt x="2739" y="4930"/>
                      <a:pt x="2739" y="3656"/>
                    </a:cubicBezTo>
                    <a:cubicBezTo>
                      <a:pt x="2739" y="2382"/>
                      <a:pt x="2537" y="1155"/>
                      <a:pt x="21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6" name="Google Shape;1866;p42"/>
            <p:cNvGrpSpPr/>
            <p:nvPr/>
          </p:nvGrpSpPr>
          <p:grpSpPr>
            <a:xfrm>
              <a:off x="5555257" y="3680175"/>
              <a:ext cx="886345" cy="229905"/>
              <a:chOff x="3713250" y="3429425"/>
              <a:chExt cx="659925" cy="171175"/>
            </a:xfrm>
          </p:grpSpPr>
          <p:sp>
            <p:nvSpPr>
              <p:cNvPr id="1867" name="Google Shape;1867;p42"/>
              <p:cNvSpPr/>
              <p:nvPr/>
            </p:nvSpPr>
            <p:spPr>
              <a:xfrm>
                <a:off x="4122825" y="3429425"/>
                <a:ext cx="250350" cy="19375"/>
              </a:xfrm>
              <a:custGeom>
                <a:rect b="b" l="l" r="r" t="t"/>
                <a:pathLst>
                  <a:path extrusionOk="0" h="775" w="10014">
                    <a:moveTo>
                      <a:pt x="0" y="0"/>
                    </a:moveTo>
                    <a:lnTo>
                      <a:pt x="0" y="774"/>
                    </a:lnTo>
                    <a:lnTo>
                      <a:pt x="10014" y="774"/>
                    </a:lnTo>
                    <a:lnTo>
                      <a:pt x="100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2"/>
              <p:cNvSpPr/>
              <p:nvPr/>
            </p:nvSpPr>
            <p:spPr>
              <a:xfrm>
                <a:off x="4122825" y="3480025"/>
                <a:ext cx="180100" cy="19375"/>
              </a:xfrm>
              <a:custGeom>
                <a:rect b="b" l="l" r="r" t="t"/>
                <a:pathLst>
                  <a:path extrusionOk="0" h="775" w="7204">
                    <a:moveTo>
                      <a:pt x="0" y="0"/>
                    </a:moveTo>
                    <a:lnTo>
                      <a:pt x="0" y="774"/>
                    </a:lnTo>
                    <a:lnTo>
                      <a:pt x="7204" y="774"/>
                    </a:lnTo>
                    <a:lnTo>
                      <a:pt x="7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2"/>
              <p:cNvSpPr/>
              <p:nvPr/>
            </p:nvSpPr>
            <p:spPr>
              <a:xfrm>
                <a:off x="4331475" y="3480025"/>
                <a:ext cx="41700" cy="19375"/>
              </a:xfrm>
              <a:custGeom>
                <a:rect b="b" l="l" r="r" t="t"/>
                <a:pathLst>
                  <a:path extrusionOk="0" h="775" w="1668">
                    <a:moveTo>
                      <a:pt x="1" y="0"/>
                    </a:moveTo>
                    <a:lnTo>
                      <a:pt x="1" y="774"/>
                    </a:lnTo>
                    <a:lnTo>
                      <a:pt x="1668" y="774"/>
                    </a:lnTo>
                    <a:lnTo>
                      <a:pt x="16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2"/>
              <p:cNvSpPr/>
              <p:nvPr/>
            </p:nvSpPr>
            <p:spPr>
              <a:xfrm>
                <a:off x="3713250" y="3429425"/>
                <a:ext cx="250350" cy="19375"/>
              </a:xfrm>
              <a:custGeom>
                <a:rect b="b" l="l" r="r" t="t"/>
                <a:pathLst>
                  <a:path extrusionOk="0" h="775" w="10014">
                    <a:moveTo>
                      <a:pt x="0" y="0"/>
                    </a:moveTo>
                    <a:lnTo>
                      <a:pt x="0" y="774"/>
                    </a:lnTo>
                    <a:lnTo>
                      <a:pt x="10014" y="774"/>
                    </a:lnTo>
                    <a:lnTo>
                      <a:pt x="100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2"/>
              <p:cNvSpPr/>
              <p:nvPr/>
            </p:nvSpPr>
            <p:spPr>
              <a:xfrm>
                <a:off x="3713250" y="3480025"/>
                <a:ext cx="131000" cy="19375"/>
              </a:xfrm>
              <a:custGeom>
                <a:rect b="b" l="l" r="r" t="t"/>
                <a:pathLst>
                  <a:path extrusionOk="0" h="775" w="5240">
                    <a:moveTo>
                      <a:pt x="0" y="0"/>
                    </a:moveTo>
                    <a:lnTo>
                      <a:pt x="0" y="774"/>
                    </a:lnTo>
                    <a:lnTo>
                      <a:pt x="5239" y="774"/>
                    </a:lnTo>
                    <a:lnTo>
                      <a:pt x="52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2"/>
              <p:cNvSpPr/>
              <p:nvPr/>
            </p:nvSpPr>
            <p:spPr>
              <a:xfrm>
                <a:off x="3713250" y="3530625"/>
                <a:ext cx="285775" cy="19375"/>
              </a:xfrm>
              <a:custGeom>
                <a:rect b="b" l="l" r="r" t="t"/>
                <a:pathLst>
                  <a:path extrusionOk="0" h="775" w="11431">
                    <a:moveTo>
                      <a:pt x="0" y="0"/>
                    </a:moveTo>
                    <a:lnTo>
                      <a:pt x="0" y="774"/>
                    </a:lnTo>
                    <a:lnTo>
                      <a:pt x="11430" y="774"/>
                    </a:lnTo>
                    <a:lnTo>
                      <a:pt x="114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2"/>
              <p:cNvSpPr/>
              <p:nvPr/>
            </p:nvSpPr>
            <p:spPr>
              <a:xfrm>
                <a:off x="3713250" y="3581225"/>
                <a:ext cx="147650" cy="19375"/>
              </a:xfrm>
              <a:custGeom>
                <a:rect b="b" l="l" r="r" t="t"/>
                <a:pathLst>
                  <a:path extrusionOk="0" h="775" w="5906">
                    <a:moveTo>
                      <a:pt x="0" y="0"/>
                    </a:moveTo>
                    <a:lnTo>
                      <a:pt x="0" y="774"/>
                    </a:lnTo>
                    <a:lnTo>
                      <a:pt x="5906" y="774"/>
                    </a:lnTo>
                    <a:lnTo>
                      <a:pt x="5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2"/>
              <p:cNvSpPr/>
              <p:nvPr/>
            </p:nvSpPr>
            <p:spPr>
              <a:xfrm>
                <a:off x="3889750" y="3581225"/>
                <a:ext cx="43500" cy="19375"/>
              </a:xfrm>
              <a:custGeom>
                <a:rect b="b" l="l" r="r" t="t"/>
                <a:pathLst>
                  <a:path extrusionOk="0" h="775" w="1740">
                    <a:moveTo>
                      <a:pt x="1" y="0"/>
                    </a:moveTo>
                    <a:lnTo>
                      <a:pt x="1" y="774"/>
                    </a:lnTo>
                    <a:lnTo>
                      <a:pt x="1739" y="774"/>
                    </a:lnTo>
                    <a:lnTo>
                      <a:pt x="17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5" name="Google Shape;1875;p42"/>
            <p:cNvGrpSpPr/>
            <p:nvPr/>
          </p:nvGrpSpPr>
          <p:grpSpPr>
            <a:xfrm>
              <a:off x="7626109" y="1983935"/>
              <a:ext cx="477853" cy="478182"/>
              <a:chOff x="5098250" y="2364125"/>
              <a:chExt cx="436675" cy="436975"/>
            </a:xfrm>
          </p:grpSpPr>
          <p:sp>
            <p:nvSpPr>
              <p:cNvPr id="1876" name="Google Shape;1876;p42"/>
              <p:cNvSpPr/>
              <p:nvPr/>
            </p:nvSpPr>
            <p:spPr>
              <a:xfrm>
                <a:off x="5098250" y="2364125"/>
                <a:ext cx="436675" cy="436975"/>
              </a:xfrm>
              <a:custGeom>
                <a:rect b="b" l="l" r="r" t="t"/>
                <a:pathLst>
                  <a:path extrusionOk="0" h="17479" w="17467">
                    <a:moveTo>
                      <a:pt x="8728" y="0"/>
                    </a:moveTo>
                    <a:cubicBezTo>
                      <a:pt x="3906" y="0"/>
                      <a:pt x="0" y="3917"/>
                      <a:pt x="0" y="8739"/>
                    </a:cubicBezTo>
                    <a:cubicBezTo>
                      <a:pt x="0" y="13561"/>
                      <a:pt x="3906" y="17478"/>
                      <a:pt x="8728" y="17478"/>
                    </a:cubicBezTo>
                    <a:cubicBezTo>
                      <a:pt x="13550" y="17478"/>
                      <a:pt x="17467" y="13561"/>
                      <a:pt x="17467" y="8739"/>
                    </a:cubicBezTo>
                    <a:cubicBezTo>
                      <a:pt x="17467" y="7346"/>
                      <a:pt x="17145" y="6036"/>
                      <a:pt x="16562" y="4858"/>
                    </a:cubicBezTo>
                    <a:lnTo>
                      <a:pt x="15300" y="5465"/>
                    </a:lnTo>
                    <a:cubicBezTo>
                      <a:pt x="15788" y="6453"/>
                      <a:pt x="16074" y="7560"/>
                      <a:pt x="16074" y="8739"/>
                    </a:cubicBezTo>
                    <a:cubicBezTo>
                      <a:pt x="16074" y="12787"/>
                      <a:pt x="12776" y="16073"/>
                      <a:pt x="8728" y="16073"/>
                    </a:cubicBezTo>
                    <a:cubicBezTo>
                      <a:pt x="4679" y="16073"/>
                      <a:pt x="1393" y="12787"/>
                      <a:pt x="1393" y="8739"/>
                    </a:cubicBezTo>
                    <a:cubicBezTo>
                      <a:pt x="1393" y="4691"/>
                      <a:pt x="4679" y="1405"/>
                      <a:pt x="8728" y="1405"/>
                    </a:cubicBezTo>
                    <a:lnTo>
                      <a:pt x="87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2"/>
              <p:cNvSpPr/>
              <p:nvPr/>
            </p:nvSpPr>
            <p:spPr>
              <a:xfrm>
                <a:off x="5316125" y="2364400"/>
                <a:ext cx="195875" cy="136350"/>
              </a:xfrm>
              <a:custGeom>
                <a:rect b="b" l="l" r="r" t="t"/>
                <a:pathLst>
                  <a:path extrusionOk="0" h="5454" w="7835">
                    <a:moveTo>
                      <a:pt x="1" y="1"/>
                    </a:moveTo>
                    <a:lnTo>
                      <a:pt x="1" y="1394"/>
                    </a:lnTo>
                    <a:cubicBezTo>
                      <a:pt x="2870" y="1394"/>
                      <a:pt x="5358" y="3049"/>
                      <a:pt x="6561" y="5454"/>
                    </a:cubicBezTo>
                    <a:lnTo>
                      <a:pt x="7835" y="4847"/>
                    </a:lnTo>
                    <a:cubicBezTo>
                      <a:pt x="6406" y="1977"/>
                      <a:pt x="3430" y="1"/>
                      <a:pt x="1"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2"/>
              <p:cNvSpPr/>
              <p:nvPr/>
            </p:nvSpPr>
            <p:spPr>
              <a:xfrm>
                <a:off x="5316425" y="2419775"/>
                <a:ext cx="163150" cy="308100"/>
              </a:xfrm>
              <a:custGeom>
                <a:rect b="b" l="l" r="r" t="t"/>
                <a:pathLst>
                  <a:path extrusionOk="0" h="12324" w="6526">
                    <a:moveTo>
                      <a:pt x="1" y="1"/>
                    </a:moveTo>
                    <a:lnTo>
                      <a:pt x="1" y="1394"/>
                    </a:lnTo>
                    <a:cubicBezTo>
                      <a:pt x="2834" y="1394"/>
                      <a:pt x="5120" y="3691"/>
                      <a:pt x="5120" y="6513"/>
                    </a:cubicBezTo>
                    <a:cubicBezTo>
                      <a:pt x="5120" y="8502"/>
                      <a:pt x="3989" y="10204"/>
                      <a:pt x="2358" y="11073"/>
                    </a:cubicBezTo>
                    <a:lnTo>
                      <a:pt x="3001" y="12323"/>
                    </a:lnTo>
                    <a:cubicBezTo>
                      <a:pt x="5085" y="11216"/>
                      <a:pt x="6525" y="9037"/>
                      <a:pt x="6525" y="6513"/>
                    </a:cubicBezTo>
                    <a:cubicBezTo>
                      <a:pt x="6525" y="2918"/>
                      <a:pt x="3596" y="1"/>
                      <a:pt x="1"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2"/>
              <p:cNvSpPr/>
              <p:nvPr/>
            </p:nvSpPr>
            <p:spPr>
              <a:xfrm>
                <a:off x="5153300" y="2419775"/>
                <a:ext cx="237575" cy="325950"/>
              </a:xfrm>
              <a:custGeom>
                <a:rect b="b" l="l" r="r" t="t"/>
                <a:pathLst>
                  <a:path extrusionOk="0" h="13038" w="9503">
                    <a:moveTo>
                      <a:pt x="6514" y="1"/>
                    </a:moveTo>
                    <a:cubicBezTo>
                      <a:pt x="2918" y="1"/>
                      <a:pt x="1" y="2929"/>
                      <a:pt x="1" y="6513"/>
                    </a:cubicBezTo>
                    <a:cubicBezTo>
                      <a:pt x="1" y="10121"/>
                      <a:pt x="2930" y="13038"/>
                      <a:pt x="6514" y="13038"/>
                    </a:cubicBezTo>
                    <a:cubicBezTo>
                      <a:pt x="7585" y="13038"/>
                      <a:pt x="8609" y="12764"/>
                      <a:pt x="9502" y="12300"/>
                    </a:cubicBezTo>
                    <a:lnTo>
                      <a:pt x="8871" y="11049"/>
                    </a:lnTo>
                    <a:cubicBezTo>
                      <a:pt x="8169" y="11430"/>
                      <a:pt x="7359" y="11633"/>
                      <a:pt x="6514" y="11633"/>
                    </a:cubicBezTo>
                    <a:cubicBezTo>
                      <a:pt x="3692" y="11633"/>
                      <a:pt x="1394" y="9347"/>
                      <a:pt x="1394" y="6513"/>
                    </a:cubicBezTo>
                    <a:cubicBezTo>
                      <a:pt x="1394" y="3691"/>
                      <a:pt x="3692" y="1394"/>
                      <a:pt x="6514" y="1394"/>
                    </a:cubicBezTo>
                    <a:lnTo>
                      <a:pt x="65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2"/>
              <p:cNvSpPr/>
              <p:nvPr/>
            </p:nvSpPr>
            <p:spPr>
              <a:xfrm>
                <a:off x="5226225" y="2473650"/>
                <a:ext cx="198875" cy="218200"/>
              </a:xfrm>
              <a:custGeom>
                <a:rect b="b" l="l" r="r" t="t"/>
                <a:pathLst>
                  <a:path extrusionOk="0" h="8728" w="7955">
                    <a:moveTo>
                      <a:pt x="3597" y="1"/>
                    </a:moveTo>
                    <a:lnTo>
                      <a:pt x="3597" y="1405"/>
                    </a:lnTo>
                    <a:cubicBezTo>
                      <a:pt x="5240" y="1405"/>
                      <a:pt x="6561" y="2727"/>
                      <a:pt x="6561" y="4358"/>
                    </a:cubicBezTo>
                    <a:cubicBezTo>
                      <a:pt x="6561" y="6001"/>
                      <a:pt x="5240" y="7323"/>
                      <a:pt x="3597" y="7323"/>
                    </a:cubicBezTo>
                    <a:cubicBezTo>
                      <a:pt x="2573" y="7323"/>
                      <a:pt x="1680" y="6799"/>
                      <a:pt x="1144" y="6013"/>
                    </a:cubicBezTo>
                    <a:lnTo>
                      <a:pt x="1" y="6823"/>
                    </a:lnTo>
                    <a:cubicBezTo>
                      <a:pt x="787" y="7966"/>
                      <a:pt x="2108" y="8728"/>
                      <a:pt x="3597" y="8728"/>
                    </a:cubicBezTo>
                    <a:cubicBezTo>
                      <a:pt x="6014" y="8728"/>
                      <a:pt x="7954" y="6763"/>
                      <a:pt x="7954" y="4358"/>
                    </a:cubicBezTo>
                    <a:cubicBezTo>
                      <a:pt x="7954" y="1965"/>
                      <a:pt x="6014" y="1"/>
                      <a:pt x="3597"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2"/>
              <p:cNvSpPr/>
              <p:nvPr/>
            </p:nvSpPr>
            <p:spPr>
              <a:xfrm>
                <a:off x="5207175" y="2473650"/>
                <a:ext cx="108975" cy="170575"/>
              </a:xfrm>
              <a:custGeom>
                <a:rect b="b" l="l" r="r" t="t"/>
                <a:pathLst>
                  <a:path extrusionOk="0" h="6823" w="4359">
                    <a:moveTo>
                      <a:pt x="4359" y="1"/>
                    </a:moveTo>
                    <a:cubicBezTo>
                      <a:pt x="1954" y="1"/>
                      <a:pt x="1" y="1965"/>
                      <a:pt x="1" y="4358"/>
                    </a:cubicBezTo>
                    <a:cubicBezTo>
                      <a:pt x="1" y="5275"/>
                      <a:pt x="287" y="6120"/>
                      <a:pt x="763" y="6823"/>
                    </a:cubicBezTo>
                    <a:lnTo>
                      <a:pt x="1906" y="6013"/>
                    </a:lnTo>
                    <a:cubicBezTo>
                      <a:pt x="1596" y="5537"/>
                      <a:pt x="1394" y="4977"/>
                      <a:pt x="1394" y="4358"/>
                    </a:cubicBezTo>
                    <a:cubicBezTo>
                      <a:pt x="1394" y="2727"/>
                      <a:pt x="2727" y="1394"/>
                      <a:pt x="4359" y="1394"/>
                    </a:cubicBezTo>
                    <a:lnTo>
                      <a:pt x="43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2" name="Google Shape;1882;p42"/>
            <p:cNvGrpSpPr/>
            <p:nvPr/>
          </p:nvGrpSpPr>
          <p:grpSpPr>
            <a:xfrm flipH="1">
              <a:off x="5801995" y="4018681"/>
              <a:ext cx="516214" cy="516197"/>
              <a:chOff x="780950" y="891300"/>
              <a:chExt cx="727575" cy="727550"/>
            </a:xfrm>
          </p:grpSpPr>
          <p:sp>
            <p:nvSpPr>
              <p:cNvPr id="1883" name="Google Shape;1883;p42"/>
              <p:cNvSpPr/>
              <p:nvPr/>
            </p:nvSpPr>
            <p:spPr>
              <a:xfrm>
                <a:off x="1354900" y="976875"/>
                <a:ext cx="153625" cy="278200"/>
              </a:xfrm>
              <a:custGeom>
                <a:rect b="b" l="l" r="r" t="t"/>
                <a:pathLst>
                  <a:path extrusionOk="0" h="11128" w="6145">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2"/>
              <p:cNvSpPr/>
              <p:nvPr/>
            </p:nvSpPr>
            <p:spPr>
              <a:xfrm>
                <a:off x="1410075" y="1329250"/>
                <a:ext cx="88925" cy="137925"/>
              </a:xfrm>
              <a:custGeom>
                <a:rect b="b" l="l" r="r" t="t"/>
                <a:pathLst>
                  <a:path extrusionOk="0" h="5517" w="3557">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2"/>
              <p:cNvSpPr/>
              <p:nvPr/>
            </p:nvSpPr>
            <p:spPr>
              <a:xfrm>
                <a:off x="888900" y="1488075"/>
                <a:ext cx="437975" cy="130775"/>
              </a:xfrm>
              <a:custGeom>
                <a:rect b="b" l="l" r="r" t="t"/>
                <a:pathLst>
                  <a:path extrusionOk="0" h="5231" w="17519">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2"/>
              <p:cNvSpPr/>
              <p:nvPr/>
            </p:nvSpPr>
            <p:spPr>
              <a:xfrm>
                <a:off x="780950" y="999700"/>
                <a:ext cx="131750" cy="397575"/>
              </a:xfrm>
              <a:custGeom>
                <a:rect b="b" l="l" r="r" t="t"/>
                <a:pathLst>
                  <a:path extrusionOk="0" h="15903" w="527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2"/>
              <p:cNvSpPr/>
              <p:nvPr/>
            </p:nvSpPr>
            <p:spPr>
              <a:xfrm>
                <a:off x="976875" y="891300"/>
                <a:ext cx="166925" cy="73250"/>
              </a:xfrm>
              <a:custGeom>
                <a:rect b="b" l="l" r="r" t="t"/>
                <a:pathLst>
                  <a:path extrusionOk="0" h="2930" w="6677">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2"/>
              <p:cNvSpPr/>
              <p:nvPr/>
            </p:nvSpPr>
            <p:spPr>
              <a:xfrm>
                <a:off x="922175" y="1033000"/>
                <a:ext cx="444650" cy="444625"/>
              </a:xfrm>
              <a:custGeom>
                <a:rect b="b" l="l" r="r" t="t"/>
                <a:pathLst>
                  <a:path extrusionOk="0" h="17785" w="17786">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2"/>
              <p:cNvSpPr/>
              <p:nvPr/>
            </p:nvSpPr>
            <p:spPr>
              <a:xfrm flipH="1">
                <a:off x="1028700" y="1107650"/>
                <a:ext cx="233500" cy="287725"/>
              </a:xfrm>
              <a:custGeom>
                <a:rect b="b" l="l" r="r" t="t"/>
                <a:pathLst>
                  <a:path extrusionOk="0" h="11509" w="934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0" name="Google Shape;1890;p42"/>
            <p:cNvGrpSpPr/>
            <p:nvPr/>
          </p:nvGrpSpPr>
          <p:grpSpPr>
            <a:xfrm>
              <a:off x="7550306" y="4338957"/>
              <a:ext cx="707361" cy="229909"/>
              <a:chOff x="7289663" y="3996131"/>
              <a:chExt cx="1021756" cy="332094"/>
            </a:xfrm>
          </p:grpSpPr>
          <p:sp>
            <p:nvSpPr>
              <p:cNvPr id="1891" name="Google Shape;1891;p42"/>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2"/>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2"/>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2"/>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2"/>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43"/>
          <p:cNvSpPr/>
          <p:nvPr/>
        </p:nvSpPr>
        <p:spPr>
          <a:xfrm>
            <a:off x="3827000" y="1059675"/>
            <a:ext cx="4603800" cy="3177000"/>
          </a:xfrm>
          <a:prstGeom prst="roundRect">
            <a:avLst>
              <a:gd fmla="val 8047" name="adj"/>
            </a:avLst>
          </a:prstGeom>
          <a:solidFill>
            <a:schemeClr val="accent2"/>
          </a:solidFill>
          <a:ln>
            <a:noFill/>
          </a:ln>
          <a:effectLst>
            <a:outerShdw rotWithShape="0" algn="bl" dir="7860000" dist="161925">
              <a:schemeClr val="accent5"/>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3"/>
          <p:cNvSpPr txBox="1"/>
          <p:nvPr>
            <p:ph type="title"/>
          </p:nvPr>
        </p:nvSpPr>
        <p:spPr>
          <a:xfrm>
            <a:off x="713100" y="2012175"/>
            <a:ext cx="2909700" cy="10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Important Steps</a:t>
            </a:r>
            <a:endParaRPr sz="2900">
              <a:solidFill>
                <a:schemeClr val="accent1"/>
              </a:solidFill>
            </a:endParaRPr>
          </a:p>
        </p:txBody>
      </p:sp>
      <p:sp>
        <p:nvSpPr>
          <p:cNvPr id="1902" name="Google Shape;1902;p43"/>
          <p:cNvSpPr txBox="1"/>
          <p:nvPr>
            <p:ph idx="1" type="body"/>
          </p:nvPr>
        </p:nvSpPr>
        <p:spPr>
          <a:xfrm>
            <a:off x="3858200" y="1338225"/>
            <a:ext cx="4541400" cy="2898300"/>
          </a:xfrm>
          <a:prstGeom prst="rect">
            <a:avLst/>
          </a:prstGeom>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SzPts val="1200"/>
              <a:buFont typeface="Montserrat Medium"/>
              <a:buChar char="●"/>
            </a:pPr>
            <a:r>
              <a:rPr lang="en" sz="1200">
                <a:latin typeface="Montserrat Medium"/>
                <a:ea typeface="Montserrat Medium"/>
                <a:cs typeface="Montserrat Medium"/>
                <a:sym typeface="Montserrat Medium"/>
              </a:rPr>
              <a:t>Generated a frame of size 800x800 to display the shapes.</a:t>
            </a:r>
            <a:endParaRPr sz="1200">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SzPts val="1200"/>
              <a:buFont typeface="Montserrat Medium"/>
              <a:buChar char="●"/>
            </a:pPr>
            <a:r>
              <a:rPr lang="en" sz="1200">
                <a:latin typeface="Montserrat Medium"/>
                <a:ea typeface="Montserrat Medium"/>
                <a:cs typeface="Montserrat Medium"/>
                <a:sym typeface="Montserrat Medium"/>
              </a:rPr>
              <a:t>Made a list of 2D shapes &amp; 3D shapes and users using </a:t>
            </a:r>
            <a:r>
              <a:rPr i="1" lang="en" sz="1200">
                <a:latin typeface="Montserrat Medium"/>
                <a:ea typeface="Montserrat Medium"/>
                <a:cs typeface="Montserrat Medium"/>
                <a:sym typeface="Montserrat Medium"/>
              </a:rPr>
              <a:t>vector</a:t>
            </a:r>
            <a:r>
              <a:rPr lang="en" sz="1200">
                <a:latin typeface="Montserrat Medium"/>
                <a:ea typeface="Montserrat Medium"/>
                <a:cs typeface="Montserrat Medium"/>
                <a:sym typeface="Montserrat Medium"/>
              </a:rPr>
              <a:t>.</a:t>
            </a:r>
            <a:endParaRPr sz="1200">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SzPts val="1200"/>
              <a:buFont typeface="Montserrat Medium"/>
              <a:buChar char="●"/>
            </a:pPr>
            <a:r>
              <a:rPr lang="en" sz="1200">
                <a:latin typeface="Montserrat Medium"/>
                <a:ea typeface="Montserrat Medium"/>
                <a:cs typeface="Montserrat Medium"/>
                <a:sym typeface="Montserrat Medium"/>
              </a:rPr>
              <a:t>Added input, option and message dialog box using </a:t>
            </a:r>
            <a:r>
              <a:rPr i="1" lang="en" sz="1200">
                <a:latin typeface="Montserrat Medium"/>
                <a:ea typeface="Montserrat Medium"/>
                <a:cs typeface="Montserrat Medium"/>
                <a:sym typeface="Montserrat Medium"/>
              </a:rPr>
              <a:t>JOptionPane</a:t>
            </a:r>
            <a:r>
              <a:rPr lang="en" sz="1200">
                <a:latin typeface="Montserrat Medium"/>
                <a:ea typeface="Montserrat Medium"/>
                <a:cs typeface="Montserrat Medium"/>
                <a:sym typeface="Montserrat Medium"/>
              </a:rPr>
              <a:t>.</a:t>
            </a:r>
            <a:endParaRPr sz="1200">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SzPts val="1200"/>
              <a:buFont typeface="Montserrat Medium"/>
              <a:buChar char="●"/>
            </a:pPr>
            <a:r>
              <a:rPr lang="en" sz="1200">
                <a:latin typeface="Montserrat Medium"/>
                <a:ea typeface="Montserrat Medium"/>
                <a:cs typeface="Montserrat Medium"/>
                <a:sym typeface="Montserrat Medium"/>
              </a:rPr>
              <a:t>Added 2D EventListeners &amp; 3D EventListeners by implementing </a:t>
            </a:r>
            <a:r>
              <a:rPr i="1" lang="en" sz="1200">
                <a:latin typeface="Montserrat Medium"/>
                <a:ea typeface="Montserrat Medium"/>
                <a:cs typeface="Montserrat Medium"/>
                <a:sym typeface="Montserrat Medium"/>
              </a:rPr>
              <a:t>ActionListener</a:t>
            </a:r>
            <a:r>
              <a:rPr lang="en" sz="1200">
                <a:latin typeface="Montserrat Medium"/>
                <a:ea typeface="Montserrat Medium"/>
                <a:cs typeface="Montserrat Medium"/>
                <a:sym typeface="Montserrat Medium"/>
              </a:rPr>
              <a:t>.</a:t>
            </a:r>
            <a:endParaRPr sz="1200">
              <a:latin typeface="Montserrat Medium"/>
              <a:ea typeface="Montserrat Medium"/>
              <a:cs typeface="Montserrat Medium"/>
              <a:sym typeface="Montserrat Medium"/>
            </a:endParaRPr>
          </a:p>
          <a:p>
            <a:pPr indent="0" lvl="0" marL="914400" rtl="0" algn="l">
              <a:lnSpc>
                <a:spcPct val="130000"/>
              </a:lnSpc>
              <a:spcBef>
                <a:spcPts val="0"/>
              </a:spcBef>
              <a:spcAft>
                <a:spcPts val="0"/>
              </a:spcAft>
              <a:buNone/>
            </a:pPr>
            <a:r>
              <a:t/>
            </a:r>
            <a:endParaRPr sz="1100"/>
          </a:p>
        </p:txBody>
      </p:sp>
      <p:sp>
        <p:nvSpPr>
          <p:cNvPr id="1903" name="Google Shape;1903;p43"/>
          <p:cNvSpPr/>
          <p:nvPr/>
        </p:nvSpPr>
        <p:spPr>
          <a:xfrm>
            <a:off x="1035863" y="48776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4" name="Google Shape;1904;p43"/>
          <p:cNvGrpSpPr/>
          <p:nvPr/>
        </p:nvGrpSpPr>
        <p:grpSpPr>
          <a:xfrm>
            <a:off x="2405663" y="4515081"/>
            <a:ext cx="1021756" cy="332094"/>
            <a:chOff x="7289663" y="3996131"/>
            <a:chExt cx="1021756" cy="332094"/>
          </a:xfrm>
        </p:grpSpPr>
        <p:sp>
          <p:nvSpPr>
            <p:cNvPr id="1905" name="Google Shape;1905;p43"/>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3"/>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3"/>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3"/>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3"/>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0" name="Google Shape;1910;p43"/>
          <p:cNvGrpSpPr/>
          <p:nvPr/>
        </p:nvGrpSpPr>
        <p:grpSpPr>
          <a:xfrm>
            <a:off x="3246475" y="384950"/>
            <a:ext cx="730550" cy="554600"/>
            <a:chOff x="-4813275" y="4164250"/>
            <a:chExt cx="730550" cy="554600"/>
          </a:xfrm>
        </p:grpSpPr>
        <p:sp>
          <p:nvSpPr>
            <p:cNvPr id="1911" name="Google Shape;1911;p43"/>
            <p:cNvSpPr/>
            <p:nvPr/>
          </p:nvSpPr>
          <p:spPr>
            <a:xfrm>
              <a:off x="-4813275" y="4215950"/>
              <a:ext cx="676350" cy="502900"/>
            </a:xfrm>
            <a:custGeom>
              <a:rect b="b" l="l" r="r" t="t"/>
              <a:pathLst>
                <a:path extrusionOk="0" h="20116" w="27054">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3"/>
            <p:cNvSpPr/>
            <p:nvPr/>
          </p:nvSpPr>
          <p:spPr>
            <a:xfrm>
              <a:off x="-4758225" y="4164250"/>
              <a:ext cx="675500" cy="502050"/>
            </a:xfrm>
            <a:custGeom>
              <a:rect b="b" l="l" r="r" t="t"/>
              <a:pathLst>
                <a:path extrusionOk="0" h="20082" w="2702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3"/>
            <p:cNvSpPr/>
            <p:nvPr/>
          </p:nvSpPr>
          <p:spPr>
            <a:xfrm>
              <a:off x="-4558075" y="4261950"/>
              <a:ext cx="281875" cy="306175"/>
            </a:xfrm>
            <a:custGeom>
              <a:rect b="b" l="l" r="r" t="t"/>
              <a:pathLst>
                <a:path extrusionOk="0" h="12247" w="11275">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sp>
        <p:nvSpPr>
          <p:cNvPr id="1918" name="Google Shape;1918;p44"/>
          <p:cNvSpPr/>
          <p:nvPr/>
        </p:nvSpPr>
        <p:spPr>
          <a:xfrm>
            <a:off x="3827000" y="1059675"/>
            <a:ext cx="4603800" cy="3177000"/>
          </a:xfrm>
          <a:prstGeom prst="roundRect">
            <a:avLst>
              <a:gd fmla="val 8047" name="adj"/>
            </a:avLst>
          </a:prstGeom>
          <a:solidFill>
            <a:schemeClr val="accent2"/>
          </a:solidFill>
          <a:ln>
            <a:noFill/>
          </a:ln>
          <a:effectLst>
            <a:outerShdw rotWithShape="0" algn="bl" dir="7860000" dist="161925">
              <a:schemeClr val="accent5"/>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4"/>
          <p:cNvSpPr txBox="1"/>
          <p:nvPr>
            <p:ph type="title"/>
          </p:nvPr>
        </p:nvSpPr>
        <p:spPr>
          <a:xfrm>
            <a:off x="713100" y="2012175"/>
            <a:ext cx="2909700" cy="10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Important Steps</a:t>
            </a:r>
            <a:endParaRPr sz="2900">
              <a:solidFill>
                <a:schemeClr val="accent1"/>
              </a:solidFill>
            </a:endParaRPr>
          </a:p>
        </p:txBody>
      </p:sp>
      <p:sp>
        <p:nvSpPr>
          <p:cNvPr id="1920" name="Google Shape;1920;p44"/>
          <p:cNvSpPr txBox="1"/>
          <p:nvPr>
            <p:ph idx="1" type="body"/>
          </p:nvPr>
        </p:nvSpPr>
        <p:spPr>
          <a:xfrm>
            <a:off x="3858200" y="1199025"/>
            <a:ext cx="4541400" cy="2898300"/>
          </a:xfrm>
          <a:prstGeom prst="rect">
            <a:avLst/>
          </a:prstGeom>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SzPts val="1200"/>
              <a:buFont typeface="Montserrat Medium"/>
              <a:buChar char="●"/>
            </a:pPr>
            <a:r>
              <a:rPr lang="en" sz="1200">
                <a:latin typeface="Montserrat Medium"/>
                <a:ea typeface="Montserrat Medium"/>
                <a:cs typeface="Montserrat Medium"/>
                <a:sym typeface="Montserrat Medium"/>
              </a:rPr>
              <a:t>To display and rotate 3D shapes, we used </a:t>
            </a:r>
            <a:r>
              <a:rPr i="1" lang="en" sz="1200">
                <a:latin typeface="Montserrat Medium"/>
                <a:ea typeface="Montserrat Medium"/>
                <a:cs typeface="Montserrat Medium"/>
                <a:sym typeface="Montserrat Medium"/>
              </a:rPr>
              <a:t>javaFX</a:t>
            </a:r>
            <a:r>
              <a:rPr lang="en" sz="1200">
                <a:latin typeface="Montserrat Medium"/>
                <a:ea typeface="Montserrat Medium"/>
                <a:cs typeface="Montserrat Medium"/>
                <a:sym typeface="Montserrat Medium"/>
              </a:rPr>
              <a:t>.</a:t>
            </a:r>
            <a:endParaRPr sz="1200">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SzPts val="1200"/>
              <a:buFont typeface="Montserrat Medium"/>
              <a:buChar char="●"/>
            </a:pPr>
            <a:r>
              <a:rPr lang="en" sz="1200">
                <a:latin typeface="Montserrat Medium"/>
                <a:ea typeface="Montserrat Medium"/>
                <a:cs typeface="Montserrat Medium"/>
                <a:sym typeface="Montserrat Medium"/>
              </a:rPr>
              <a:t>Made buttons namely, </a:t>
            </a:r>
            <a:r>
              <a:rPr i="1" lang="en" sz="1200">
                <a:latin typeface="Montserrat Medium"/>
                <a:ea typeface="Montserrat Medium"/>
                <a:cs typeface="Montserrat Medium"/>
                <a:sym typeface="Montserrat Medium"/>
              </a:rPr>
              <a:t>Rotate Clockwise</a:t>
            </a:r>
            <a:r>
              <a:rPr lang="en" sz="1200">
                <a:latin typeface="Montserrat Medium"/>
                <a:ea typeface="Montserrat Medium"/>
                <a:cs typeface="Montserrat Medium"/>
                <a:sym typeface="Montserrat Medium"/>
              </a:rPr>
              <a:t>, </a:t>
            </a:r>
            <a:r>
              <a:rPr i="1" lang="en" sz="1200">
                <a:latin typeface="Montserrat Medium"/>
                <a:ea typeface="Montserrat Medium"/>
                <a:cs typeface="Montserrat Medium"/>
                <a:sym typeface="Montserrat Medium"/>
              </a:rPr>
              <a:t>Rotate Anticlockwise </a:t>
            </a:r>
            <a:r>
              <a:rPr lang="en" sz="1200">
                <a:latin typeface="Montserrat Medium"/>
                <a:ea typeface="Montserrat Medium"/>
                <a:cs typeface="Montserrat Medium"/>
                <a:sym typeface="Montserrat Medium"/>
              </a:rPr>
              <a:t>and </a:t>
            </a:r>
            <a:r>
              <a:rPr i="1" lang="en" sz="1200">
                <a:latin typeface="Montserrat Medium"/>
                <a:ea typeface="Montserrat Medium"/>
                <a:cs typeface="Montserrat Medium"/>
                <a:sym typeface="Montserrat Medium"/>
              </a:rPr>
              <a:t>Change Colour</a:t>
            </a:r>
            <a:r>
              <a:rPr lang="en" sz="1200">
                <a:latin typeface="Montserrat Medium"/>
                <a:ea typeface="Montserrat Medium"/>
                <a:cs typeface="Montserrat Medium"/>
                <a:sym typeface="Montserrat Medium"/>
              </a:rPr>
              <a:t>.</a:t>
            </a:r>
            <a:endParaRPr sz="1200">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SzPts val="1200"/>
              <a:buFont typeface="Montserrat Medium"/>
              <a:buChar char="●"/>
            </a:pPr>
            <a:r>
              <a:rPr lang="en" sz="1200">
                <a:latin typeface="Montserrat Medium"/>
                <a:ea typeface="Montserrat Medium"/>
                <a:cs typeface="Montserrat Medium"/>
                <a:sym typeface="Montserrat Medium"/>
              </a:rPr>
              <a:t>To generate random colours, we used </a:t>
            </a:r>
            <a:r>
              <a:rPr i="1" lang="en" sz="1200">
                <a:latin typeface="Montserrat Medium"/>
                <a:ea typeface="Montserrat Medium"/>
                <a:cs typeface="Montserrat Medium"/>
                <a:sym typeface="Montserrat Medium"/>
              </a:rPr>
              <a:t>Math.random()</a:t>
            </a:r>
            <a:r>
              <a:rPr lang="en" sz="1200">
                <a:latin typeface="Montserrat Medium"/>
                <a:ea typeface="Montserrat Medium"/>
                <a:cs typeface="Montserrat Medium"/>
                <a:sym typeface="Montserrat Medium"/>
              </a:rPr>
              <a:t> function.</a:t>
            </a:r>
            <a:endParaRPr sz="1200">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SzPts val="1200"/>
              <a:buFont typeface="Montserrat Medium"/>
              <a:buChar char="●"/>
            </a:pPr>
            <a:r>
              <a:rPr lang="en" sz="1200">
                <a:latin typeface="Montserrat Medium"/>
                <a:ea typeface="Montserrat Medium"/>
                <a:cs typeface="Montserrat Medium"/>
                <a:sym typeface="Montserrat Medium"/>
              </a:rPr>
              <a:t>Shifted each new shape by an angle of </a:t>
            </a:r>
            <a:r>
              <a:rPr i="1" lang="en" sz="1200">
                <a:latin typeface="Montserrat Medium"/>
                <a:ea typeface="Montserrat Medium"/>
                <a:cs typeface="Montserrat Medium"/>
                <a:sym typeface="Montserrat Medium"/>
              </a:rPr>
              <a:t>1.0 degree</a:t>
            </a:r>
            <a:r>
              <a:rPr lang="en" sz="1200">
                <a:latin typeface="Montserrat Medium"/>
                <a:ea typeface="Montserrat Medium"/>
                <a:cs typeface="Montserrat Medium"/>
                <a:sym typeface="Montserrat Medium"/>
              </a:rPr>
              <a:t> on each click.</a:t>
            </a:r>
            <a:endParaRPr sz="1200"/>
          </a:p>
        </p:txBody>
      </p:sp>
      <p:sp>
        <p:nvSpPr>
          <p:cNvPr id="1921" name="Google Shape;1921;p44"/>
          <p:cNvSpPr/>
          <p:nvPr/>
        </p:nvSpPr>
        <p:spPr>
          <a:xfrm>
            <a:off x="1035863" y="48776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2" name="Google Shape;1922;p44"/>
          <p:cNvGrpSpPr/>
          <p:nvPr/>
        </p:nvGrpSpPr>
        <p:grpSpPr>
          <a:xfrm>
            <a:off x="2405663" y="4515081"/>
            <a:ext cx="1021756" cy="332094"/>
            <a:chOff x="7289663" y="3996131"/>
            <a:chExt cx="1021756" cy="332094"/>
          </a:xfrm>
        </p:grpSpPr>
        <p:sp>
          <p:nvSpPr>
            <p:cNvPr id="1923" name="Google Shape;1923;p44"/>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4"/>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4"/>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4"/>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4"/>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8" name="Google Shape;1928;p44"/>
          <p:cNvGrpSpPr/>
          <p:nvPr/>
        </p:nvGrpSpPr>
        <p:grpSpPr>
          <a:xfrm>
            <a:off x="3246475" y="384950"/>
            <a:ext cx="730550" cy="554600"/>
            <a:chOff x="-4813275" y="4164250"/>
            <a:chExt cx="730550" cy="554600"/>
          </a:xfrm>
        </p:grpSpPr>
        <p:sp>
          <p:nvSpPr>
            <p:cNvPr id="1929" name="Google Shape;1929;p44"/>
            <p:cNvSpPr/>
            <p:nvPr/>
          </p:nvSpPr>
          <p:spPr>
            <a:xfrm>
              <a:off x="-4813275" y="4215950"/>
              <a:ext cx="676350" cy="502900"/>
            </a:xfrm>
            <a:custGeom>
              <a:rect b="b" l="l" r="r" t="t"/>
              <a:pathLst>
                <a:path extrusionOk="0" h="20116" w="27054">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4"/>
            <p:cNvSpPr/>
            <p:nvPr/>
          </p:nvSpPr>
          <p:spPr>
            <a:xfrm>
              <a:off x="-4758225" y="4164250"/>
              <a:ext cx="675500" cy="502050"/>
            </a:xfrm>
            <a:custGeom>
              <a:rect b="b" l="l" r="r" t="t"/>
              <a:pathLst>
                <a:path extrusionOk="0" h="20082" w="2702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4"/>
            <p:cNvSpPr/>
            <p:nvPr/>
          </p:nvSpPr>
          <p:spPr>
            <a:xfrm>
              <a:off x="-4558075" y="4261950"/>
              <a:ext cx="281875" cy="306175"/>
            </a:xfrm>
            <a:custGeom>
              <a:rect b="b" l="l" r="r" t="t"/>
              <a:pathLst>
                <a:path extrusionOk="0" h="12247" w="11275">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p45"/>
          <p:cNvSpPr txBox="1"/>
          <p:nvPr>
            <p:ph type="title"/>
          </p:nvPr>
        </p:nvSpPr>
        <p:spPr>
          <a:xfrm>
            <a:off x="728375" y="2063200"/>
            <a:ext cx="4017000" cy="154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UML Diagrams</a:t>
            </a:r>
            <a:endParaRPr sz="4200"/>
          </a:p>
        </p:txBody>
      </p:sp>
      <p:sp>
        <p:nvSpPr>
          <p:cNvPr id="1937" name="Google Shape;1937;p45"/>
          <p:cNvSpPr txBox="1"/>
          <p:nvPr>
            <p:ph idx="2" type="title"/>
          </p:nvPr>
        </p:nvSpPr>
        <p:spPr>
          <a:xfrm>
            <a:off x="1736375" y="1231500"/>
            <a:ext cx="1937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938" name="Google Shape;1938;p45"/>
          <p:cNvGrpSpPr/>
          <p:nvPr/>
        </p:nvGrpSpPr>
        <p:grpSpPr>
          <a:xfrm>
            <a:off x="330310" y="4274529"/>
            <a:ext cx="518269" cy="328105"/>
            <a:chOff x="783960" y="4261704"/>
            <a:chExt cx="518269" cy="328105"/>
          </a:xfrm>
        </p:grpSpPr>
        <p:sp>
          <p:nvSpPr>
            <p:cNvPr id="1939" name="Google Shape;1939;p45"/>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0" name="Google Shape;1940;p45"/>
            <p:cNvGrpSpPr/>
            <p:nvPr/>
          </p:nvGrpSpPr>
          <p:grpSpPr>
            <a:xfrm>
              <a:off x="783960" y="4261704"/>
              <a:ext cx="518269" cy="328105"/>
              <a:chOff x="783960" y="4261704"/>
              <a:chExt cx="518269" cy="328105"/>
            </a:xfrm>
          </p:grpSpPr>
          <p:sp>
            <p:nvSpPr>
              <p:cNvPr id="1941" name="Google Shape;1941;p45"/>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5"/>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5"/>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5"/>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45" name="Google Shape;1945;p45"/>
          <p:cNvGrpSpPr/>
          <p:nvPr/>
        </p:nvGrpSpPr>
        <p:grpSpPr>
          <a:xfrm>
            <a:off x="1476312" y="221824"/>
            <a:ext cx="609540" cy="583574"/>
            <a:chOff x="3105300" y="593625"/>
            <a:chExt cx="256800" cy="245850"/>
          </a:xfrm>
        </p:grpSpPr>
        <p:sp>
          <p:nvSpPr>
            <p:cNvPr id="1946" name="Google Shape;1946;p45"/>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5"/>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5"/>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5"/>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0" name="Google Shape;1950;p45"/>
          <p:cNvGrpSpPr/>
          <p:nvPr/>
        </p:nvGrpSpPr>
        <p:grpSpPr>
          <a:xfrm>
            <a:off x="4689056" y="170858"/>
            <a:ext cx="4137935" cy="4972638"/>
            <a:chOff x="4689056" y="170858"/>
            <a:chExt cx="4137935" cy="4972638"/>
          </a:xfrm>
        </p:grpSpPr>
        <p:grpSp>
          <p:nvGrpSpPr>
            <p:cNvPr id="1951" name="Google Shape;1951;p45"/>
            <p:cNvGrpSpPr/>
            <p:nvPr/>
          </p:nvGrpSpPr>
          <p:grpSpPr>
            <a:xfrm>
              <a:off x="5313076" y="1838325"/>
              <a:ext cx="3440772" cy="3305172"/>
              <a:chOff x="10381150" y="1238900"/>
              <a:chExt cx="4415775" cy="4241750"/>
            </a:xfrm>
          </p:grpSpPr>
          <p:sp>
            <p:nvSpPr>
              <p:cNvPr id="1952" name="Google Shape;1952;p45"/>
              <p:cNvSpPr/>
              <p:nvPr/>
            </p:nvSpPr>
            <p:spPr>
              <a:xfrm>
                <a:off x="11086350" y="3222975"/>
                <a:ext cx="1580600" cy="818425"/>
              </a:xfrm>
              <a:custGeom>
                <a:rect b="b" l="l" r="r" t="t"/>
                <a:pathLst>
                  <a:path extrusionOk="0" h="32737" w="63224">
                    <a:moveTo>
                      <a:pt x="63223" y="27296"/>
                    </a:moveTo>
                    <a:lnTo>
                      <a:pt x="55837" y="28056"/>
                    </a:lnTo>
                    <a:lnTo>
                      <a:pt x="16414" y="32007"/>
                    </a:lnTo>
                    <a:lnTo>
                      <a:pt x="9180" y="32737"/>
                    </a:lnTo>
                    <a:cubicBezTo>
                      <a:pt x="7660" y="31126"/>
                      <a:pt x="6383" y="29515"/>
                      <a:pt x="5319" y="27934"/>
                    </a:cubicBezTo>
                    <a:cubicBezTo>
                      <a:pt x="5259" y="27813"/>
                      <a:pt x="5137" y="27691"/>
                      <a:pt x="5076" y="27570"/>
                    </a:cubicBezTo>
                    <a:cubicBezTo>
                      <a:pt x="1064" y="21642"/>
                      <a:pt x="0" y="16597"/>
                      <a:pt x="0" y="16597"/>
                    </a:cubicBezTo>
                    <a:lnTo>
                      <a:pt x="40821" y="1"/>
                    </a:lnTo>
                    <a:cubicBezTo>
                      <a:pt x="44013" y="1065"/>
                      <a:pt x="47326" y="3952"/>
                      <a:pt x="50366" y="7448"/>
                    </a:cubicBezTo>
                    <a:cubicBezTo>
                      <a:pt x="53770" y="11399"/>
                      <a:pt x="56901" y="16141"/>
                      <a:pt x="59211" y="19971"/>
                    </a:cubicBezTo>
                    <a:cubicBezTo>
                      <a:pt x="61673" y="24135"/>
                      <a:pt x="63223" y="27296"/>
                      <a:pt x="63223" y="2729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5"/>
              <p:cNvSpPr/>
              <p:nvPr/>
            </p:nvSpPr>
            <p:spPr>
              <a:xfrm>
                <a:off x="11086350" y="3222975"/>
                <a:ext cx="1019800" cy="414175"/>
              </a:xfrm>
              <a:custGeom>
                <a:rect b="b" l="l" r="r" t="t"/>
                <a:pathLst>
                  <a:path extrusionOk="0" fill="none" h="16567" w="40792">
                    <a:moveTo>
                      <a:pt x="0" y="16566"/>
                    </a:moveTo>
                    <a:lnTo>
                      <a:pt x="40791" y="1"/>
                    </a:lnTo>
                  </a:path>
                </a:pathLst>
              </a:custGeom>
              <a:noFill/>
              <a:ln cap="flat" cmpd="sng" w="9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5"/>
              <p:cNvSpPr/>
              <p:nvPr/>
            </p:nvSpPr>
            <p:spPr>
              <a:xfrm>
                <a:off x="11496675" y="3368125"/>
                <a:ext cx="1069200" cy="654275"/>
              </a:xfrm>
              <a:custGeom>
                <a:rect b="b" l="l" r="r" t="t"/>
                <a:pathLst>
                  <a:path extrusionOk="0" h="26171" w="42768">
                    <a:moveTo>
                      <a:pt x="25351" y="0"/>
                    </a:moveTo>
                    <a:cubicBezTo>
                      <a:pt x="25351" y="487"/>
                      <a:pt x="14348" y="20031"/>
                      <a:pt x="1" y="26171"/>
                    </a:cubicBezTo>
                    <a:lnTo>
                      <a:pt x="39424" y="22219"/>
                    </a:lnTo>
                    <a:lnTo>
                      <a:pt x="41430" y="20244"/>
                    </a:lnTo>
                    <a:lnTo>
                      <a:pt x="42767" y="14165"/>
                    </a:lnTo>
                    <a:cubicBezTo>
                      <a:pt x="40488" y="10335"/>
                      <a:pt x="37357" y="5563"/>
                      <a:pt x="33892" y="1642"/>
                    </a:cubicBezTo>
                    <a:lnTo>
                      <a:pt x="25351" y="0"/>
                    </a:lnTo>
                    <a:close/>
                  </a:path>
                </a:pathLst>
              </a:custGeom>
              <a:solidFill>
                <a:srgbClr val="0D092A">
                  <a:alpha val="19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5"/>
              <p:cNvSpPr/>
              <p:nvPr/>
            </p:nvSpPr>
            <p:spPr>
              <a:xfrm>
                <a:off x="11952625" y="1628725"/>
                <a:ext cx="1680900" cy="2132275"/>
              </a:xfrm>
              <a:custGeom>
                <a:rect b="b" l="l" r="r" t="t"/>
                <a:pathLst>
                  <a:path extrusionOk="0" h="85291" w="67236">
                    <a:moveTo>
                      <a:pt x="14104" y="36232"/>
                    </a:moveTo>
                    <a:cubicBezTo>
                      <a:pt x="14104" y="36232"/>
                      <a:pt x="3009" y="16414"/>
                      <a:pt x="19879" y="9606"/>
                    </a:cubicBezTo>
                    <a:cubicBezTo>
                      <a:pt x="19879" y="9606"/>
                      <a:pt x="20517" y="2584"/>
                      <a:pt x="33344" y="1277"/>
                    </a:cubicBezTo>
                    <a:cubicBezTo>
                      <a:pt x="46141" y="1"/>
                      <a:pt x="61673" y="9788"/>
                      <a:pt x="64439" y="27722"/>
                    </a:cubicBezTo>
                    <a:cubicBezTo>
                      <a:pt x="67235" y="45655"/>
                      <a:pt x="55077" y="55655"/>
                      <a:pt x="55077" y="55655"/>
                    </a:cubicBezTo>
                    <a:cubicBezTo>
                      <a:pt x="55077" y="55655"/>
                      <a:pt x="66172" y="66537"/>
                      <a:pt x="55077" y="75899"/>
                    </a:cubicBezTo>
                    <a:cubicBezTo>
                      <a:pt x="43983" y="85291"/>
                      <a:pt x="20304" y="79972"/>
                      <a:pt x="11155" y="72494"/>
                    </a:cubicBezTo>
                    <a:cubicBezTo>
                      <a:pt x="1976" y="65047"/>
                      <a:pt x="8146" y="54591"/>
                      <a:pt x="8146" y="54591"/>
                    </a:cubicBezTo>
                    <a:cubicBezTo>
                      <a:pt x="8146" y="54591"/>
                      <a:pt x="0" y="41552"/>
                      <a:pt x="14104" y="362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5"/>
              <p:cNvSpPr/>
              <p:nvPr/>
            </p:nvSpPr>
            <p:spPr>
              <a:xfrm>
                <a:off x="12448825" y="1628725"/>
                <a:ext cx="1114025" cy="693050"/>
              </a:xfrm>
              <a:custGeom>
                <a:rect b="b" l="l" r="r" t="t"/>
                <a:pathLst>
                  <a:path extrusionOk="0" fill="none" h="27722" w="44561">
                    <a:moveTo>
                      <a:pt x="1" y="9606"/>
                    </a:moveTo>
                    <a:cubicBezTo>
                      <a:pt x="1" y="9606"/>
                      <a:pt x="639" y="2584"/>
                      <a:pt x="13435" y="1277"/>
                    </a:cubicBezTo>
                    <a:cubicBezTo>
                      <a:pt x="26262" y="1"/>
                      <a:pt x="41795" y="9788"/>
                      <a:pt x="44561" y="27722"/>
                    </a:cubicBezTo>
                  </a:path>
                </a:pathLst>
              </a:custGeom>
              <a:solidFill>
                <a:schemeClr val="dk1"/>
              </a:solidFill>
              <a:ln cap="flat" cmpd="sng" w="9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5"/>
              <p:cNvSpPr/>
              <p:nvPr/>
            </p:nvSpPr>
            <p:spPr>
              <a:xfrm>
                <a:off x="12233025" y="2374175"/>
                <a:ext cx="1082100" cy="1147075"/>
              </a:xfrm>
              <a:custGeom>
                <a:rect b="b" l="l" r="r" t="t"/>
                <a:pathLst>
                  <a:path extrusionOk="0" h="45883" w="43284">
                    <a:moveTo>
                      <a:pt x="21156" y="1"/>
                    </a:moveTo>
                    <a:cubicBezTo>
                      <a:pt x="21156" y="1"/>
                      <a:pt x="2888" y="5442"/>
                      <a:pt x="1459" y="11764"/>
                    </a:cubicBezTo>
                    <a:cubicBezTo>
                      <a:pt x="0" y="18117"/>
                      <a:pt x="7538" y="25503"/>
                      <a:pt x="7538" y="25503"/>
                    </a:cubicBezTo>
                    <a:cubicBezTo>
                      <a:pt x="7538" y="25503"/>
                      <a:pt x="5927" y="29515"/>
                      <a:pt x="7326" y="36536"/>
                    </a:cubicBezTo>
                    <a:cubicBezTo>
                      <a:pt x="8346" y="41574"/>
                      <a:pt x="12935" y="45883"/>
                      <a:pt x="19861" y="45883"/>
                    </a:cubicBezTo>
                    <a:cubicBezTo>
                      <a:pt x="22630" y="45883"/>
                      <a:pt x="25773" y="45194"/>
                      <a:pt x="29210" y="43588"/>
                    </a:cubicBezTo>
                    <a:cubicBezTo>
                      <a:pt x="41278" y="37965"/>
                      <a:pt x="36870" y="24682"/>
                      <a:pt x="36870" y="24682"/>
                    </a:cubicBezTo>
                    <a:cubicBezTo>
                      <a:pt x="36870" y="24682"/>
                      <a:pt x="40457" y="22737"/>
                      <a:pt x="41885" y="19484"/>
                    </a:cubicBezTo>
                    <a:cubicBezTo>
                      <a:pt x="43284" y="16263"/>
                      <a:pt x="40882" y="8846"/>
                      <a:pt x="40882" y="8846"/>
                    </a:cubicBezTo>
                    <a:lnTo>
                      <a:pt x="2115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5"/>
              <p:cNvSpPr/>
              <p:nvPr/>
            </p:nvSpPr>
            <p:spPr>
              <a:xfrm>
                <a:off x="13771050" y="1778425"/>
                <a:ext cx="142125" cy="250800"/>
              </a:xfrm>
              <a:custGeom>
                <a:rect b="b" l="l" r="r" t="t"/>
                <a:pathLst>
                  <a:path extrusionOk="0" h="10032" w="5685">
                    <a:moveTo>
                      <a:pt x="1824" y="5290"/>
                    </a:moveTo>
                    <a:cubicBezTo>
                      <a:pt x="1824" y="5290"/>
                      <a:pt x="0" y="913"/>
                      <a:pt x="1702" y="457"/>
                    </a:cubicBezTo>
                    <a:cubicBezTo>
                      <a:pt x="3404" y="1"/>
                      <a:pt x="5684" y="7296"/>
                      <a:pt x="5593" y="8664"/>
                    </a:cubicBezTo>
                    <a:cubicBezTo>
                      <a:pt x="5471" y="10031"/>
                      <a:pt x="3708" y="9636"/>
                      <a:pt x="3192" y="9636"/>
                    </a:cubicBezTo>
                    <a:cubicBezTo>
                      <a:pt x="2645" y="9636"/>
                      <a:pt x="1824" y="5290"/>
                      <a:pt x="1824" y="5290"/>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5"/>
              <p:cNvSpPr/>
              <p:nvPr/>
            </p:nvSpPr>
            <p:spPr>
              <a:xfrm>
                <a:off x="13523325" y="1761725"/>
                <a:ext cx="566125" cy="679350"/>
              </a:xfrm>
              <a:custGeom>
                <a:rect b="b" l="l" r="r" t="t"/>
                <a:pathLst>
                  <a:path extrusionOk="0" h="27174" w="22645">
                    <a:moveTo>
                      <a:pt x="22432" y="18541"/>
                    </a:moveTo>
                    <a:cubicBezTo>
                      <a:pt x="22432" y="18541"/>
                      <a:pt x="16292" y="8298"/>
                      <a:pt x="13830" y="5988"/>
                    </a:cubicBezTo>
                    <a:cubicBezTo>
                      <a:pt x="11307" y="3678"/>
                      <a:pt x="3374" y="0"/>
                      <a:pt x="3070" y="1094"/>
                    </a:cubicBezTo>
                    <a:cubicBezTo>
                      <a:pt x="2766" y="2189"/>
                      <a:pt x="9149" y="6292"/>
                      <a:pt x="9149" y="6292"/>
                    </a:cubicBezTo>
                    <a:cubicBezTo>
                      <a:pt x="9149" y="6292"/>
                      <a:pt x="942" y="2523"/>
                      <a:pt x="486" y="3800"/>
                    </a:cubicBezTo>
                    <a:cubicBezTo>
                      <a:pt x="0" y="5198"/>
                      <a:pt x="8359" y="8845"/>
                      <a:pt x="8359" y="8845"/>
                    </a:cubicBezTo>
                    <a:cubicBezTo>
                      <a:pt x="8359" y="8845"/>
                      <a:pt x="1550" y="7751"/>
                      <a:pt x="1246" y="9332"/>
                    </a:cubicBezTo>
                    <a:cubicBezTo>
                      <a:pt x="1064" y="10335"/>
                      <a:pt x="8146" y="11368"/>
                      <a:pt x="8146" y="11368"/>
                    </a:cubicBezTo>
                    <a:cubicBezTo>
                      <a:pt x="8146" y="11368"/>
                      <a:pt x="1885" y="11672"/>
                      <a:pt x="2888" y="13101"/>
                    </a:cubicBezTo>
                    <a:cubicBezTo>
                      <a:pt x="3283" y="13739"/>
                      <a:pt x="9727" y="13708"/>
                      <a:pt x="9727" y="13708"/>
                    </a:cubicBezTo>
                    <a:cubicBezTo>
                      <a:pt x="9727" y="13708"/>
                      <a:pt x="11003" y="16474"/>
                      <a:pt x="13222" y="17356"/>
                    </a:cubicBezTo>
                    <a:cubicBezTo>
                      <a:pt x="13222" y="17356"/>
                      <a:pt x="16353" y="27174"/>
                      <a:pt x="16627" y="27113"/>
                    </a:cubicBezTo>
                    <a:cubicBezTo>
                      <a:pt x="16931" y="27113"/>
                      <a:pt x="22645" y="25472"/>
                      <a:pt x="22645" y="25472"/>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5"/>
              <p:cNvSpPr/>
              <p:nvPr/>
            </p:nvSpPr>
            <p:spPr>
              <a:xfrm>
                <a:off x="10867500" y="2122650"/>
                <a:ext cx="376925" cy="639100"/>
              </a:xfrm>
              <a:custGeom>
                <a:rect b="b" l="l" r="r" t="t"/>
                <a:pathLst>
                  <a:path extrusionOk="0" h="25564" w="15077">
                    <a:moveTo>
                      <a:pt x="12219" y="24165"/>
                    </a:moveTo>
                    <a:cubicBezTo>
                      <a:pt x="10943" y="25564"/>
                      <a:pt x="4164" y="24743"/>
                      <a:pt x="4164" y="24834"/>
                    </a:cubicBezTo>
                    <a:cubicBezTo>
                      <a:pt x="4164" y="24834"/>
                      <a:pt x="3982" y="24591"/>
                      <a:pt x="3678" y="24074"/>
                    </a:cubicBezTo>
                    <a:cubicBezTo>
                      <a:pt x="2584" y="22372"/>
                      <a:pt x="0" y="18086"/>
                      <a:pt x="30" y="15655"/>
                    </a:cubicBezTo>
                    <a:cubicBezTo>
                      <a:pt x="61" y="13071"/>
                      <a:pt x="3192" y="11004"/>
                      <a:pt x="5471" y="10214"/>
                    </a:cubicBezTo>
                    <a:cubicBezTo>
                      <a:pt x="5866" y="10062"/>
                      <a:pt x="6262" y="9940"/>
                      <a:pt x="6596" y="9910"/>
                    </a:cubicBezTo>
                    <a:cubicBezTo>
                      <a:pt x="6596" y="9910"/>
                      <a:pt x="4894" y="1"/>
                      <a:pt x="6748" y="457"/>
                    </a:cubicBezTo>
                    <a:cubicBezTo>
                      <a:pt x="7842" y="730"/>
                      <a:pt x="10699" y="12798"/>
                      <a:pt x="11003" y="15472"/>
                    </a:cubicBezTo>
                    <a:cubicBezTo>
                      <a:pt x="11003" y="15472"/>
                      <a:pt x="12067" y="10639"/>
                      <a:pt x="13587" y="10822"/>
                    </a:cubicBezTo>
                    <a:cubicBezTo>
                      <a:pt x="15076" y="10974"/>
                      <a:pt x="13465" y="22798"/>
                      <a:pt x="12219" y="24165"/>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5"/>
              <p:cNvSpPr/>
              <p:nvPr/>
            </p:nvSpPr>
            <p:spPr>
              <a:xfrm>
                <a:off x="10867500" y="2378750"/>
                <a:ext cx="245450" cy="347300"/>
              </a:xfrm>
              <a:custGeom>
                <a:rect b="b" l="l" r="r" t="t"/>
                <a:pathLst>
                  <a:path extrusionOk="0" h="13892" w="9818">
                    <a:moveTo>
                      <a:pt x="5471" y="0"/>
                    </a:moveTo>
                    <a:cubicBezTo>
                      <a:pt x="3192" y="821"/>
                      <a:pt x="61" y="2857"/>
                      <a:pt x="30" y="5441"/>
                    </a:cubicBezTo>
                    <a:cubicBezTo>
                      <a:pt x="0" y="7873"/>
                      <a:pt x="2584" y="12159"/>
                      <a:pt x="3678" y="13891"/>
                    </a:cubicBezTo>
                    <a:cubicBezTo>
                      <a:pt x="6262" y="13739"/>
                      <a:pt x="8389" y="11915"/>
                      <a:pt x="8997" y="9210"/>
                    </a:cubicBezTo>
                    <a:cubicBezTo>
                      <a:pt x="9818" y="5259"/>
                      <a:pt x="6748" y="243"/>
                      <a:pt x="6748" y="243"/>
                    </a:cubicBezTo>
                    <a:lnTo>
                      <a:pt x="5471" y="0"/>
                    </a:lnTo>
                    <a:close/>
                  </a:path>
                </a:pathLst>
              </a:custGeom>
              <a:solidFill>
                <a:srgbClr val="7E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5"/>
              <p:cNvSpPr/>
              <p:nvPr/>
            </p:nvSpPr>
            <p:spPr>
              <a:xfrm>
                <a:off x="10941200" y="2678150"/>
                <a:ext cx="634525" cy="1424050"/>
              </a:xfrm>
              <a:custGeom>
                <a:rect b="b" l="l" r="r" t="t"/>
                <a:pathLst>
                  <a:path extrusionOk="0" h="56962" w="25381">
                    <a:moveTo>
                      <a:pt x="10609" y="730"/>
                    </a:moveTo>
                    <a:cubicBezTo>
                      <a:pt x="10609" y="730"/>
                      <a:pt x="25381" y="34985"/>
                      <a:pt x="23192" y="46293"/>
                    </a:cubicBezTo>
                    <a:cubicBezTo>
                      <a:pt x="21125" y="56961"/>
                      <a:pt x="9241" y="56384"/>
                      <a:pt x="5411" y="49211"/>
                    </a:cubicBezTo>
                    <a:cubicBezTo>
                      <a:pt x="1551" y="42037"/>
                      <a:pt x="0" y="2766"/>
                      <a:pt x="0" y="2766"/>
                    </a:cubicBezTo>
                    <a:cubicBezTo>
                      <a:pt x="0" y="2766"/>
                      <a:pt x="5441" y="0"/>
                      <a:pt x="10609" y="7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5"/>
              <p:cNvSpPr/>
              <p:nvPr/>
            </p:nvSpPr>
            <p:spPr>
              <a:xfrm>
                <a:off x="13376650" y="2947150"/>
                <a:ext cx="1248525" cy="1071450"/>
              </a:xfrm>
              <a:custGeom>
                <a:rect b="b" l="l" r="r" t="t"/>
                <a:pathLst>
                  <a:path extrusionOk="0" h="42858" w="49941">
                    <a:moveTo>
                      <a:pt x="49576" y="18420"/>
                    </a:moveTo>
                    <a:lnTo>
                      <a:pt x="47357" y="19605"/>
                    </a:lnTo>
                    <a:lnTo>
                      <a:pt x="32038" y="27691"/>
                    </a:lnTo>
                    <a:lnTo>
                      <a:pt x="3435" y="42858"/>
                    </a:lnTo>
                    <a:cubicBezTo>
                      <a:pt x="3435" y="42858"/>
                      <a:pt x="1" y="28146"/>
                      <a:pt x="2220" y="17690"/>
                    </a:cubicBezTo>
                    <a:cubicBezTo>
                      <a:pt x="2706" y="15350"/>
                      <a:pt x="3496" y="13222"/>
                      <a:pt x="4651" y="11520"/>
                    </a:cubicBezTo>
                    <a:lnTo>
                      <a:pt x="47114" y="0"/>
                    </a:lnTo>
                    <a:cubicBezTo>
                      <a:pt x="47114" y="0"/>
                      <a:pt x="48816" y="3678"/>
                      <a:pt x="49515" y="9484"/>
                    </a:cubicBezTo>
                    <a:cubicBezTo>
                      <a:pt x="49850" y="12128"/>
                      <a:pt x="49941" y="15107"/>
                      <a:pt x="49576" y="184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5"/>
              <p:cNvSpPr/>
              <p:nvPr/>
            </p:nvSpPr>
            <p:spPr>
              <a:xfrm>
                <a:off x="13492925" y="2947900"/>
                <a:ext cx="1062350" cy="288025"/>
              </a:xfrm>
              <a:custGeom>
                <a:rect b="b" l="l" r="r" t="t"/>
                <a:pathLst>
                  <a:path extrusionOk="0" fill="none" h="11521" w="42494">
                    <a:moveTo>
                      <a:pt x="0" y="11521"/>
                    </a:moveTo>
                    <a:lnTo>
                      <a:pt x="42493" y="1"/>
                    </a:lnTo>
                  </a:path>
                </a:pathLst>
              </a:custGeom>
              <a:noFill/>
              <a:ln cap="flat" cmpd="sng" w="9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5"/>
              <p:cNvSpPr/>
              <p:nvPr/>
            </p:nvSpPr>
            <p:spPr>
              <a:xfrm>
                <a:off x="13376650" y="3390150"/>
                <a:ext cx="800950" cy="629225"/>
              </a:xfrm>
              <a:custGeom>
                <a:rect b="b" l="l" r="r" t="t"/>
                <a:pathLst>
                  <a:path extrusionOk="0" h="25169" w="32038">
                    <a:moveTo>
                      <a:pt x="2220" y="1"/>
                    </a:moveTo>
                    <a:lnTo>
                      <a:pt x="2220" y="1"/>
                    </a:lnTo>
                    <a:cubicBezTo>
                      <a:pt x="1" y="10518"/>
                      <a:pt x="3435" y="25168"/>
                      <a:pt x="3435" y="25168"/>
                    </a:cubicBezTo>
                    <a:lnTo>
                      <a:pt x="32038" y="10001"/>
                    </a:lnTo>
                    <a:cubicBezTo>
                      <a:pt x="19758" y="9819"/>
                      <a:pt x="4135" y="1977"/>
                      <a:pt x="2220" y="1"/>
                    </a:cubicBezTo>
                    <a:close/>
                  </a:path>
                </a:pathLst>
              </a:custGeom>
              <a:solidFill>
                <a:srgbClr val="0D092A">
                  <a:alpha val="19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5"/>
              <p:cNvSpPr/>
              <p:nvPr/>
            </p:nvSpPr>
            <p:spPr>
              <a:xfrm>
                <a:off x="11973900" y="3149275"/>
                <a:ext cx="1646700" cy="2331375"/>
              </a:xfrm>
              <a:custGeom>
                <a:rect b="b" l="l" r="r" t="t"/>
                <a:pathLst>
                  <a:path extrusionOk="0" h="93255" w="65868">
                    <a:moveTo>
                      <a:pt x="65868" y="68056"/>
                    </a:moveTo>
                    <a:lnTo>
                      <a:pt x="65868" y="72281"/>
                    </a:lnTo>
                    <a:cubicBezTo>
                      <a:pt x="65868" y="73375"/>
                      <a:pt x="65868" y="74500"/>
                      <a:pt x="65837" y="75655"/>
                    </a:cubicBezTo>
                    <a:cubicBezTo>
                      <a:pt x="65837" y="77053"/>
                      <a:pt x="65807" y="78451"/>
                      <a:pt x="65777" y="79880"/>
                    </a:cubicBezTo>
                    <a:cubicBezTo>
                      <a:pt x="65716" y="80974"/>
                      <a:pt x="65685" y="82099"/>
                      <a:pt x="65655" y="83254"/>
                    </a:cubicBezTo>
                    <a:cubicBezTo>
                      <a:pt x="65533" y="86567"/>
                      <a:pt x="65351" y="89911"/>
                      <a:pt x="65108" y="93254"/>
                    </a:cubicBezTo>
                    <a:lnTo>
                      <a:pt x="304" y="93254"/>
                    </a:lnTo>
                    <a:cubicBezTo>
                      <a:pt x="304" y="93254"/>
                      <a:pt x="152" y="89485"/>
                      <a:pt x="31" y="83254"/>
                    </a:cubicBezTo>
                    <a:cubicBezTo>
                      <a:pt x="31" y="82190"/>
                      <a:pt x="0" y="81096"/>
                      <a:pt x="0" y="79880"/>
                    </a:cubicBezTo>
                    <a:lnTo>
                      <a:pt x="0" y="75655"/>
                    </a:lnTo>
                    <a:lnTo>
                      <a:pt x="0" y="72281"/>
                    </a:lnTo>
                    <a:cubicBezTo>
                      <a:pt x="0" y="70913"/>
                      <a:pt x="0" y="69485"/>
                      <a:pt x="31" y="68056"/>
                    </a:cubicBezTo>
                    <a:cubicBezTo>
                      <a:pt x="31" y="66962"/>
                      <a:pt x="61" y="65837"/>
                      <a:pt x="61" y="64682"/>
                    </a:cubicBezTo>
                    <a:cubicBezTo>
                      <a:pt x="122" y="63314"/>
                      <a:pt x="122" y="61886"/>
                      <a:pt x="152" y="60457"/>
                    </a:cubicBezTo>
                    <a:cubicBezTo>
                      <a:pt x="183" y="59363"/>
                      <a:pt x="183" y="58208"/>
                      <a:pt x="213" y="57083"/>
                    </a:cubicBezTo>
                    <a:cubicBezTo>
                      <a:pt x="274" y="55715"/>
                      <a:pt x="304" y="54287"/>
                      <a:pt x="335" y="52858"/>
                    </a:cubicBezTo>
                    <a:cubicBezTo>
                      <a:pt x="365" y="51764"/>
                      <a:pt x="426" y="50609"/>
                      <a:pt x="487" y="49484"/>
                    </a:cubicBezTo>
                    <a:cubicBezTo>
                      <a:pt x="578" y="48056"/>
                      <a:pt x="608" y="46658"/>
                      <a:pt x="669" y="45259"/>
                    </a:cubicBezTo>
                    <a:cubicBezTo>
                      <a:pt x="730" y="44165"/>
                      <a:pt x="791" y="43010"/>
                      <a:pt x="882" y="41886"/>
                    </a:cubicBezTo>
                    <a:cubicBezTo>
                      <a:pt x="943" y="40457"/>
                      <a:pt x="1034" y="39059"/>
                      <a:pt x="1125" y="37661"/>
                    </a:cubicBezTo>
                    <a:cubicBezTo>
                      <a:pt x="1216" y="36566"/>
                      <a:pt x="1277" y="35411"/>
                      <a:pt x="1368" y="34287"/>
                    </a:cubicBezTo>
                    <a:cubicBezTo>
                      <a:pt x="2158" y="23739"/>
                      <a:pt x="3374" y="12949"/>
                      <a:pt x="5228" y="2888"/>
                    </a:cubicBezTo>
                    <a:cubicBezTo>
                      <a:pt x="5228" y="2888"/>
                      <a:pt x="11855" y="1338"/>
                      <a:pt x="21794" y="578"/>
                    </a:cubicBezTo>
                    <a:cubicBezTo>
                      <a:pt x="22463" y="517"/>
                      <a:pt x="23101" y="456"/>
                      <a:pt x="23739" y="426"/>
                    </a:cubicBezTo>
                    <a:cubicBezTo>
                      <a:pt x="28511" y="122"/>
                      <a:pt x="34013" y="0"/>
                      <a:pt x="39849" y="304"/>
                    </a:cubicBezTo>
                    <a:lnTo>
                      <a:pt x="41794" y="426"/>
                    </a:lnTo>
                    <a:cubicBezTo>
                      <a:pt x="47873" y="851"/>
                      <a:pt x="54287" y="1763"/>
                      <a:pt x="60700" y="3344"/>
                    </a:cubicBezTo>
                    <a:cubicBezTo>
                      <a:pt x="60700" y="3344"/>
                      <a:pt x="62798" y="15837"/>
                      <a:pt x="64318" y="34287"/>
                    </a:cubicBezTo>
                    <a:cubicBezTo>
                      <a:pt x="64409" y="35381"/>
                      <a:pt x="64500" y="36505"/>
                      <a:pt x="64591" y="37661"/>
                    </a:cubicBezTo>
                    <a:cubicBezTo>
                      <a:pt x="64713" y="39028"/>
                      <a:pt x="64774" y="40427"/>
                      <a:pt x="64895" y="41886"/>
                    </a:cubicBezTo>
                    <a:cubicBezTo>
                      <a:pt x="64956" y="42980"/>
                      <a:pt x="65047" y="44104"/>
                      <a:pt x="65108" y="45259"/>
                    </a:cubicBezTo>
                    <a:cubicBezTo>
                      <a:pt x="65199" y="46627"/>
                      <a:pt x="65260" y="48025"/>
                      <a:pt x="65351" y="49484"/>
                    </a:cubicBezTo>
                    <a:cubicBezTo>
                      <a:pt x="65381" y="50579"/>
                      <a:pt x="65442" y="51703"/>
                      <a:pt x="65503" y="52858"/>
                    </a:cubicBezTo>
                    <a:cubicBezTo>
                      <a:pt x="65533" y="54257"/>
                      <a:pt x="65594" y="55624"/>
                      <a:pt x="65655" y="57083"/>
                    </a:cubicBezTo>
                    <a:cubicBezTo>
                      <a:pt x="65685" y="58178"/>
                      <a:pt x="65716" y="59302"/>
                      <a:pt x="65777" y="60457"/>
                    </a:cubicBezTo>
                    <a:cubicBezTo>
                      <a:pt x="65807" y="61855"/>
                      <a:pt x="65837" y="63254"/>
                      <a:pt x="65837" y="64682"/>
                    </a:cubicBezTo>
                    <a:cubicBezTo>
                      <a:pt x="65868" y="65807"/>
                      <a:pt x="65868" y="66962"/>
                      <a:pt x="65868" y="68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5"/>
              <p:cNvSpPr/>
              <p:nvPr/>
            </p:nvSpPr>
            <p:spPr>
              <a:xfrm>
                <a:off x="12104600" y="3151550"/>
                <a:ext cx="1386825" cy="83625"/>
              </a:xfrm>
              <a:custGeom>
                <a:rect b="b" l="l" r="r" t="t"/>
                <a:pathLst>
                  <a:path extrusionOk="0" fill="none" h="3345" w="55473">
                    <a:moveTo>
                      <a:pt x="0" y="2888"/>
                    </a:moveTo>
                    <a:cubicBezTo>
                      <a:pt x="0" y="2888"/>
                      <a:pt x="6627" y="1308"/>
                      <a:pt x="16566" y="548"/>
                    </a:cubicBezTo>
                    <a:cubicBezTo>
                      <a:pt x="17204" y="517"/>
                      <a:pt x="17873" y="426"/>
                      <a:pt x="18511" y="396"/>
                    </a:cubicBezTo>
                    <a:cubicBezTo>
                      <a:pt x="23283" y="92"/>
                      <a:pt x="28755" y="1"/>
                      <a:pt x="34621" y="305"/>
                    </a:cubicBezTo>
                    <a:lnTo>
                      <a:pt x="36566" y="396"/>
                    </a:lnTo>
                    <a:cubicBezTo>
                      <a:pt x="42645" y="821"/>
                      <a:pt x="49059" y="1733"/>
                      <a:pt x="55472" y="3344"/>
                    </a:cubicBezTo>
                  </a:path>
                </a:pathLst>
              </a:custGeom>
              <a:noFill/>
              <a:ln cap="flat" cmpd="sng" w="9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5"/>
              <p:cNvSpPr/>
              <p:nvPr/>
            </p:nvSpPr>
            <p:spPr>
              <a:xfrm>
                <a:off x="12520250" y="3151550"/>
                <a:ext cx="499275" cy="305500"/>
              </a:xfrm>
              <a:custGeom>
                <a:rect b="b" l="l" r="r" t="t"/>
                <a:pathLst>
                  <a:path extrusionOk="0" h="12220" w="19971">
                    <a:moveTo>
                      <a:pt x="19971" y="426"/>
                    </a:moveTo>
                    <a:lnTo>
                      <a:pt x="19971" y="2219"/>
                    </a:lnTo>
                    <a:cubicBezTo>
                      <a:pt x="19971" y="7721"/>
                      <a:pt x="15503" y="12220"/>
                      <a:pt x="9971" y="12220"/>
                    </a:cubicBezTo>
                    <a:cubicBezTo>
                      <a:pt x="4469" y="12220"/>
                      <a:pt x="1" y="7721"/>
                      <a:pt x="1" y="2219"/>
                    </a:cubicBezTo>
                    <a:lnTo>
                      <a:pt x="1" y="548"/>
                    </a:lnTo>
                    <a:cubicBezTo>
                      <a:pt x="639" y="517"/>
                      <a:pt x="1277" y="426"/>
                      <a:pt x="1916" y="396"/>
                    </a:cubicBezTo>
                    <a:cubicBezTo>
                      <a:pt x="6718" y="92"/>
                      <a:pt x="12189" y="1"/>
                      <a:pt x="18025" y="305"/>
                    </a:cubicBezTo>
                    <a:cubicBezTo>
                      <a:pt x="18694" y="335"/>
                      <a:pt x="19332" y="365"/>
                      <a:pt x="19971" y="4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5"/>
              <p:cNvSpPr/>
              <p:nvPr/>
            </p:nvSpPr>
            <p:spPr>
              <a:xfrm>
                <a:off x="12628150" y="2705500"/>
                <a:ext cx="283475" cy="659600"/>
              </a:xfrm>
              <a:custGeom>
                <a:rect b="b" l="l" r="r" t="t"/>
                <a:pathLst>
                  <a:path extrusionOk="0" h="26384" w="11339">
                    <a:moveTo>
                      <a:pt x="11339" y="5684"/>
                    </a:moveTo>
                    <a:lnTo>
                      <a:pt x="11339" y="20730"/>
                    </a:lnTo>
                    <a:cubicBezTo>
                      <a:pt x="11339" y="23861"/>
                      <a:pt x="8785" y="26384"/>
                      <a:pt x="5655" y="26384"/>
                    </a:cubicBezTo>
                    <a:cubicBezTo>
                      <a:pt x="2524" y="26384"/>
                      <a:pt x="1" y="23831"/>
                      <a:pt x="1" y="20730"/>
                    </a:cubicBezTo>
                    <a:lnTo>
                      <a:pt x="1" y="5684"/>
                    </a:lnTo>
                    <a:lnTo>
                      <a:pt x="1" y="5593"/>
                    </a:lnTo>
                    <a:cubicBezTo>
                      <a:pt x="31" y="2493"/>
                      <a:pt x="2585" y="0"/>
                      <a:pt x="5655" y="0"/>
                    </a:cubicBezTo>
                    <a:cubicBezTo>
                      <a:pt x="7235" y="0"/>
                      <a:pt x="8664" y="669"/>
                      <a:pt x="9697" y="1672"/>
                    </a:cubicBezTo>
                    <a:cubicBezTo>
                      <a:pt x="10275" y="2250"/>
                      <a:pt x="10670" y="2888"/>
                      <a:pt x="10974" y="3648"/>
                    </a:cubicBezTo>
                    <a:cubicBezTo>
                      <a:pt x="11217" y="4256"/>
                      <a:pt x="11339" y="4985"/>
                      <a:pt x="11339" y="5684"/>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5"/>
              <p:cNvSpPr/>
              <p:nvPr/>
            </p:nvSpPr>
            <p:spPr>
              <a:xfrm>
                <a:off x="12627400" y="2798200"/>
                <a:ext cx="284225" cy="344925"/>
              </a:xfrm>
              <a:custGeom>
                <a:rect b="b" l="l" r="r" t="t"/>
                <a:pathLst>
                  <a:path extrusionOk="0" h="13797" w="11369">
                    <a:moveTo>
                      <a:pt x="7660" y="1"/>
                    </a:moveTo>
                    <a:lnTo>
                      <a:pt x="1" y="1916"/>
                    </a:lnTo>
                    <a:lnTo>
                      <a:pt x="1" y="2007"/>
                    </a:lnTo>
                    <a:lnTo>
                      <a:pt x="1" y="11490"/>
                    </a:lnTo>
                    <a:cubicBezTo>
                      <a:pt x="1495" y="12518"/>
                      <a:pt x="4030" y="13796"/>
                      <a:pt x="7716" y="13796"/>
                    </a:cubicBezTo>
                    <a:cubicBezTo>
                      <a:pt x="8828" y="13796"/>
                      <a:pt x="10044" y="13680"/>
                      <a:pt x="11369" y="13405"/>
                    </a:cubicBezTo>
                    <a:lnTo>
                      <a:pt x="11369" y="1976"/>
                    </a:lnTo>
                    <a:cubicBezTo>
                      <a:pt x="11369" y="1277"/>
                      <a:pt x="11247" y="548"/>
                      <a:pt x="10943" y="1"/>
                    </a:cubicBezTo>
                    <a:close/>
                  </a:path>
                </a:pathLst>
              </a:custGeom>
              <a:solidFill>
                <a:srgbClr val="7E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5"/>
              <p:cNvSpPr/>
              <p:nvPr/>
            </p:nvSpPr>
            <p:spPr>
              <a:xfrm>
                <a:off x="12333325" y="1998800"/>
                <a:ext cx="859450" cy="1039550"/>
              </a:xfrm>
              <a:custGeom>
                <a:rect b="b" l="l" r="r" t="t"/>
                <a:pathLst>
                  <a:path extrusionOk="0" h="41582" w="34378">
                    <a:moveTo>
                      <a:pt x="34378" y="20882"/>
                    </a:moveTo>
                    <a:cubicBezTo>
                      <a:pt x="33679" y="28329"/>
                      <a:pt x="31551" y="41035"/>
                      <a:pt x="17296" y="41278"/>
                    </a:cubicBezTo>
                    <a:cubicBezTo>
                      <a:pt x="304" y="41582"/>
                      <a:pt x="0" y="24013"/>
                      <a:pt x="730" y="13982"/>
                    </a:cubicBezTo>
                    <a:cubicBezTo>
                      <a:pt x="1733" y="730"/>
                      <a:pt x="11004" y="1"/>
                      <a:pt x="11004" y="1"/>
                    </a:cubicBezTo>
                    <a:cubicBezTo>
                      <a:pt x="17508" y="2645"/>
                      <a:pt x="18207" y="10913"/>
                      <a:pt x="21916" y="13709"/>
                    </a:cubicBezTo>
                    <a:cubicBezTo>
                      <a:pt x="23314" y="14803"/>
                      <a:pt x="25472" y="15381"/>
                      <a:pt x="27630" y="15776"/>
                    </a:cubicBezTo>
                    <a:cubicBezTo>
                      <a:pt x="28025" y="17843"/>
                      <a:pt x="29423" y="20669"/>
                      <a:pt x="34378" y="20882"/>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5"/>
              <p:cNvSpPr/>
              <p:nvPr/>
            </p:nvSpPr>
            <p:spPr>
              <a:xfrm>
                <a:off x="12616775" y="2792125"/>
                <a:ext cx="325250" cy="108700"/>
              </a:xfrm>
              <a:custGeom>
                <a:rect b="b" l="l" r="r" t="t"/>
                <a:pathLst>
                  <a:path extrusionOk="0" h="4348" w="13010">
                    <a:moveTo>
                      <a:pt x="0" y="0"/>
                    </a:moveTo>
                    <a:cubicBezTo>
                      <a:pt x="0" y="2402"/>
                      <a:pt x="2918" y="4347"/>
                      <a:pt x="6505" y="4347"/>
                    </a:cubicBezTo>
                    <a:cubicBezTo>
                      <a:pt x="10061" y="4347"/>
                      <a:pt x="13009" y="2402"/>
                      <a:pt x="130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5"/>
              <p:cNvSpPr/>
              <p:nvPr/>
            </p:nvSpPr>
            <p:spPr>
              <a:xfrm>
                <a:off x="13853875" y="2165975"/>
                <a:ext cx="943050" cy="1367075"/>
              </a:xfrm>
              <a:custGeom>
                <a:rect b="b" l="l" r="r" t="t"/>
                <a:pathLst>
                  <a:path extrusionOk="0" h="54683" w="37722">
                    <a:moveTo>
                      <a:pt x="0" y="5441"/>
                    </a:moveTo>
                    <a:cubicBezTo>
                      <a:pt x="0" y="5441"/>
                      <a:pt x="11459" y="40943"/>
                      <a:pt x="20548" y="47995"/>
                    </a:cubicBezTo>
                    <a:cubicBezTo>
                      <a:pt x="29089" y="54682"/>
                      <a:pt x="37721" y="46415"/>
                      <a:pt x="35806" y="38451"/>
                    </a:cubicBezTo>
                    <a:cubicBezTo>
                      <a:pt x="33952" y="30518"/>
                      <a:pt x="9301" y="1"/>
                      <a:pt x="9301" y="1"/>
                    </a:cubicBezTo>
                    <a:cubicBezTo>
                      <a:pt x="9301" y="1"/>
                      <a:pt x="3435" y="1520"/>
                      <a:pt x="0" y="544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5"/>
              <p:cNvSpPr/>
              <p:nvPr/>
            </p:nvSpPr>
            <p:spPr>
              <a:xfrm>
                <a:off x="10852300" y="2348350"/>
                <a:ext cx="240150" cy="294100"/>
              </a:xfrm>
              <a:custGeom>
                <a:rect b="b" l="l" r="r" t="t"/>
                <a:pathLst>
                  <a:path extrusionOk="0" h="11764" w="9606">
                    <a:moveTo>
                      <a:pt x="7204" y="912"/>
                    </a:moveTo>
                    <a:cubicBezTo>
                      <a:pt x="7204" y="912"/>
                      <a:pt x="9605" y="5593"/>
                      <a:pt x="8906" y="8298"/>
                    </a:cubicBezTo>
                    <a:cubicBezTo>
                      <a:pt x="8237" y="10943"/>
                      <a:pt x="6079" y="4225"/>
                      <a:pt x="6079" y="4225"/>
                    </a:cubicBezTo>
                    <a:cubicBezTo>
                      <a:pt x="6079" y="4225"/>
                      <a:pt x="7538" y="9210"/>
                      <a:pt x="6839" y="9879"/>
                    </a:cubicBezTo>
                    <a:cubicBezTo>
                      <a:pt x="6110" y="10578"/>
                      <a:pt x="4134" y="5684"/>
                      <a:pt x="4134" y="5684"/>
                    </a:cubicBezTo>
                    <a:cubicBezTo>
                      <a:pt x="4134" y="5684"/>
                      <a:pt x="5502" y="9879"/>
                      <a:pt x="4620" y="10578"/>
                    </a:cubicBezTo>
                    <a:cubicBezTo>
                      <a:pt x="3739" y="11247"/>
                      <a:pt x="2584" y="7265"/>
                      <a:pt x="2584" y="7265"/>
                    </a:cubicBezTo>
                    <a:cubicBezTo>
                      <a:pt x="2584" y="7265"/>
                      <a:pt x="3830" y="11004"/>
                      <a:pt x="2736" y="11368"/>
                    </a:cubicBezTo>
                    <a:cubicBezTo>
                      <a:pt x="1611" y="11764"/>
                      <a:pt x="335" y="8602"/>
                      <a:pt x="183" y="6171"/>
                    </a:cubicBezTo>
                    <a:cubicBezTo>
                      <a:pt x="0" y="3709"/>
                      <a:pt x="3952" y="0"/>
                      <a:pt x="7204" y="912"/>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5"/>
              <p:cNvSpPr/>
              <p:nvPr/>
            </p:nvSpPr>
            <p:spPr>
              <a:xfrm>
                <a:off x="12723900" y="2671300"/>
                <a:ext cx="438500" cy="234075"/>
              </a:xfrm>
              <a:custGeom>
                <a:rect b="b" l="l" r="r" t="t"/>
                <a:pathLst>
                  <a:path extrusionOk="0" fill="none" h="9363" w="17540">
                    <a:moveTo>
                      <a:pt x="17539" y="1"/>
                    </a:moveTo>
                    <a:cubicBezTo>
                      <a:pt x="17539" y="1"/>
                      <a:pt x="13831" y="9210"/>
                      <a:pt x="1" y="9362"/>
                    </a:cubicBezTo>
                  </a:path>
                </a:pathLst>
              </a:custGeom>
              <a:noFill/>
              <a:ln cap="flat" cmpd="sng" w="12150">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5"/>
              <p:cNvSpPr/>
              <p:nvPr/>
            </p:nvSpPr>
            <p:spPr>
              <a:xfrm>
                <a:off x="12673750" y="2852150"/>
                <a:ext cx="140600" cy="93500"/>
              </a:xfrm>
              <a:custGeom>
                <a:rect b="b" l="l" r="r" t="t"/>
                <a:pathLst>
                  <a:path extrusionOk="0" h="3740" w="5624">
                    <a:moveTo>
                      <a:pt x="5624" y="1885"/>
                    </a:moveTo>
                    <a:cubicBezTo>
                      <a:pt x="5624" y="2919"/>
                      <a:pt x="4378" y="3739"/>
                      <a:pt x="2827" y="3739"/>
                    </a:cubicBezTo>
                    <a:cubicBezTo>
                      <a:pt x="1247" y="3739"/>
                      <a:pt x="1" y="2919"/>
                      <a:pt x="1" y="1885"/>
                    </a:cubicBezTo>
                    <a:cubicBezTo>
                      <a:pt x="1" y="852"/>
                      <a:pt x="1247" y="31"/>
                      <a:pt x="2827" y="31"/>
                    </a:cubicBezTo>
                    <a:cubicBezTo>
                      <a:pt x="4378" y="1"/>
                      <a:pt x="5624" y="821"/>
                      <a:pt x="5624" y="1885"/>
                    </a:cubicBezTo>
                    <a:close/>
                  </a:path>
                </a:pathLst>
              </a:custGeom>
              <a:solidFill>
                <a:srgbClr val="AF93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5"/>
              <p:cNvSpPr/>
              <p:nvPr/>
            </p:nvSpPr>
            <p:spPr>
              <a:xfrm>
                <a:off x="12680600" y="2860525"/>
                <a:ext cx="133750" cy="85125"/>
              </a:xfrm>
              <a:custGeom>
                <a:rect b="b" l="l" r="r" t="t"/>
                <a:pathLst>
                  <a:path extrusionOk="0" h="3405" w="5350">
                    <a:moveTo>
                      <a:pt x="4134" y="0"/>
                    </a:moveTo>
                    <a:lnTo>
                      <a:pt x="4134" y="0"/>
                    </a:lnTo>
                    <a:cubicBezTo>
                      <a:pt x="4286" y="213"/>
                      <a:pt x="4408" y="486"/>
                      <a:pt x="4408" y="790"/>
                    </a:cubicBezTo>
                    <a:cubicBezTo>
                      <a:pt x="4408" y="1824"/>
                      <a:pt x="3131" y="2645"/>
                      <a:pt x="1581" y="2645"/>
                    </a:cubicBezTo>
                    <a:cubicBezTo>
                      <a:pt x="973" y="2645"/>
                      <a:pt x="456" y="2553"/>
                      <a:pt x="0" y="2341"/>
                    </a:cubicBezTo>
                    <a:lnTo>
                      <a:pt x="0" y="2341"/>
                    </a:lnTo>
                    <a:cubicBezTo>
                      <a:pt x="456" y="2948"/>
                      <a:pt x="1398" y="3404"/>
                      <a:pt x="2553" y="3404"/>
                    </a:cubicBezTo>
                    <a:cubicBezTo>
                      <a:pt x="4104" y="3404"/>
                      <a:pt x="5350" y="2584"/>
                      <a:pt x="5350" y="1550"/>
                    </a:cubicBezTo>
                    <a:cubicBezTo>
                      <a:pt x="5350" y="912"/>
                      <a:pt x="4864" y="334"/>
                      <a:pt x="4134" y="0"/>
                    </a:cubicBezTo>
                    <a:close/>
                  </a:path>
                </a:pathLst>
              </a:custGeom>
              <a:solidFill>
                <a:srgbClr val="4447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5"/>
              <p:cNvSpPr/>
              <p:nvPr/>
            </p:nvSpPr>
            <p:spPr>
              <a:xfrm>
                <a:off x="13105375" y="2435725"/>
                <a:ext cx="174800" cy="303225"/>
              </a:xfrm>
              <a:custGeom>
                <a:rect b="b" l="l" r="r" t="t"/>
                <a:pathLst>
                  <a:path extrusionOk="0" h="12129" w="6992">
                    <a:moveTo>
                      <a:pt x="1004" y="5168"/>
                    </a:moveTo>
                    <a:cubicBezTo>
                      <a:pt x="2037" y="2098"/>
                      <a:pt x="4134" y="1"/>
                      <a:pt x="5654" y="518"/>
                    </a:cubicBezTo>
                    <a:lnTo>
                      <a:pt x="6991" y="943"/>
                    </a:lnTo>
                    <a:cubicBezTo>
                      <a:pt x="6748" y="882"/>
                      <a:pt x="6536" y="852"/>
                      <a:pt x="6262" y="913"/>
                    </a:cubicBezTo>
                    <a:cubicBezTo>
                      <a:pt x="4864" y="1126"/>
                      <a:pt x="3253" y="3041"/>
                      <a:pt x="2341" y="5624"/>
                    </a:cubicBezTo>
                    <a:cubicBezTo>
                      <a:pt x="1459" y="8269"/>
                      <a:pt x="1611" y="10761"/>
                      <a:pt x="2614" y="11764"/>
                    </a:cubicBezTo>
                    <a:cubicBezTo>
                      <a:pt x="2797" y="11946"/>
                      <a:pt x="2979" y="12068"/>
                      <a:pt x="3222" y="12129"/>
                    </a:cubicBezTo>
                    <a:lnTo>
                      <a:pt x="1885" y="11673"/>
                    </a:lnTo>
                    <a:cubicBezTo>
                      <a:pt x="365" y="11187"/>
                      <a:pt x="0" y="8269"/>
                      <a:pt x="1004" y="5168"/>
                    </a:cubicBezTo>
                    <a:close/>
                  </a:path>
                </a:pathLst>
              </a:custGeom>
              <a:solidFill>
                <a:srgbClr val="6C1CCC"/>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5"/>
              <p:cNvSpPr/>
              <p:nvPr/>
            </p:nvSpPr>
            <p:spPr>
              <a:xfrm>
                <a:off x="13141850" y="2457775"/>
                <a:ext cx="143650" cy="272075"/>
              </a:xfrm>
              <a:custGeom>
                <a:rect b="b" l="l" r="r" t="t"/>
                <a:pathLst>
                  <a:path extrusionOk="0" h="10883" w="5746">
                    <a:moveTo>
                      <a:pt x="4803" y="0"/>
                    </a:moveTo>
                    <a:cubicBezTo>
                      <a:pt x="3405" y="183"/>
                      <a:pt x="1763" y="2098"/>
                      <a:pt x="882" y="4712"/>
                    </a:cubicBezTo>
                    <a:cubicBezTo>
                      <a:pt x="0" y="7326"/>
                      <a:pt x="152" y="9849"/>
                      <a:pt x="1186" y="10882"/>
                    </a:cubicBezTo>
                    <a:cubicBezTo>
                      <a:pt x="2098" y="10700"/>
                      <a:pt x="3162" y="9788"/>
                      <a:pt x="3982" y="8420"/>
                    </a:cubicBezTo>
                    <a:cubicBezTo>
                      <a:pt x="4408" y="7751"/>
                      <a:pt x="4742" y="6991"/>
                      <a:pt x="5046" y="6110"/>
                    </a:cubicBezTo>
                    <a:cubicBezTo>
                      <a:pt x="5320" y="5289"/>
                      <a:pt x="5502" y="4438"/>
                      <a:pt x="5593" y="3648"/>
                    </a:cubicBezTo>
                    <a:cubicBezTo>
                      <a:pt x="5745" y="2007"/>
                      <a:pt x="5472" y="700"/>
                      <a:pt x="4803" y="0"/>
                    </a:cubicBezTo>
                    <a:close/>
                  </a:path>
                </a:pathLst>
              </a:custGeom>
              <a:solidFill>
                <a:srgbClr val="FFFFFF"/>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5"/>
              <p:cNvSpPr/>
              <p:nvPr/>
            </p:nvSpPr>
            <p:spPr>
              <a:xfrm>
                <a:off x="13141850" y="2457025"/>
                <a:ext cx="185425" cy="293325"/>
              </a:xfrm>
              <a:custGeom>
                <a:rect b="b" l="l" r="r" t="t"/>
                <a:pathLst>
                  <a:path extrusionOk="0" h="11733" w="7417">
                    <a:moveTo>
                      <a:pt x="882" y="4742"/>
                    </a:moveTo>
                    <a:cubicBezTo>
                      <a:pt x="1763" y="2128"/>
                      <a:pt x="3405" y="213"/>
                      <a:pt x="4803" y="30"/>
                    </a:cubicBezTo>
                    <a:cubicBezTo>
                      <a:pt x="5077" y="0"/>
                      <a:pt x="5289" y="0"/>
                      <a:pt x="5532" y="61"/>
                    </a:cubicBezTo>
                    <a:cubicBezTo>
                      <a:pt x="7052" y="578"/>
                      <a:pt x="7417" y="3496"/>
                      <a:pt x="6384" y="6565"/>
                    </a:cubicBezTo>
                    <a:cubicBezTo>
                      <a:pt x="5380" y="9635"/>
                      <a:pt x="3283" y="11733"/>
                      <a:pt x="1763" y="11246"/>
                    </a:cubicBezTo>
                    <a:cubicBezTo>
                      <a:pt x="1520" y="11155"/>
                      <a:pt x="1338" y="11064"/>
                      <a:pt x="1155" y="10851"/>
                    </a:cubicBezTo>
                    <a:cubicBezTo>
                      <a:pt x="152" y="9879"/>
                      <a:pt x="0" y="7356"/>
                      <a:pt x="882" y="474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5"/>
              <p:cNvSpPr/>
              <p:nvPr/>
            </p:nvSpPr>
            <p:spPr>
              <a:xfrm>
                <a:off x="13176050" y="2507175"/>
                <a:ext cx="113250" cy="183150"/>
              </a:xfrm>
              <a:custGeom>
                <a:rect b="b" l="l" r="r" t="t"/>
                <a:pathLst>
                  <a:path extrusionOk="0" h="7326" w="4530">
                    <a:moveTo>
                      <a:pt x="608" y="3131"/>
                    </a:moveTo>
                    <a:cubicBezTo>
                      <a:pt x="1216" y="1246"/>
                      <a:pt x="2493" y="0"/>
                      <a:pt x="3405" y="304"/>
                    </a:cubicBezTo>
                    <a:cubicBezTo>
                      <a:pt x="4316" y="608"/>
                      <a:pt x="4529" y="2371"/>
                      <a:pt x="3921" y="4225"/>
                    </a:cubicBezTo>
                    <a:cubicBezTo>
                      <a:pt x="3313" y="6079"/>
                      <a:pt x="2067" y="7325"/>
                      <a:pt x="1155" y="7022"/>
                    </a:cubicBezTo>
                    <a:cubicBezTo>
                      <a:pt x="243" y="6718"/>
                      <a:pt x="0" y="4985"/>
                      <a:pt x="608" y="3131"/>
                    </a:cubicBezTo>
                    <a:close/>
                  </a:path>
                </a:pathLst>
              </a:custGeom>
              <a:solidFill>
                <a:schemeClr val="lt1"/>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5"/>
              <p:cNvSpPr/>
              <p:nvPr/>
            </p:nvSpPr>
            <p:spPr>
              <a:xfrm>
                <a:off x="12232250" y="2435725"/>
                <a:ext cx="174800" cy="303225"/>
              </a:xfrm>
              <a:custGeom>
                <a:rect b="b" l="l" r="r" t="t"/>
                <a:pathLst>
                  <a:path extrusionOk="0" h="12129" w="6992">
                    <a:moveTo>
                      <a:pt x="5958" y="5168"/>
                    </a:moveTo>
                    <a:cubicBezTo>
                      <a:pt x="4925" y="2098"/>
                      <a:pt x="2858" y="1"/>
                      <a:pt x="1338" y="518"/>
                    </a:cubicBezTo>
                    <a:lnTo>
                      <a:pt x="1" y="943"/>
                    </a:lnTo>
                    <a:cubicBezTo>
                      <a:pt x="214" y="882"/>
                      <a:pt x="457" y="852"/>
                      <a:pt x="730" y="913"/>
                    </a:cubicBezTo>
                    <a:cubicBezTo>
                      <a:pt x="2128" y="1126"/>
                      <a:pt x="3709" y="3041"/>
                      <a:pt x="4621" y="5624"/>
                    </a:cubicBezTo>
                    <a:cubicBezTo>
                      <a:pt x="5502" y="8269"/>
                      <a:pt x="5350" y="10761"/>
                      <a:pt x="4378" y="11764"/>
                    </a:cubicBezTo>
                    <a:cubicBezTo>
                      <a:pt x="4165" y="11946"/>
                      <a:pt x="3983" y="12068"/>
                      <a:pt x="3770" y="12129"/>
                    </a:cubicBezTo>
                    <a:lnTo>
                      <a:pt x="5077" y="11673"/>
                    </a:lnTo>
                    <a:cubicBezTo>
                      <a:pt x="6597" y="11187"/>
                      <a:pt x="6992" y="8269"/>
                      <a:pt x="5958" y="5168"/>
                    </a:cubicBezTo>
                    <a:close/>
                  </a:path>
                </a:pathLst>
              </a:custGeom>
              <a:solidFill>
                <a:srgbClr val="6C1CCC"/>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5"/>
              <p:cNvSpPr/>
              <p:nvPr/>
            </p:nvSpPr>
            <p:spPr>
              <a:xfrm>
                <a:off x="12226175" y="2457775"/>
                <a:ext cx="143650" cy="272075"/>
              </a:xfrm>
              <a:custGeom>
                <a:rect b="b" l="l" r="r" t="t"/>
                <a:pathLst>
                  <a:path extrusionOk="0" h="10883" w="5746">
                    <a:moveTo>
                      <a:pt x="973" y="0"/>
                    </a:moveTo>
                    <a:cubicBezTo>
                      <a:pt x="274" y="700"/>
                      <a:pt x="1" y="2007"/>
                      <a:pt x="153" y="3648"/>
                    </a:cubicBezTo>
                    <a:cubicBezTo>
                      <a:pt x="244" y="4438"/>
                      <a:pt x="426" y="5289"/>
                      <a:pt x="700" y="6110"/>
                    </a:cubicBezTo>
                    <a:cubicBezTo>
                      <a:pt x="1004" y="6991"/>
                      <a:pt x="1338" y="7751"/>
                      <a:pt x="1764" y="8420"/>
                    </a:cubicBezTo>
                    <a:cubicBezTo>
                      <a:pt x="2584" y="9788"/>
                      <a:pt x="3648" y="10700"/>
                      <a:pt x="4560" y="10882"/>
                    </a:cubicBezTo>
                    <a:cubicBezTo>
                      <a:pt x="5593" y="9849"/>
                      <a:pt x="5745" y="7326"/>
                      <a:pt x="4864" y="4712"/>
                    </a:cubicBezTo>
                    <a:cubicBezTo>
                      <a:pt x="4013" y="2098"/>
                      <a:pt x="2371" y="183"/>
                      <a:pt x="973" y="0"/>
                    </a:cubicBezTo>
                    <a:close/>
                  </a:path>
                </a:pathLst>
              </a:custGeom>
              <a:solidFill>
                <a:srgbClr val="FFFFFF"/>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5"/>
              <p:cNvSpPr/>
              <p:nvPr/>
            </p:nvSpPr>
            <p:spPr>
              <a:xfrm>
                <a:off x="12184375" y="2457025"/>
                <a:ext cx="185450" cy="293325"/>
              </a:xfrm>
              <a:custGeom>
                <a:rect b="b" l="l" r="r" t="t"/>
                <a:pathLst>
                  <a:path extrusionOk="0" h="11733" w="7418">
                    <a:moveTo>
                      <a:pt x="6536" y="4742"/>
                    </a:moveTo>
                    <a:cubicBezTo>
                      <a:pt x="5685" y="2128"/>
                      <a:pt x="4043" y="213"/>
                      <a:pt x="2645" y="30"/>
                    </a:cubicBezTo>
                    <a:cubicBezTo>
                      <a:pt x="2372" y="0"/>
                      <a:pt x="2129" y="0"/>
                      <a:pt x="1916" y="61"/>
                    </a:cubicBezTo>
                    <a:cubicBezTo>
                      <a:pt x="396" y="578"/>
                      <a:pt x="1" y="3496"/>
                      <a:pt x="1034" y="6565"/>
                    </a:cubicBezTo>
                    <a:cubicBezTo>
                      <a:pt x="2068" y="9635"/>
                      <a:pt x="4165" y="11733"/>
                      <a:pt x="5685" y="11246"/>
                    </a:cubicBezTo>
                    <a:cubicBezTo>
                      <a:pt x="5898" y="11155"/>
                      <a:pt x="6080" y="11064"/>
                      <a:pt x="6293" y="10851"/>
                    </a:cubicBezTo>
                    <a:cubicBezTo>
                      <a:pt x="7265" y="9879"/>
                      <a:pt x="7417" y="7356"/>
                      <a:pt x="6536" y="474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5"/>
              <p:cNvSpPr/>
              <p:nvPr/>
            </p:nvSpPr>
            <p:spPr>
              <a:xfrm>
                <a:off x="12222375" y="2507175"/>
                <a:ext cx="113250" cy="183150"/>
              </a:xfrm>
              <a:custGeom>
                <a:rect b="b" l="l" r="r" t="t"/>
                <a:pathLst>
                  <a:path extrusionOk="0" h="7326" w="4530">
                    <a:moveTo>
                      <a:pt x="3922" y="3131"/>
                    </a:moveTo>
                    <a:cubicBezTo>
                      <a:pt x="3314" y="1246"/>
                      <a:pt x="2068" y="0"/>
                      <a:pt x="1156" y="304"/>
                    </a:cubicBezTo>
                    <a:cubicBezTo>
                      <a:pt x="244" y="608"/>
                      <a:pt x="1" y="2371"/>
                      <a:pt x="609" y="4225"/>
                    </a:cubicBezTo>
                    <a:cubicBezTo>
                      <a:pt x="1216" y="6079"/>
                      <a:pt x="2493" y="7325"/>
                      <a:pt x="3375" y="7022"/>
                    </a:cubicBezTo>
                    <a:cubicBezTo>
                      <a:pt x="4317" y="6718"/>
                      <a:pt x="4530" y="4985"/>
                      <a:pt x="3922" y="3131"/>
                    </a:cubicBezTo>
                    <a:close/>
                  </a:path>
                </a:pathLst>
              </a:custGeom>
              <a:solidFill>
                <a:srgbClr val="2D1B6A"/>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5"/>
              <p:cNvSpPr/>
              <p:nvPr/>
            </p:nvSpPr>
            <p:spPr>
              <a:xfrm>
                <a:off x="12274050" y="2248050"/>
                <a:ext cx="952925" cy="421750"/>
              </a:xfrm>
              <a:custGeom>
                <a:rect b="b" l="l" r="r" t="t"/>
                <a:pathLst>
                  <a:path extrusionOk="0" h="16870" w="38117">
                    <a:moveTo>
                      <a:pt x="8420" y="16870"/>
                    </a:moveTo>
                    <a:cubicBezTo>
                      <a:pt x="3800" y="16870"/>
                      <a:pt x="1" y="13070"/>
                      <a:pt x="1" y="8420"/>
                    </a:cubicBezTo>
                    <a:cubicBezTo>
                      <a:pt x="1" y="3800"/>
                      <a:pt x="3800" y="0"/>
                      <a:pt x="8420" y="0"/>
                    </a:cubicBezTo>
                    <a:lnTo>
                      <a:pt x="29667" y="0"/>
                    </a:lnTo>
                    <a:cubicBezTo>
                      <a:pt x="34317" y="0"/>
                      <a:pt x="38117" y="3800"/>
                      <a:pt x="38117" y="8420"/>
                    </a:cubicBezTo>
                    <a:cubicBezTo>
                      <a:pt x="38117" y="13070"/>
                      <a:pt x="34317" y="16870"/>
                      <a:pt x="29667" y="168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5"/>
              <p:cNvSpPr/>
              <p:nvPr/>
            </p:nvSpPr>
            <p:spPr>
              <a:xfrm>
                <a:off x="12274050" y="2248050"/>
                <a:ext cx="952925" cy="210500"/>
              </a:xfrm>
              <a:custGeom>
                <a:rect b="b" l="l" r="r" t="t"/>
                <a:pathLst>
                  <a:path extrusionOk="0" fill="none" h="8420" w="38117">
                    <a:moveTo>
                      <a:pt x="1" y="8420"/>
                    </a:moveTo>
                    <a:cubicBezTo>
                      <a:pt x="1" y="3800"/>
                      <a:pt x="3800" y="0"/>
                      <a:pt x="8420" y="0"/>
                    </a:cubicBezTo>
                    <a:lnTo>
                      <a:pt x="29667" y="0"/>
                    </a:lnTo>
                    <a:cubicBezTo>
                      <a:pt x="34317" y="0"/>
                      <a:pt x="38117" y="3800"/>
                      <a:pt x="38117" y="8420"/>
                    </a:cubicBezTo>
                  </a:path>
                </a:pathLst>
              </a:custGeom>
              <a:noFill/>
              <a:ln cap="flat" cmpd="sng" w="9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5"/>
              <p:cNvSpPr/>
              <p:nvPr/>
            </p:nvSpPr>
            <p:spPr>
              <a:xfrm>
                <a:off x="12305975" y="2281475"/>
                <a:ext cx="886800" cy="354900"/>
              </a:xfrm>
              <a:custGeom>
                <a:rect b="b" l="l" r="r" t="t"/>
                <a:pathLst>
                  <a:path extrusionOk="0" h="14196" w="35472">
                    <a:moveTo>
                      <a:pt x="28359" y="14195"/>
                    </a:moveTo>
                    <a:lnTo>
                      <a:pt x="7113" y="14195"/>
                    </a:lnTo>
                    <a:cubicBezTo>
                      <a:pt x="3192" y="14195"/>
                      <a:pt x="0" y="11004"/>
                      <a:pt x="0" y="7083"/>
                    </a:cubicBezTo>
                    <a:lnTo>
                      <a:pt x="0" y="7083"/>
                    </a:lnTo>
                    <a:cubicBezTo>
                      <a:pt x="0" y="3192"/>
                      <a:pt x="3192" y="1"/>
                      <a:pt x="7113" y="1"/>
                    </a:cubicBezTo>
                    <a:lnTo>
                      <a:pt x="28359" y="1"/>
                    </a:lnTo>
                    <a:cubicBezTo>
                      <a:pt x="32280" y="1"/>
                      <a:pt x="35472" y="3192"/>
                      <a:pt x="35472" y="7083"/>
                    </a:cubicBezTo>
                    <a:lnTo>
                      <a:pt x="35472" y="7083"/>
                    </a:lnTo>
                    <a:cubicBezTo>
                      <a:pt x="35472" y="11004"/>
                      <a:pt x="32280" y="14195"/>
                      <a:pt x="28359" y="14195"/>
                    </a:cubicBezTo>
                    <a:close/>
                  </a:path>
                </a:pathLst>
              </a:custGeom>
              <a:solidFill>
                <a:schemeClr val="dk2"/>
              </a:solidFill>
              <a:ln cap="flat" cmpd="sng" w="3050">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5"/>
              <p:cNvSpPr/>
              <p:nvPr/>
            </p:nvSpPr>
            <p:spPr>
              <a:xfrm>
                <a:off x="12328775" y="2287550"/>
                <a:ext cx="864000" cy="348825"/>
              </a:xfrm>
              <a:custGeom>
                <a:rect b="b" l="l" r="r" t="t"/>
                <a:pathLst>
                  <a:path extrusionOk="0" h="13953" w="34560">
                    <a:moveTo>
                      <a:pt x="29332" y="1"/>
                    </a:moveTo>
                    <a:cubicBezTo>
                      <a:pt x="29909" y="1034"/>
                      <a:pt x="30213" y="2220"/>
                      <a:pt x="30213" y="3466"/>
                    </a:cubicBezTo>
                    <a:cubicBezTo>
                      <a:pt x="30213" y="5442"/>
                      <a:pt x="29423" y="7205"/>
                      <a:pt x="28116" y="8481"/>
                    </a:cubicBezTo>
                    <a:cubicBezTo>
                      <a:pt x="26839" y="9788"/>
                      <a:pt x="25076" y="10578"/>
                      <a:pt x="23101" y="10578"/>
                    </a:cubicBezTo>
                    <a:lnTo>
                      <a:pt x="1885" y="10578"/>
                    </a:lnTo>
                    <a:cubicBezTo>
                      <a:pt x="1216" y="10578"/>
                      <a:pt x="608" y="10457"/>
                      <a:pt x="0" y="10305"/>
                    </a:cubicBezTo>
                    <a:lnTo>
                      <a:pt x="0" y="10305"/>
                    </a:lnTo>
                    <a:cubicBezTo>
                      <a:pt x="1216" y="12463"/>
                      <a:pt x="3526" y="13952"/>
                      <a:pt x="6201" y="13952"/>
                    </a:cubicBezTo>
                    <a:lnTo>
                      <a:pt x="27447" y="13952"/>
                    </a:lnTo>
                    <a:cubicBezTo>
                      <a:pt x="29423" y="13952"/>
                      <a:pt x="31156" y="13162"/>
                      <a:pt x="32463" y="11855"/>
                    </a:cubicBezTo>
                    <a:cubicBezTo>
                      <a:pt x="33739" y="10578"/>
                      <a:pt x="34560" y="8816"/>
                      <a:pt x="34560" y="6840"/>
                    </a:cubicBezTo>
                    <a:cubicBezTo>
                      <a:pt x="34560" y="3588"/>
                      <a:pt x="32341" y="852"/>
                      <a:pt x="293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5"/>
              <p:cNvSpPr/>
              <p:nvPr/>
            </p:nvSpPr>
            <p:spPr>
              <a:xfrm>
                <a:off x="12002000" y="4007950"/>
                <a:ext cx="1587450" cy="84375"/>
              </a:xfrm>
              <a:custGeom>
                <a:rect b="b" l="l" r="r" t="t"/>
                <a:pathLst>
                  <a:path extrusionOk="0" h="3375" w="63498">
                    <a:moveTo>
                      <a:pt x="244" y="0"/>
                    </a:moveTo>
                    <a:cubicBezTo>
                      <a:pt x="153" y="1155"/>
                      <a:pt x="92" y="2280"/>
                      <a:pt x="1" y="3374"/>
                    </a:cubicBezTo>
                    <a:lnTo>
                      <a:pt x="63498" y="3374"/>
                    </a:lnTo>
                    <a:cubicBezTo>
                      <a:pt x="63437" y="2250"/>
                      <a:pt x="63346" y="1095"/>
                      <a:pt x="632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5"/>
              <p:cNvSpPr/>
              <p:nvPr/>
            </p:nvSpPr>
            <p:spPr>
              <a:xfrm>
                <a:off x="11992125" y="4197925"/>
                <a:ext cx="1611000" cy="84375"/>
              </a:xfrm>
              <a:custGeom>
                <a:rect b="b" l="l" r="r" t="t"/>
                <a:pathLst>
                  <a:path extrusionOk="0" h="3375" w="64440">
                    <a:moveTo>
                      <a:pt x="183" y="0"/>
                    </a:moveTo>
                    <a:cubicBezTo>
                      <a:pt x="92" y="1155"/>
                      <a:pt x="31" y="2280"/>
                      <a:pt x="1" y="3374"/>
                    </a:cubicBezTo>
                    <a:lnTo>
                      <a:pt x="64440" y="3374"/>
                    </a:lnTo>
                    <a:cubicBezTo>
                      <a:pt x="64348" y="2250"/>
                      <a:pt x="64288" y="1095"/>
                      <a:pt x="64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5"/>
              <p:cNvSpPr/>
              <p:nvPr/>
            </p:nvSpPr>
            <p:spPr>
              <a:xfrm>
                <a:off x="11983000" y="4387125"/>
                <a:ext cx="1629250" cy="84375"/>
              </a:xfrm>
              <a:custGeom>
                <a:rect b="b" l="l" r="r" t="t"/>
                <a:pathLst>
                  <a:path extrusionOk="0" h="3375" w="65170">
                    <a:moveTo>
                      <a:pt x="153" y="1"/>
                    </a:moveTo>
                    <a:cubicBezTo>
                      <a:pt x="92" y="1125"/>
                      <a:pt x="31" y="2280"/>
                      <a:pt x="1" y="3375"/>
                    </a:cubicBezTo>
                    <a:lnTo>
                      <a:pt x="65169" y="3375"/>
                    </a:lnTo>
                    <a:cubicBezTo>
                      <a:pt x="65109" y="2250"/>
                      <a:pt x="65048" y="1125"/>
                      <a:pt x="650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5"/>
              <p:cNvSpPr/>
              <p:nvPr/>
            </p:nvSpPr>
            <p:spPr>
              <a:xfrm>
                <a:off x="11976925" y="4577100"/>
                <a:ext cx="1641400" cy="84375"/>
              </a:xfrm>
              <a:custGeom>
                <a:rect b="b" l="l" r="r" t="t"/>
                <a:pathLst>
                  <a:path extrusionOk="0" h="3375" w="65656">
                    <a:moveTo>
                      <a:pt x="62" y="1"/>
                    </a:moveTo>
                    <a:cubicBezTo>
                      <a:pt x="31" y="1125"/>
                      <a:pt x="31" y="2280"/>
                      <a:pt x="1" y="3375"/>
                    </a:cubicBezTo>
                    <a:lnTo>
                      <a:pt x="65656" y="3375"/>
                    </a:lnTo>
                    <a:cubicBezTo>
                      <a:pt x="65656" y="2250"/>
                      <a:pt x="65595" y="1095"/>
                      <a:pt x="655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5"/>
              <p:cNvSpPr/>
              <p:nvPr/>
            </p:nvSpPr>
            <p:spPr>
              <a:xfrm>
                <a:off x="11973900" y="4766325"/>
                <a:ext cx="1646700" cy="84375"/>
              </a:xfrm>
              <a:custGeom>
                <a:rect b="b" l="l" r="r" t="t"/>
                <a:pathLst>
                  <a:path extrusionOk="0" h="3375" w="65868">
                    <a:moveTo>
                      <a:pt x="31" y="0"/>
                    </a:moveTo>
                    <a:cubicBezTo>
                      <a:pt x="31" y="1155"/>
                      <a:pt x="0" y="2280"/>
                      <a:pt x="0" y="3374"/>
                    </a:cubicBezTo>
                    <a:lnTo>
                      <a:pt x="65868" y="3374"/>
                    </a:lnTo>
                    <a:cubicBezTo>
                      <a:pt x="65868" y="2280"/>
                      <a:pt x="65868" y="1125"/>
                      <a:pt x="658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5"/>
              <p:cNvSpPr/>
              <p:nvPr/>
            </p:nvSpPr>
            <p:spPr>
              <a:xfrm>
                <a:off x="11973125" y="4956300"/>
                <a:ext cx="1647475" cy="84350"/>
              </a:xfrm>
              <a:custGeom>
                <a:rect b="b" l="l" r="r" t="t"/>
                <a:pathLst>
                  <a:path extrusionOk="0" h="3374" w="65899">
                    <a:moveTo>
                      <a:pt x="1" y="0"/>
                    </a:moveTo>
                    <a:lnTo>
                      <a:pt x="1" y="3374"/>
                    </a:lnTo>
                    <a:lnTo>
                      <a:pt x="65868" y="3374"/>
                    </a:lnTo>
                    <a:cubicBezTo>
                      <a:pt x="65899" y="2219"/>
                      <a:pt x="65899" y="1094"/>
                      <a:pt x="658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5"/>
              <p:cNvSpPr/>
              <p:nvPr/>
            </p:nvSpPr>
            <p:spPr>
              <a:xfrm>
                <a:off x="11973900" y="5146250"/>
                <a:ext cx="1644425" cy="84375"/>
              </a:xfrm>
              <a:custGeom>
                <a:rect b="b" l="l" r="r" t="t"/>
                <a:pathLst>
                  <a:path extrusionOk="0" h="3375" w="65777">
                    <a:moveTo>
                      <a:pt x="0" y="1"/>
                    </a:moveTo>
                    <a:cubicBezTo>
                      <a:pt x="0" y="1217"/>
                      <a:pt x="31" y="2311"/>
                      <a:pt x="31" y="3375"/>
                    </a:cubicBezTo>
                    <a:lnTo>
                      <a:pt x="65655" y="3375"/>
                    </a:lnTo>
                    <a:cubicBezTo>
                      <a:pt x="65685" y="2220"/>
                      <a:pt x="65716" y="1095"/>
                      <a:pt x="657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5"/>
              <p:cNvSpPr/>
              <p:nvPr/>
            </p:nvSpPr>
            <p:spPr>
              <a:xfrm>
                <a:off x="10881925" y="1238900"/>
                <a:ext cx="3526700" cy="2480325"/>
              </a:xfrm>
              <a:custGeom>
                <a:rect b="b" l="l" r="r" t="t"/>
                <a:pathLst>
                  <a:path extrusionOk="0" h="99213" w="141068">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gradFill>
                <a:gsLst>
                  <a:gs pos="0">
                    <a:srgbClr val="84BDE7">
                      <a:alpha val="63921"/>
                    </a:srgbClr>
                  </a:gs>
                  <a:gs pos="100000">
                    <a:srgbClr val="84BDE7">
                      <a:alpha val="10196"/>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5"/>
              <p:cNvSpPr/>
              <p:nvPr/>
            </p:nvSpPr>
            <p:spPr>
              <a:xfrm>
                <a:off x="10881925" y="1238900"/>
                <a:ext cx="3526700" cy="2480325"/>
              </a:xfrm>
              <a:custGeom>
                <a:rect b="b" l="l" r="r" t="t"/>
                <a:pathLst>
                  <a:path extrusionOk="0" fill="none" h="99213" w="141068">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noFill/>
              <a:ln cap="flat" cmpd="sng" w="220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5"/>
              <p:cNvSpPr/>
              <p:nvPr/>
            </p:nvSpPr>
            <p:spPr>
              <a:xfrm>
                <a:off x="10381150" y="1526150"/>
                <a:ext cx="632275" cy="1265250"/>
              </a:xfrm>
              <a:custGeom>
                <a:rect b="b" l="l" r="r" t="t"/>
                <a:pathLst>
                  <a:path extrusionOk="0" fill="none" h="50610" w="25291">
                    <a:moveTo>
                      <a:pt x="25290" y="50609"/>
                    </a:moveTo>
                    <a:cubicBezTo>
                      <a:pt x="11308" y="50609"/>
                      <a:pt x="1" y="39272"/>
                      <a:pt x="1" y="25290"/>
                    </a:cubicBezTo>
                    <a:cubicBezTo>
                      <a:pt x="1" y="11308"/>
                      <a:pt x="11308" y="0"/>
                      <a:pt x="25290" y="0"/>
                    </a:cubicBezTo>
                  </a:path>
                </a:pathLst>
              </a:custGeom>
              <a:noFill/>
              <a:ln cap="flat" cmpd="sng" w="28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5"/>
              <p:cNvSpPr/>
              <p:nvPr/>
            </p:nvSpPr>
            <p:spPr>
              <a:xfrm>
                <a:off x="11013400" y="1637850"/>
                <a:ext cx="520550" cy="1041075"/>
              </a:xfrm>
              <a:custGeom>
                <a:rect b="b" l="l" r="r" t="t"/>
                <a:pathLst>
                  <a:path extrusionOk="0" fill="none" h="41643" w="20822">
                    <a:moveTo>
                      <a:pt x="0" y="1"/>
                    </a:moveTo>
                    <a:cubicBezTo>
                      <a:pt x="11520" y="1"/>
                      <a:pt x="20821" y="9362"/>
                      <a:pt x="20821" y="20822"/>
                    </a:cubicBezTo>
                    <a:cubicBezTo>
                      <a:pt x="20821" y="32341"/>
                      <a:pt x="11490" y="41643"/>
                      <a:pt x="0" y="41643"/>
                    </a:cubicBezTo>
                  </a:path>
                </a:pathLst>
              </a:custGeom>
              <a:noFill/>
              <a:ln cap="flat" cmpd="sng" w="28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5"/>
              <p:cNvSpPr/>
              <p:nvPr/>
            </p:nvSpPr>
            <p:spPr>
              <a:xfrm>
                <a:off x="10603800" y="1749550"/>
                <a:ext cx="409625" cy="818425"/>
              </a:xfrm>
              <a:custGeom>
                <a:rect b="b" l="l" r="r" t="t"/>
                <a:pathLst>
                  <a:path extrusionOk="0" fill="none" h="32737" w="16385">
                    <a:moveTo>
                      <a:pt x="16384" y="32737"/>
                    </a:moveTo>
                    <a:cubicBezTo>
                      <a:pt x="7357" y="32737"/>
                      <a:pt x="1" y="25411"/>
                      <a:pt x="1" y="16354"/>
                    </a:cubicBezTo>
                    <a:cubicBezTo>
                      <a:pt x="1" y="7326"/>
                      <a:pt x="7357" y="1"/>
                      <a:pt x="16384" y="1"/>
                    </a:cubicBezTo>
                  </a:path>
                </a:pathLst>
              </a:custGeom>
              <a:noFill/>
              <a:ln cap="flat" cmpd="sng" w="28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5"/>
              <p:cNvSpPr/>
              <p:nvPr/>
            </p:nvSpPr>
            <p:spPr>
              <a:xfrm>
                <a:off x="11013400" y="1861250"/>
                <a:ext cx="297125" cy="595025"/>
              </a:xfrm>
              <a:custGeom>
                <a:rect b="b" l="l" r="r" t="t"/>
                <a:pathLst>
                  <a:path extrusionOk="0" fill="none" h="23801" w="11885">
                    <a:moveTo>
                      <a:pt x="0" y="1"/>
                    </a:moveTo>
                    <a:cubicBezTo>
                      <a:pt x="6566" y="1"/>
                      <a:pt x="11885" y="5320"/>
                      <a:pt x="11885" y="11886"/>
                    </a:cubicBezTo>
                    <a:cubicBezTo>
                      <a:pt x="11885" y="18481"/>
                      <a:pt x="6566" y="23801"/>
                      <a:pt x="0" y="23801"/>
                    </a:cubicBezTo>
                  </a:path>
                </a:pathLst>
              </a:custGeom>
              <a:noFill/>
              <a:ln cap="flat" cmpd="sng" w="28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5"/>
              <p:cNvSpPr/>
              <p:nvPr/>
            </p:nvSpPr>
            <p:spPr>
              <a:xfrm>
                <a:off x="10808975" y="1953975"/>
                <a:ext cx="409600" cy="410350"/>
              </a:xfrm>
              <a:custGeom>
                <a:rect b="b" l="l" r="r" t="t"/>
                <a:pathLst>
                  <a:path extrusionOk="0" fill="none" h="16414" w="16384">
                    <a:moveTo>
                      <a:pt x="9910" y="973"/>
                    </a:moveTo>
                    <a:cubicBezTo>
                      <a:pt x="13891" y="1915"/>
                      <a:pt x="16384" y="5927"/>
                      <a:pt x="15442" y="9909"/>
                    </a:cubicBezTo>
                    <a:cubicBezTo>
                      <a:pt x="14499" y="13921"/>
                      <a:pt x="10487" y="16414"/>
                      <a:pt x="6475" y="15441"/>
                    </a:cubicBezTo>
                    <a:cubicBezTo>
                      <a:pt x="2463" y="14499"/>
                      <a:pt x="1" y="10487"/>
                      <a:pt x="943" y="6505"/>
                    </a:cubicBezTo>
                    <a:cubicBezTo>
                      <a:pt x="1885" y="2493"/>
                      <a:pt x="5897" y="0"/>
                      <a:pt x="9910" y="973"/>
                    </a:cubicBezTo>
                    <a:close/>
                  </a:path>
                </a:pathLst>
              </a:custGeom>
              <a:noFill/>
              <a:ln cap="flat" cmpd="sng" w="281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5"/>
              <p:cNvSpPr/>
              <p:nvPr/>
            </p:nvSpPr>
            <p:spPr>
              <a:xfrm>
                <a:off x="10907000" y="2062325"/>
                <a:ext cx="213550" cy="193650"/>
              </a:xfrm>
              <a:custGeom>
                <a:rect b="b" l="l" r="r" t="t"/>
                <a:pathLst>
                  <a:path extrusionOk="0" h="7746" w="8542">
                    <a:moveTo>
                      <a:pt x="4272" y="1"/>
                    </a:moveTo>
                    <a:cubicBezTo>
                      <a:pt x="2510" y="1"/>
                      <a:pt x="930" y="1195"/>
                      <a:pt x="487" y="2991"/>
                    </a:cubicBezTo>
                    <a:cubicBezTo>
                      <a:pt x="1" y="5058"/>
                      <a:pt x="1308" y="7156"/>
                      <a:pt x="3375" y="7642"/>
                    </a:cubicBezTo>
                    <a:cubicBezTo>
                      <a:pt x="3675" y="7712"/>
                      <a:pt x="3976" y="7745"/>
                      <a:pt x="4271" y="7745"/>
                    </a:cubicBezTo>
                    <a:cubicBezTo>
                      <a:pt x="6033" y="7745"/>
                      <a:pt x="7613" y="6551"/>
                      <a:pt x="8056" y="4754"/>
                    </a:cubicBezTo>
                    <a:cubicBezTo>
                      <a:pt x="8542" y="2688"/>
                      <a:pt x="7235" y="590"/>
                      <a:pt x="5168" y="104"/>
                    </a:cubicBezTo>
                    <a:cubicBezTo>
                      <a:pt x="4867" y="34"/>
                      <a:pt x="4567" y="1"/>
                      <a:pt x="4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5"/>
              <p:cNvSpPr/>
              <p:nvPr/>
            </p:nvSpPr>
            <p:spPr>
              <a:xfrm>
                <a:off x="10524775" y="1662175"/>
                <a:ext cx="991700" cy="991675"/>
              </a:xfrm>
              <a:custGeom>
                <a:rect b="b" l="l" r="r" t="t"/>
                <a:pathLst>
                  <a:path extrusionOk="0" h="39667" w="39668">
                    <a:moveTo>
                      <a:pt x="39667" y="19818"/>
                    </a:moveTo>
                    <a:cubicBezTo>
                      <a:pt x="39667" y="30761"/>
                      <a:pt x="30791" y="39666"/>
                      <a:pt x="19849" y="39666"/>
                    </a:cubicBezTo>
                    <a:cubicBezTo>
                      <a:pt x="8907" y="39666"/>
                      <a:pt x="1" y="30761"/>
                      <a:pt x="1" y="19818"/>
                    </a:cubicBezTo>
                    <a:cubicBezTo>
                      <a:pt x="1" y="8876"/>
                      <a:pt x="8907" y="0"/>
                      <a:pt x="19849" y="0"/>
                    </a:cubicBezTo>
                    <a:cubicBezTo>
                      <a:pt x="30791" y="0"/>
                      <a:pt x="39667" y="8876"/>
                      <a:pt x="39667" y="19818"/>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5"/>
              <p:cNvSpPr/>
              <p:nvPr/>
            </p:nvSpPr>
            <p:spPr>
              <a:xfrm>
                <a:off x="10729950" y="1867350"/>
                <a:ext cx="581350" cy="581325"/>
              </a:xfrm>
              <a:custGeom>
                <a:rect b="b" l="l" r="r" t="t"/>
                <a:pathLst>
                  <a:path extrusionOk="0" h="23253" w="23254">
                    <a:moveTo>
                      <a:pt x="23253" y="11611"/>
                    </a:moveTo>
                    <a:cubicBezTo>
                      <a:pt x="23253" y="18025"/>
                      <a:pt x="18056" y="23253"/>
                      <a:pt x="11642" y="23253"/>
                    </a:cubicBezTo>
                    <a:cubicBezTo>
                      <a:pt x="5229" y="23253"/>
                      <a:pt x="0" y="18025"/>
                      <a:pt x="0" y="11611"/>
                    </a:cubicBezTo>
                    <a:cubicBezTo>
                      <a:pt x="0" y="5198"/>
                      <a:pt x="5229" y="0"/>
                      <a:pt x="11642" y="0"/>
                    </a:cubicBezTo>
                    <a:cubicBezTo>
                      <a:pt x="18056" y="0"/>
                      <a:pt x="23253" y="5198"/>
                      <a:pt x="23253" y="1161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5"/>
              <p:cNvSpPr/>
              <p:nvPr/>
            </p:nvSpPr>
            <p:spPr>
              <a:xfrm>
                <a:off x="13163875" y="1450150"/>
                <a:ext cx="1215100" cy="829075"/>
              </a:xfrm>
              <a:custGeom>
                <a:rect b="b" l="l" r="r" t="t"/>
                <a:pathLst>
                  <a:path extrusionOk="0" h="33163" w="48604">
                    <a:moveTo>
                      <a:pt x="3679" y="1"/>
                    </a:moveTo>
                    <a:cubicBezTo>
                      <a:pt x="1673" y="1"/>
                      <a:pt x="1" y="1642"/>
                      <a:pt x="1" y="3679"/>
                    </a:cubicBezTo>
                    <a:lnTo>
                      <a:pt x="1" y="29485"/>
                    </a:lnTo>
                    <a:cubicBezTo>
                      <a:pt x="1" y="31491"/>
                      <a:pt x="1642" y="33162"/>
                      <a:pt x="3679" y="33162"/>
                    </a:cubicBezTo>
                    <a:lnTo>
                      <a:pt x="44926" y="33162"/>
                    </a:lnTo>
                    <a:cubicBezTo>
                      <a:pt x="46932" y="33162"/>
                      <a:pt x="48604" y="31521"/>
                      <a:pt x="48604" y="29485"/>
                    </a:cubicBezTo>
                    <a:lnTo>
                      <a:pt x="48604" y="3679"/>
                    </a:lnTo>
                    <a:cubicBezTo>
                      <a:pt x="48604" y="1673"/>
                      <a:pt x="46962" y="1"/>
                      <a:pt x="44926" y="1"/>
                    </a:cubicBezTo>
                    <a:close/>
                  </a:path>
                </a:pathLst>
              </a:custGeom>
              <a:solidFill>
                <a:srgbClr val="92F7FF">
                  <a:alpha val="40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5"/>
              <p:cNvSpPr/>
              <p:nvPr/>
            </p:nvSpPr>
            <p:spPr>
              <a:xfrm>
                <a:off x="13163875" y="1450150"/>
                <a:ext cx="1215100" cy="829075"/>
              </a:xfrm>
              <a:custGeom>
                <a:rect b="b" l="l" r="r" t="t"/>
                <a:pathLst>
                  <a:path extrusionOk="0" fill="none" h="33163" w="48604">
                    <a:moveTo>
                      <a:pt x="44926" y="33162"/>
                    </a:moveTo>
                    <a:lnTo>
                      <a:pt x="3679" y="33162"/>
                    </a:lnTo>
                    <a:cubicBezTo>
                      <a:pt x="1642" y="33162"/>
                      <a:pt x="1" y="31491"/>
                      <a:pt x="1" y="29485"/>
                    </a:cubicBezTo>
                    <a:lnTo>
                      <a:pt x="1" y="3679"/>
                    </a:lnTo>
                    <a:cubicBezTo>
                      <a:pt x="1" y="1642"/>
                      <a:pt x="1673" y="1"/>
                      <a:pt x="3679" y="1"/>
                    </a:cubicBezTo>
                    <a:lnTo>
                      <a:pt x="44926" y="1"/>
                    </a:lnTo>
                    <a:cubicBezTo>
                      <a:pt x="46962" y="1"/>
                      <a:pt x="48604" y="1673"/>
                      <a:pt x="48604" y="3679"/>
                    </a:cubicBezTo>
                    <a:lnTo>
                      <a:pt x="48604" y="29485"/>
                    </a:lnTo>
                    <a:cubicBezTo>
                      <a:pt x="48604" y="31521"/>
                      <a:pt x="46932" y="33162"/>
                      <a:pt x="44926" y="33162"/>
                    </a:cubicBezTo>
                    <a:close/>
                  </a:path>
                </a:pathLst>
              </a:custGeom>
              <a:noFill/>
              <a:ln cap="flat" cmpd="sng" w="9875">
                <a:solidFill>
                  <a:srgbClr val="C9D9FA"/>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5"/>
              <p:cNvSpPr/>
              <p:nvPr/>
            </p:nvSpPr>
            <p:spPr>
              <a:xfrm>
                <a:off x="14128950" y="1584650"/>
                <a:ext cx="95000" cy="95025"/>
              </a:xfrm>
              <a:custGeom>
                <a:rect b="b" l="l" r="r" t="t"/>
                <a:pathLst>
                  <a:path extrusionOk="0" h="3801" w="3800">
                    <a:moveTo>
                      <a:pt x="1915" y="1"/>
                    </a:moveTo>
                    <a:cubicBezTo>
                      <a:pt x="852" y="1"/>
                      <a:pt x="0" y="882"/>
                      <a:pt x="0" y="1916"/>
                    </a:cubicBezTo>
                    <a:cubicBezTo>
                      <a:pt x="0" y="2980"/>
                      <a:pt x="852" y="3800"/>
                      <a:pt x="1915" y="3800"/>
                    </a:cubicBezTo>
                    <a:cubicBezTo>
                      <a:pt x="2979" y="3800"/>
                      <a:pt x="3800" y="2949"/>
                      <a:pt x="3800" y="1916"/>
                    </a:cubicBezTo>
                    <a:cubicBezTo>
                      <a:pt x="3800" y="882"/>
                      <a:pt x="2979" y="1"/>
                      <a:pt x="1915"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5"/>
              <p:cNvSpPr/>
              <p:nvPr/>
            </p:nvSpPr>
            <p:spPr>
              <a:xfrm>
                <a:off x="13377425" y="2058075"/>
                <a:ext cx="53200" cy="53225"/>
              </a:xfrm>
              <a:custGeom>
                <a:rect b="b" l="l" r="r" t="t"/>
                <a:pathLst>
                  <a:path extrusionOk="0" h="2129" w="2128">
                    <a:moveTo>
                      <a:pt x="1064" y="0"/>
                    </a:moveTo>
                    <a:cubicBezTo>
                      <a:pt x="517" y="0"/>
                      <a:pt x="0" y="456"/>
                      <a:pt x="0" y="1064"/>
                    </a:cubicBezTo>
                    <a:cubicBezTo>
                      <a:pt x="0" y="1642"/>
                      <a:pt x="456" y="2128"/>
                      <a:pt x="1064" y="2128"/>
                    </a:cubicBezTo>
                    <a:cubicBezTo>
                      <a:pt x="1641" y="2128"/>
                      <a:pt x="2128" y="1672"/>
                      <a:pt x="2128" y="1064"/>
                    </a:cubicBezTo>
                    <a:cubicBezTo>
                      <a:pt x="2128" y="487"/>
                      <a:pt x="1641" y="0"/>
                      <a:pt x="1064" y="0"/>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5"/>
              <p:cNvSpPr/>
              <p:nvPr/>
            </p:nvSpPr>
            <p:spPr>
              <a:xfrm>
                <a:off x="14119825" y="2095300"/>
                <a:ext cx="41825" cy="41075"/>
              </a:xfrm>
              <a:custGeom>
                <a:rect b="b" l="l" r="r" t="t"/>
                <a:pathLst>
                  <a:path extrusionOk="0" h="1643" w="1673">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5"/>
              <p:cNvSpPr/>
              <p:nvPr/>
            </p:nvSpPr>
            <p:spPr>
              <a:xfrm>
                <a:off x="13502800" y="1639375"/>
                <a:ext cx="95000" cy="95000"/>
              </a:xfrm>
              <a:custGeom>
                <a:rect b="b" l="l" r="r" t="t"/>
                <a:pathLst>
                  <a:path extrusionOk="0" h="3800" w="3800">
                    <a:moveTo>
                      <a:pt x="1915" y="0"/>
                    </a:moveTo>
                    <a:cubicBezTo>
                      <a:pt x="851" y="0"/>
                      <a:pt x="0" y="821"/>
                      <a:pt x="0" y="1885"/>
                    </a:cubicBezTo>
                    <a:cubicBezTo>
                      <a:pt x="0" y="2949"/>
                      <a:pt x="851" y="3800"/>
                      <a:pt x="1915" y="3800"/>
                    </a:cubicBezTo>
                    <a:cubicBezTo>
                      <a:pt x="2949" y="3800"/>
                      <a:pt x="3800" y="2949"/>
                      <a:pt x="3800" y="1885"/>
                    </a:cubicBezTo>
                    <a:cubicBezTo>
                      <a:pt x="3800" y="821"/>
                      <a:pt x="2949" y="0"/>
                      <a:pt x="1915" y="0"/>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5"/>
              <p:cNvSpPr/>
              <p:nvPr/>
            </p:nvSpPr>
            <p:spPr>
              <a:xfrm>
                <a:off x="14080325" y="1283750"/>
                <a:ext cx="496975" cy="340450"/>
              </a:xfrm>
              <a:custGeom>
                <a:rect b="b" l="l" r="r" t="t"/>
                <a:pathLst>
                  <a:path extrusionOk="0" h="13618" w="19879">
                    <a:moveTo>
                      <a:pt x="1520" y="0"/>
                    </a:moveTo>
                    <a:cubicBezTo>
                      <a:pt x="699" y="0"/>
                      <a:pt x="0" y="699"/>
                      <a:pt x="0" y="1520"/>
                    </a:cubicBezTo>
                    <a:lnTo>
                      <a:pt x="0" y="12098"/>
                    </a:lnTo>
                    <a:cubicBezTo>
                      <a:pt x="0" y="12918"/>
                      <a:pt x="699" y="13617"/>
                      <a:pt x="1520" y="13617"/>
                    </a:cubicBezTo>
                    <a:lnTo>
                      <a:pt x="18359" y="13617"/>
                    </a:lnTo>
                    <a:cubicBezTo>
                      <a:pt x="19210" y="13617"/>
                      <a:pt x="19879" y="12918"/>
                      <a:pt x="19879" y="12098"/>
                    </a:cubicBezTo>
                    <a:lnTo>
                      <a:pt x="19879" y="1520"/>
                    </a:lnTo>
                    <a:cubicBezTo>
                      <a:pt x="19879" y="699"/>
                      <a:pt x="19210" y="0"/>
                      <a:pt x="18359" y="0"/>
                    </a:cubicBezTo>
                    <a:close/>
                  </a:path>
                </a:pathLst>
              </a:custGeom>
              <a:solidFill>
                <a:srgbClr val="92F7FF">
                  <a:alpha val="40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5"/>
              <p:cNvSpPr/>
              <p:nvPr/>
            </p:nvSpPr>
            <p:spPr>
              <a:xfrm>
                <a:off x="14080325" y="1283750"/>
                <a:ext cx="496975" cy="340450"/>
              </a:xfrm>
              <a:custGeom>
                <a:rect b="b" l="l" r="r" t="t"/>
                <a:pathLst>
                  <a:path extrusionOk="0" fill="none" h="13618" w="19879">
                    <a:moveTo>
                      <a:pt x="18359" y="13617"/>
                    </a:moveTo>
                    <a:lnTo>
                      <a:pt x="1520" y="13617"/>
                    </a:lnTo>
                    <a:cubicBezTo>
                      <a:pt x="699" y="13617"/>
                      <a:pt x="0" y="12918"/>
                      <a:pt x="0" y="12098"/>
                    </a:cubicBezTo>
                    <a:lnTo>
                      <a:pt x="0" y="1520"/>
                    </a:lnTo>
                    <a:cubicBezTo>
                      <a:pt x="0" y="699"/>
                      <a:pt x="699" y="0"/>
                      <a:pt x="1520" y="0"/>
                    </a:cubicBezTo>
                    <a:lnTo>
                      <a:pt x="18359" y="0"/>
                    </a:lnTo>
                    <a:cubicBezTo>
                      <a:pt x="19210" y="0"/>
                      <a:pt x="19879" y="699"/>
                      <a:pt x="19879" y="1520"/>
                    </a:cubicBezTo>
                    <a:lnTo>
                      <a:pt x="19879" y="12098"/>
                    </a:lnTo>
                    <a:cubicBezTo>
                      <a:pt x="19879" y="12918"/>
                      <a:pt x="19210" y="13617"/>
                      <a:pt x="18359" y="13617"/>
                    </a:cubicBezTo>
                    <a:close/>
                  </a:path>
                </a:pathLst>
              </a:custGeom>
              <a:solidFill>
                <a:srgbClr val="92F7FF">
                  <a:alpha val="40650"/>
                </a:srgbClr>
              </a:solidFill>
              <a:ln cap="flat" cmpd="sng" w="3800">
                <a:solidFill>
                  <a:srgbClr val="C9D9FA"/>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5"/>
              <p:cNvSpPr/>
              <p:nvPr/>
            </p:nvSpPr>
            <p:spPr>
              <a:xfrm>
                <a:off x="14475450" y="1339975"/>
                <a:ext cx="38025" cy="38025"/>
              </a:xfrm>
              <a:custGeom>
                <a:rect b="b" l="l" r="r" t="t"/>
                <a:pathLst>
                  <a:path extrusionOk="0" h="1521" w="1521">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5"/>
              <p:cNvSpPr/>
              <p:nvPr/>
            </p:nvSpPr>
            <p:spPr>
              <a:xfrm>
                <a:off x="14166950" y="1533000"/>
                <a:ext cx="22825" cy="22800"/>
              </a:xfrm>
              <a:custGeom>
                <a:rect b="b" l="l" r="r" t="t"/>
                <a:pathLst>
                  <a:path extrusionOk="0" h="912" w="913">
                    <a:moveTo>
                      <a:pt x="456" y="0"/>
                    </a:moveTo>
                    <a:cubicBezTo>
                      <a:pt x="183" y="0"/>
                      <a:pt x="0" y="213"/>
                      <a:pt x="0" y="456"/>
                    </a:cubicBezTo>
                    <a:cubicBezTo>
                      <a:pt x="0" y="699"/>
                      <a:pt x="243" y="912"/>
                      <a:pt x="456" y="912"/>
                    </a:cubicBezTo>
                    <a:cubicBezTo>
                      <a:pt x="730" y="912"/>
                      <a:pt x="912" y="669"/>
                      <a:pt x="912" y="456"/>
                    </a:cubicBezTo>
                    <a:cubicBezTo>
                      <a:pt x="912" y="182"/>
                      <a:pt x="699" y="0"/>
                      <a:pt x="456" y="0"/>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5"/>
              <p:cNvSpPr/>
              <p:nvPr/>
            </p:nvSpPr>
            <p:spPr>
              <a:xfrm>
                <a:off x="14470900" y="1548175"/>
                <a:ext cx="17500" cy="16750"/>
              </a:xfrm>
              <a:custGeom>
                <a:rect b="b" l="l" r="r" t="t"/>
                <a:pathLst>
                  <a:path extrusionOk="0" h="670" w="700">
                    <a:moveTo>
                      <a:pt x="335" y="1"/>
                    </a:moveTo>
                    <a:cubicBezTo>
                      <a:pt x="153" y="1"/>
                      <a:pt x="1" y="153"/>
                      <a:pt x="1" y="335"/>
                    </a:cubicBezTo>
                    <a:cubicBezTo>
                      <a:pt x="1" y="518"/>
                      <a:pt x="153" y="670"/>
                      <a:pt x="335" y="670"/>
                    </a:cubicBezTo>
                    <a:cubicBezTo>
                      <a:pt x="548" y="670"/>
                      <a:pt x="700" y="518"/>
                      <a:pt x="700" y="335"/>
                    </a:cubicBezTo>
                    <a:cubicBezTo>
                      <a:pt x="700" y="153"/>
                      <a:pt x="548" y="31"/>
                      <a:pt x="335"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5"/>
              <p:cNvSpPr/>
              <p:nvPr/>
            </p:nvSpPr>
            <p:spPr>
              <a:xfrm>
                <a:off x="14219375" y="1362025"/>
                <a:ext cx="38025" cy="38000"/>
              </a:xfrm>
              <a:custGeom>
                <a:rect b="b" l="l" r="r" t="t"/>
                <a:pathLst>
                  <a:path extrusionOk="0" h="1520" w="1521">
                    <a:moveTo>
                      <a:pt x="760" y="0"/>
                    </a:moveTo>
                    <a:cubicBezTo>
                      <a:pt x="335" y="0"/>
                      <a:pt x="1" y="334"/>
                      <a:pt x="1" y="760"/>
                    </a:cubicBezTo>
                    <a:cubicBezTo>
                      <a:pt x="1" y="1155"/>
                      <a:pt x="335" y="1520"/>
                      <a:pt x="760" y="1520"/>
                    </a:cubicBezTo>
                    <a:cubicBezTo>
                      <a:pt x="1186" y="1520"/>
                      <a:pt x="1520" y="1155"/>
                      <a:pt x="1520" y="760"/>
                    </a:cubicBezTo>
                    <a:cubicBezTo>
                      <a:pt x="1520" y="334"/>
                      <a:pt x="1186" y="0"/>
                      <a:pt x="760" y="0"/>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5"/>
              <p:cNvSpPr/>
              <p:nvPr/>
            </p:nvSpPr>
            <p:spPr>
              <a:xfrm>
                <a:off x="12908550" y="2032225"/>
                <a:ext cx="497000" cy="340475"/>
              </a:xfrm>
              <a:custGeom>
                <a:rect b="b" l="l" r="r" t="t"/>
                <a:pathLst>
                  <a:path extrusionOk="0" h="13619" w="19880">
                    <a:moveTo>
                      <a:pt x="1521" y="1"/>
                    </a:moveTo>
                    <a:cubicBezTo>
                      <a:pt x="670" y="1"/>
                      <a:pt x="1" y="700"/>
                      <a:pt x="1" y="1521"/>
                    </a:cubicBezTo>
                    <a:lnTo>
                      <a:pt x="1" y="12098"/>
                    </a:lnTo>
                    <a:cubicBezTo>
                      <a:pt x="1" y="12919"/>
                      <a:pt x="670" y="13618"/>
                      <a:pt x="1521" y="13618"/>
                    </a:cubicBezTo>
                    <a:lnTo>
                      <a:pt x="18360" y="13618"/>
                    </a:lnTo>
                    <a:cubicBezTo>
                      <a:pt x="19181" y="13618"/>
                      <a:pt x="19819" y="12919"/>
                      <a:pt x="19880" y="12098"/>
                    </a:cubicBezTo>
                    <a:lnTo>
                      <a:pt x="19880" y="1521"/>
                    </a:lnTo>
                    <a:cubicBezTo>
                      <a:pt x="19880" y="700"/>
                      <a:pt x="19181" y="1"/>
                      <a:pt x="18360" y="1"/>
                    </a:cubicBezTo>
                    <a:close/>
                  </a:path>
                </a:pathLst>
              </a:custGeom>
              <a:solidFill>
                <a:srgbClr val="92F7FF">
                  <a:alpha val="40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5"/>
              <p:cNvSpPr/>
              <p:nvPr/>
            </p:nvSpPr>
            <p:spPr>
              <a:xfrm>
                <a:off x="12908550" y="2032225"/>
                <a:ext cx="497000" cy="340475"/>
              </a:xfrm>
              <a:custGeom>
                <a:rect b="b" l="l" r="r" t="t"/>
                <a:pathLst>
                  <a:path extrusionOk="0" fill="none" h="13619" w="19880">
                    <a:moveTo>
                      <a:pt x="18360" y="13618"/>
                    </a:moveTo>
                    <a:lnTo>
                      <a:pt x="1521" y="13618"/>
                    </a:lnTo>
                    <a:cubicBezTo>
                      <a:pt x="670" y="13618"/>
                      <a:pt x="1" y="12919"/>
                      <a:pt x="1" y="12098"/>
                    </a:cubicBezTo>
                    <a:lnTo>
                      <a:pt x="1" y="1521"/>
                    </a:lnTo>
                    <a:cubicBezTo>
                      <a:pt x="1" y="700"/>
                      <a:pt x="670" y="1"/>
                      <a:pt x="1521" y="1"/>
                    </a:cubicBezTo>
                    <a:lnTo>
                      <a:pt x="18360" y="1"/>
                    </a:lnTo>
                    <a:cubicBezTo>
                      <a:pt x="19181" y="1"/>
                      <a:pt x="19880" y="700"/>
                      <a:pt x="19880" y="1521"/>
                    </a:cubicBezTo>
                    <a:lnTo>
                      <a:pt x="19880" y="12098"/>
                    </a:lnTo>
                    <a:cubicBezTo>
                      <a:pt x="19819" y="12919"/>
                      <a:pt x="19181" y="13618"/>
                      <a:pt x="18360" y="13618"/>
                    </a:cubicBezTo>
                    <a:close/>
                  </a:path>
                </a:pathLst>
              </a:custGeom>
              <a:noFill/>
              <a:ln cap="flat" cmpd="sng" w="3800">
                <a:solidFill>
                  <a:srgbClr val="C9D9FA"/>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5"/>
              <p:cNvSpPr/>
              <p:nvPr/>
            </p:nvSpPr>
            <p:spPr>
              <a:xfrm>
                <a:off x="13303700" y="2089225"/>
                <a:ext cx="38025" cy="38025"/>
              </a:xfrm>
              <a:custGeom>
                <a:rect b="b" l="l" r="r" t="t"/>
                <a:pathLst>
                  <a:path extrusionOk="0" h="1521" w="1521">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5"/>
              <p:cNvSpPr/>
              <p:nvPr/>
            </p:nvSpPr>
            <p:spPr>
              <a:xfrm>
                <a:off x="12993675" y="2281475"/>
                <a:ext cx="22825" cy="22825"/>
              </a:xfrm>
              <a:custGeom>
                <a:rect b="b" l="l" r="r" t="t"/>
                <a:pathLst>
                  <a:path extrusionOk="0" h="913" w="913">
                    <a:moveTo>
                      <a:pt x="456" y="1"/>
                    </a:moveTo>
                    <a:cubicBezTo>
                      <a:pt x="213" y="1"/>
                      <a:pt x="0" y="213"/>
                      <a:pt x="0" y="457"/>
                    </a:cubicBezTo>
                    <a:cubicBezTo>
                      <a:pt x="0" y="700"/>
                      <a:pt x="213" y="913"/>
                      <a:pt x="456" y="913"/>
                    </a:cubicBezTo>
                    <a:cubicBezTo>
                      <a:pt x="730" y="913"/>
                      <a:pt x="912" y="669"/>
                      <a:pt x="912" y="457"/>
                    </a:cubicBezTo>
                    <a:cubicBezTo>
                      <a:pt x="912" y="213"/>
                      <a:pt x="730" y="1"/>
                      <a:pt x="456"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5"/>
              <p:cNvSpPr/>
              <p:nvPr/>
            </p:nvSpPr>
            <p:spPr>
              <a:xfrm>
                <a:off x="13298375" y="2297425"/>
                <a:ext cx="17525" cy="16750"/>
              </a:xfrm>
              <a:custGeom>
                <a:rect b="b" l="l" r="r" t="t"/>
                <a:pathLst>
                  <a:path extrusionOk="0" h="670" w="701">
                    <a:moveTo>
                      <a:pt x="366" y="1"/>
                    </a:moveTo>
                    <a:cubicBezTo>
                      <a:pt x="183" y="1"/>
                      <a:pt x="1" y="153"/>
                      <a:pt x="1" y="335"/>
                    </a:cubicBezTo>
                    <a:cubicBezTo>
                      <a:pt x="1" y="518"/>
                      <a:pt x="183" y="670"/>
                      <a:pt x="366" y="670"/>
                    </a:cubicBezTo>
                    <a:cubicBezTo>
                      <a:pt x="548" y="670"/>
                      <a:pt x="700" y="518"/>
                      <a:pt x="700" y="335"/>
                    </a:cubicBezTo>
                    <a:cubicBezTo>
                      <a:pt x="700" y="153"/>
                      <a:pt x="548" y="1"/>
                      <a:pt x="366"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5"/>
              <p:cNvSpPr/>
              <p:nvPr/>
            </p:nvSpPr>
            <p:spPr>
              <a:xfrm>
                <a:off x="13046850" y="2111275"/>
                <a:ext cx="38025" cy="38000"/>
              </a:xfrm>
              <a:custGeom>
                <a:rect b="b" l="l" r="r" t="t"/>
                <a:pathLst>
                  <a:path extrusionOk="0" h="1520" w="1521">
                    <a:moveTo>
                      <a:pt x="761" y="0"/>
                    </a:moveTo>
                    <a:cubicBezTo>
                      <a:pt x="335" y="0"/>
                      <a:pt x="1" y="334"/>
                      <a:pt x="1" y="760"/>
                    </a:cubicBezTo>
                    <a:cubicBezTo>
                      <a:pt x="1" y="1185"/>
                      <a:pt x="335" y="1520"/>
                      <a:pt x="761" y="1520"/>
                    </a:cubicBezTo>
                    <a:cubicBezTo>
                      <a:pt x="1186" y="1520"/>
                      <a:pt x="1521" y="1185"/>
                      <a:pt x="1521" y="760"/>
                    </a:cubicBezTo>
                    <a:cubicBezTo>
                      <a:pt x="1521" y="334"/>
                      <a:pt x="1186" y="0"/>
                      <a:pt x="761" y="0"/>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5" name="Google Shape;2025;p45"/>
            <p:cNvGrpSpPr/>
            <p:nvPr/>
          </p:nvGrpSpPr>
          <p:grpSpPr>
            <a:xfrm>
              <a:off x="6265785" y="1346404"/>
              <a:ext cx="518269" cy="328105"/>
              <a:chOff x="783960" y="4261704"/>
              <a:chExt cx="518269" cy="328105"/>
            </a:xfrm>
          </p:grpSpPr>
          <p:sp>
            <p:nvSpPr>
              <p:cNvPr id="2026" name="Google Shape;2026;p45"/>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7" name="Google Shape;2027;p45"/>
              <p:cNvGrpSpPr/>
              <p:nvPr/>
            </p:nvGrpSpPr>
            <p:grpSpPr>
              <a:xfrm>
                <a:off x="783960" y="4261704"/>
                <a:ext cx="518269" cy="328105"/>
                <a:chOff x="783960" y="4261704"/>
                <a:chExt cx="518269" cy="328105"/>
              </a:xfrm>
            </p:grpSpPr>
            <p:sp>
              <p:nvSpPr>
                <p:cNvPr id="2028" name="Google Shape;2028;p45"/>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5"/>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5"/>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5"/>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32" name="Google Shape;2032;p45"/>
            <p:cNvGrpSpPr/>
            <p:nvPr/>
          </p:nvGrpSpPr>
          <p:grpSpPr>
            <a:xfrm flipH="1">
              <a:off x="7976238" y="605862"/>
              <a:ext cx="850753" cy="850724"/>
              <a:chOff x="780950" y="891300"/>
              <a:chExt cx="727575" cy="727550"/>
            </a:xfrm>
          </p:grpSpPr>
          <p:sp>
            <p:nvSpPr>
              <p:cNvPr id="2033" name="Google Shape;2033;p45"/>
              <p:cNvSpPr/>
              <p:nvPr/>
            </p:nvSpPr>
            <p:spPr>
              <a:xfrm>
                <a:off x="1354900" y="976875"/>
                <a:ext cx="153625" cy="278200"/>
              </a:xfrm>
              <a:custGeom>
                <a:rect b="b" l="l" r="r" t="t"/>
                <a:pathLst>
                  <a:path extrusionOk="0" h="11128" w="6145">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5"/>
              <p:cNvSpPr/>
              <p:nvPr/>
            </p:nvSpPr>
            <p:spPr>
              <a:xfrm>
                <a:off x="1410075" y="1329250"/>
                <a:ext cx="88925" cy="137925"/>
              </a:xfrm>
              <a:custGeom>
                <a:rect b="b" l="l" r="r" t="t"/>
                <a:pathLst>
                  <a:path extrusionOk="0" h="5517" w="3557">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5"/>
              <p:cNvSpPr/>
              <p:nvPr/>
            </p:nvSpPr>
            <p:spPr>
              <a:xfrm>
                <a:off x="888900" y="1488075"/>
                <a:ext cx="437975" cy="130775"/>
              </a:xfrm>
              <a:custGeom>
                <a:rect b="b" l="l" r="r" t="t"/>
                <a:pathLst>
                  <a:path extrusionOk="0" h="5231" w="17519">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5"/>
              <p:cNvSpPr/>
              <p:nvPr/>
            </p:nvSpPr>
            <p:spPr>
              <a:xfrm>
                <a:off x="780950" y="999700"/>
                <a:ext cx="131750" cy="397575"/>
              </a:xfrm>
              <a:custGeom>
                <a:rect b="b" l="l" r="r" t="t"/>
                <a:pathLst>
                  <a:path extrusionOk="0" h="15903" w="527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5"/>
              <p:cNvSpPr/>
              <p:nvPr/>
            </p:nvSpPr>
            <p:spPr>
              <a:xfrm>
                <a:off x="976875" y="891300"/>
                <a:ext cx="166925" cy="73250"/>
              </a:xfrm>
              <a:custGeom>
                <a:rect b="b" l="l" r="r" t="t"/>
                <a:pathLst>
                  <a:path extrusionOk="0" h="2930" w="6677">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5"/>
              <p:cNvSpPr/>
              <p:nvPr/>
            </p:nvSpPr>
            <p:spPr>
              <a:xfrm>
                <a:off x="922175" y="1033000"/>
                <a:ext cx="444650" cy="444625"/>
              </a:xfrm>
              <a:custGeom>
                <a:rect b="b" l="l" r="r" t="t"/>
                <a:pathLst>
                  <a:path extrusionOk="0" h="17785" w="17786">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9" name="Google Shape;2039;p45"/>
            <p:cNvGrpSpPr/>
            <p:nvPr/>
          </p:nvGrpSpPr>
          <p:grpSpPr>
            <a:xfrm flipH="1">
              <a:off x="7025714" y="1287024"/>
              <a:ext cx="376456" cy="657790"/>
              <a:chOff x="983525" y="1693500"/>
              <a:chExt cx="321950" cy="562550"/>
            </a:xfrm>
          </p:grpSpPr>
          <p:sp>
            <p:nvSpPr>
              <p:cNvPr id="2040" name="Google Shape;2040;p45"/>
              <p:cNvSpPr/>
              <p:nvPr/>
            </p:nvSpPr>
            <p:spPr>
              <a:xfrm>
                <a:off x="983525" y="1693500"/>
                <a:ext cx="321950" cy="25700"/>
              </a:xfrm>
              <a:custGeom>
                <a:rect b="b" l="l" r="r" t="t"/>
                <a:pathLst>
                  <a:path extrusionOk="0" h="1028" w="12878">
                    <a:moveTo>
                      <a:pt x="0" y="0"/>
                    </a:moveTo>
                    <a:lnTo>
                      <a:pt x="0" y="1027"/>
                    </a:lnTo>
                    <a:lnTo>
                      <a:pt x="12878" y="1027"/>
                    </a:lnTo>
                    <a:lnTo>
                      <a:pt x="128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5"/>
              <p:cNvSpPr/>
              <p:nvPr/>
            </p:nvSpPr>
            <p:spPr>
              <a:xfrm>
                <a:off x="984000" y="1761500"/>
                <a:ext cx="181675" cy="25700"/>
              </a:xfrm>
              <a:custGeom>
                <a:rect b="b" l="l" r="r" t="t"/>
                <a:pathLst>
                  <a:path extrusionOk="0" h="1028" w="7267">
                    <a:moveTo>
                      <a:pt x="0" y="0"/>
                    </a:moveTo>
                    <a:lnTo>
                      <a:pt x="0" y="1027"/>
                    </a:lnTo>
                    <a:lnTo>
                      <a:pt x="7266" y="1027"/>
                    </a:lnTo>
                    <a:lnTo>
                      <a:pt x="72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5"/>
              <p:cNvSpPr/>
              <p:nvPr/>
            </p:nvSpPr>
            <p:spPr>
              <a:xfrm>
                <a:off x="1207025" y="1761500"/>
                <a:ext cx="97975" cy="25700"/>
              </a:xfrm>
              <a:custGeom>
                <a:rect b="b" l="l" r="r" t="t"/>
                <a:pathLst>
                  <a:path extrusionOk="0" h="1028" w="3919">
                    <a:moveTo>
                      <a:pt x="0" y="0"/>
                    </a:moveTo>
                    <a:lnTo>
                      <a:pt x="0" y="1027"/>
                    </a:lnTo>
                    <a:lnTo>
                      <a:pt x="3919" y="1027"/>
                    </a:lnTo>
                    <a:lnTo>
                      <a:pt x="39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5"/>
              <p:cNvSpPr/>
              <p:nvPr/>
            </p:nvSpPr>
            <p:spPr>
              <a:xfrm>
                <a:off x="1234125" y="1828550"/>
                <a:ext cx="70875" cy="25700"/>
              </a:xfrm>
              <a:custGeom>
                <a:rect b="b" l="l" r="r" t="t"/>
                <a:pathLst>
                  <a:path extrusionOk="0" h="1028" w="2835">
                    <a:moveTo>
                      <a:pt x="0" y="0"/>
                    </a:moveTo>
                    <a:lnTo>
                      <a:pt x="0" y="1027"/>
                    </a:lnTo>
                    <a:lnTo>
                      <a:pt x="2835" y="1027"/>
                    </a:lnTo>
                    <a:lnTo>
                      <a:pt x="28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5"/>
              <p:cNvSpPr/>
              <p:nvPr/>
            </p:nvSpPr>
            <p:spPr>
              <a:xfrm>
                <a:off x="984000" y="1828550"/>
                <a:ext cx="195925" cy="25700"/>
              </a:xfrm>
              <a:custGeom>
                <a:rect b="b" l="l" r="r" t="t"/>
                <a:pathLst>
                  <a:path extrusionOk="0" h="1028" w="7837">
                    <a:moveTo>
                      <a:pt x="0" y="0"/>
                    </a:moveTo>
                    <a:lnTo>
                      <a:pt x="0" y="1027"/>
                    </a:lnTo>
                    <a:lnTo>
                      <a:pt x="7837" y="1027"/>
                    </a:lnTo>
                    <a:lnTo>
                      <a:pt x="78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5"/>
              <p:cNvSpPr/>
              <p:nvPr/>
            </p:nvSpPr>
            <p:spPr>
              <a:xfrm>
                <a:off x="1096700" y="1897025"/>
                <a:ext cx="208775" cy="25700"/>
              </a:xfrm>
              <a:custGeom>
                <a:rect b="b" l="l" r="r" t="t"/>
                <a:pathLst>
                  <a:path extrusionOk="0" h="1028" w="8351">
                    <a:moveTo>
                      <a:pt x="0" y="0"/>
                    </a:moveTo>
                    <a:lnTo>
                      <a:pt x="0" y="1027"/>
                    </a:lnTo>
                    <a:lnTo>
                      <a:pt x="8351" y="1027"/>
                    </a:lnTo>
                    <a:lnTo>
                      <a:pt x="8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5"/>
              <p:cNvSpPr/>
              <p:nvPr/>
            </p:nvSpPr>
            <p:spPr>
              <a:xfrm>
                <a:off x="1137125" y="1968825"/>
                <a:ext cx="167875" cy="25700"/>
              </a:xfrm>
              <a:custGeom>
                <a:rect b="b" l="l" r="r" t="t"/>
                <a:pathLst>
                  <a:path extrusionOk="0" h="1028" w="6715">
                    <a:moveTo>
                      <a:pt x="0" y="0"/>
                    </a:moveTo>
                    <a:lnTo>
                      <a:pt x="0" y="1027"/>
                    </a:lnTo>
                    <a:lnTo>
                      <a:pt x="6715" y="1027"/>
                    </a:lnTo>
                    <a:lnTo>
                      <a:pt x="67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5"/>
              <p:cNvSpPr/>
              <p:nvPr/>
            </p:nvSpPr>
            <p:spPr>
              <a:xfrm>
                <a:off x="1060075" y="2111950"/>
                <a:ext cx="244925" cy="25225"/>
              </a:xfrm>
              <a:custGeom>
                <a:rect b="b" l="l" r="r" t="t"/>
                <a:pathLst>
                  <a:path extrusionOk="0" h="1009" w="9797">
                    <a:moveTo>
                      <a:pt x="1" y="0"/>
                    </a:moveTo>
                    <a:lnTo>
                      <a:pt x="1" y="1009"/>
                    </a:lnTo>
                    <a:lnTo>
                      <a:pt x="9797" y="1009"/>
                    </a:lnTo>
                    <a:lnTo>
                      <a:pt x="97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5"/>
              <p:cNvSpPr/>
              <p:nvPr/>
            </p:nvSpPr>
            <p:spPr>
              <a:xfrm>
                <a:off x="1060075" y="2170925"/>
                <a:ext cx="244925" cy="25700"/>
              </a:xfrm>
              <a:custGeom>
                <a:rect b="b" l="l" r="r" t="t"/>
                <a:pathLst>
                  <a:path extrusionOk="0" h="1028" w="9797">
                    <a:moveTo>
                      <a:pt x="1" y="0"/>
                    </a:moveTo>
                    <a:lnTo>
                      <a:pt x="1" y="1027"/>
                    </a:lnTo>
                    <a:lnTo>
                      <a:pt x="9797" y="1027"/>
                    </a:lnTo>
                    <a:lnTo>
                      <a:pt x="97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5"/>
              <p:cNvSpPr/>
              <p:nvPr/>
            </p:nvSpPr>
            <p:spPr>
              <a:xfrm>
                <a:off x="1137125" y="2230350"/>
                <a:ext cx="167875" cy="25700"/>
              </a:xfrm>
              <a:custGeom>
                <a:rect b="b" l="l" r="r" t="t"/>
                <a:pathLst>
                  <a:path extrusionOk="0" h="1028" w="6715">
                    <a:moveTo>
                      <a:pt x="0" y="1"/>
                    </a:moveTo>
                    <a:lnTo>
                      <a:pt x="0" y="1028"/>
                    </a:lnTo>
                    <a:lnTo>
                      <a:pt x="6715" y="1028"/>
                    </a:lnTo>
                    <a:lnTo>
                      <a:pt x="67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0" name="Google Shape;2050;p45"/>
            <p:cNvGrpSpPr/>
            <p:nvPr/>
          </p:nvGrpSpPr>
          <p:grpSpPr>
            <a:xfrm>
              <a:off x="4689056" y="170858"/>
              <a:ext cx="2199587" cy="1906939"/>
              <a:chOff x="7383006" y="651608"/>
              <a:chExt cx="2199587" cy="1906939"/>
            </a:xfrm>
          </p:grpSpPr>
          <p:sp>
            <p:nvSpPr>
              <p:cNvPr id="2051" name="Google Shape;2051;p45"/>
              <p:cNvSpPr/>
              <p:nvPr/>
            </p:nvSpPr>
            <p:spPr>
              <a:xfrm>
                <a:off x="7383006" y="1647171"/>
                <a:ext cx="773168" cy="911376"/>
              </a:xfrm>
              <a:custGeom>
                <a:rect b="b" l="l" r="r" t="t"/>
                <a:pathLst>
                  <a:path extrusionOk="0" h="32991" w="27988">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5"/>
              <p:cNvSpPr/>
              <p:nvPr/>
            </p:nvSpPr>
            <p:spPr>
              <a:xfrm>
                <a:off x="7441074" y="1595567"/>
                <a:ext cx="772229" cy="911376"/>
              </a:xfrm>
              <a:custGeom>
                <a:rect b="b" l="l" r="r" t="t"/>
                <a:pathLst>
                  <a:path extrusionOk="0" h="32991" w="27954">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5"/>
              <p:cNvSpPr/>
              <p:nvPr/>
            </p:nvSpPr>
            <p:spPr>
              <a:xfrm>
                <a:off x="7658541" y="1180884"/>
                <a:ext cx="998920" cy="957455"/>
              </a:xfrm>
              <a:custGeom>
                <a:rect b="b" l="l" r="r" t="t"/>
                <a:pathLst>
                  <a:path extrusionOk="0" h="34659" w="3616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5"/>
              <p:cNvSpPr/>
              <p:nvPr/>
            </p:nvSpPr>
            <p:spPr>
              <a:xfrm>
                <a:off x="7713820" y="1129280"/>
                <a:ext cx="999859" cy="957455"/>
              </a:xfrm>
              <a:custGeom>
                <a:rect b="b" l="l" r="r" t="t"/>
                <a:pathLst>
                  <a:path extrusionOk="0" h="34659" w="36194">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5"/>
              <p:cNvSpPr/>
              <p:nvPr/>
            </p:nvSpPr>
            <p:spPr>
              <a:xfrm>
                <a:off x="7793989" y="1189172"/>
                <a:ext cx="838585" cy="838584"/>
              </a:xfrm>
              <a:custGeom>
                <a:rect b="b" l="l" r="r" t="t"/>
                <a:pathLst>
                  <a:path extrusionOk="0" h="30356" w="30356">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5"/>
              <p:cNvSpPr/>
              <p:nvPr/>
            </p:nvSpPr>
            <p:spPr>
              <a:xfrm>
                <a:off x="8234476" y="1189172"/>
                <a:ext cx="394430" cy="411005"/>
              </a:xfrm>
              <a:custGeom>
                <a:rect b="b" l="l" r="r" t="t"/>
                <a:pathLst>
                  <a:path extrusionOk="0" h="14878" w="14278">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5"/>
              <p:cNvSpPr/>
              <p:nvPr/>
            </p:nvSpPr>
            <p:spPr>
              <a:xfrm>
                <a:off x="7844681" y="1189172"/>
                <a:ext cx="389816" cy="310560"/>
              </a:xfrm>
              <a:custGeom>
                <a:rect b="b" l="l" r="r" t="t"/>
                <a:pathLst>
                  <a:path extrusionOk="0" h="11242" w="14111">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5"/>
              <p:cNvSpPr/>
              <p:nvPr/>
            </p:nvSpPr>
            <p:spPr>
              <a:xfrm>
                <a:off x="9034291" y="651608"/>
                <a:ext cx="548301" cy="548329"/>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2" name="Shape 2062"/>
        <p:cNvGrpSpPr/>
        <p:nvPr/>
      </p:nvGrpSpPr>
      <p:grpSpPr>
        <a:xfrm>
          <a:off x="0" y="0"/>
          <a:ext cx="0" cy="0"/>
          <a:chOff x="0" y="0"/>
          <a:chExt cx="0" cy="0"/>
        </a:xfrm>
      </p:grpSpPr>
      <p:sp>
        <p:nvSpPr>
          <p:cNvPr id="2063" name="Google Shape;2063;p46"/>
          <p:cNvSpPr txBox="1"/>
          <p:nvPr>
            <p:ph type="title"/>
          </p:nvPr>
        </p:nvSpPr>
        <p:spPr>
          <a:xfrm>
            <a:off x="2447100" y="662625"/>
            <a:ext cx="5983800" cy="252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1"/>
                </a:solidFill>
              </a:rPr>
              <a:t>Use Case</a:t>
            </a:r>
            <a:r>
              <a:rPr lang="en">
                <a:solidFill>
                  <a:schemeClr val="accent1"/>
                </a:solidFill>
              </a:rPr>
              <a:t> </a:t>
            </a:r>
            <a:r>
              <a:rPr lang="en"/>
              <a:t>Diagram</a:t>
            </a:r>
            <a:endParaRPr/>
          </a:p>
        </p:txBody>
      </p:sp>
      <p:grpSp>
        <p:nvGrpSpPr>
          <p:cNvPr id="2064" name="Google Shape;2064;p46"/>
          <p:cNvGrpSpPr/>
          <p:nvPr/>
        </p:nvGrpSpPr>
        <p:grpSpPr>
          <a:xfrm>
            <a:off x="478249" y="1609724"/>
            <a:ext cx="2420033" cy="2822095"/>
            <a:chOff x="-4813275" y="663875"/>
            <a:chExt cx="3648475" cy="4510300"/>
          </a:xfrm>
        </p:grpSpPr>
        <p:sp>
          <p:nvSpPr>
            <p:cNvPr id="2065" name="Google Shape;2065;p46"/>
            <p:cNvSpPr/>
            <p:nvPr/>
          </p:nvSpPr>
          <p:spPr>
            <a:xfrm>
              <a:off x="-2587500" y="5039875"/>
              <a:ext cx="151800" cy="133450"/>
            </a:xfrm>
            <a:custGeom>
              <a:rect b="b" l="l" r="r" t="t"/>
              <a:pathLst>
                <a:path extrusionOk="0" h="5338" w="6072">
                  <a:moveTo>
                    <a:pt x="1535" y="1"/>
                  </a:moveTo>
                  <a:cubicBezTo>
                    <a:pt x="1001" y="1"/>
                    <a:pt x="500" y="68"/>
                    <a:pt x="0" y="268"/>
                  </a:cubicBezTo>
                  <a:lnTo>
                    <a:pt x="67" y="1735"/>
                  </a:lnTo>
                  <a:cubicBezTo>
                    <a:pt x="167" y="3737"/>
                    <a:pt x="1835" y="5338"/>
                    <a:pt x="3870" y="5338"/>
                  </a:cubicBezTo>
                  <a:lnTo>
                    <a:pt x="6004" y="5338"/>
                  </a:lnTo>
                  <a:cubicBezTo>
                    <a:pt x="6038" y="5071"/>
                    <a:pt x="6071" y="4771"/>
                    <a:pt x="6071" y="4537"/>
                  </a:cubicBezTo>
                  <a:cubicBezTo>
                    <a:pt x="6071" y="2036"/>
                    <a:pt x="4036" y="1"/>
                    <a:pt x="1535"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6"/>
            <p:cNvSpPr/>
            <p:nvPr/>
          </p:nvSpPr>
          <p:spPr>
            <a:xfrm>
              <a:off x="-2834350" y="4315200"/>
              <a:ext cx="75075" cy="75075"/>
            </a:xfrm>
            <a:custGeom>
              <a:rect b="b" l="l" r="r" t="t"/>
              <a:pathLst>
                <a:path extrusionOk="0" h="3003" w="3003">
                  <a:moveTo>
                    <a:pt x="1501" y="567"/>
                  </a:moveTo>
                  <a:cubicBezTo>
                    <a:pt x="2002" y="567"/>
                    <a:pt x="2402" y="1001"/>
                    <a:pt x="2402" y="1501"/>
                  </a:cubicBezTo>
                  <a:cubicBezTo>
                    <a:pt x="2402" y="2002"/>
                    <a:pt x="2002" y="2402"/>
                    <a:pt x="1501" y="2402"/>
                  </a:cubicBezTo>
                  <a:cubicBezTo>
                    <a:pt x="1001" y="2402"/>
                    <a:pt x="567" y="2002"/>
                    <a:pt x="567" y="1501"/>
                  </a:cubicBezTo>
                  <a:cubicBezTo>
                    <a:pt x="567" y="1001"/>
                    <a:pt x="1001" y="567"/>
                    <a:pt x="1501" y="567"/>
                  </a:cubicBezTo>
                  <a:close/>
                  <a:moveTo>
                    <a:pt x="1501" y="0"/>
                  </a:moveTo>
                  <a:cubicBezTo>
                    <a:pt x="668" y="0"/>
                    <a:pt x="0" y="668"/>
                    <a:pt x="0" y="1501"/>
                  </a:cubicBezTo>
                  <a:cubicBezTo>
                    <a:pt x="0" y="2335"/>
                    <a:pt x="668" y="3003"/>
                    <a:pt x="1501" y="3003"/>
                  </a:cubicBezTo>
                  <a:cubicBezTo>
                    <a:pt x="2335" y="3003"/>
                    <a:pt x="2936" y="2335"/>
                    <a:pt x="3003" y="1501"/>
                  </a:cubicBezTo>
                  <a:cubicBezTo>
                    <a:pt x="3003" y="668"/>
                    <a:pt x="2335" y="0"/>
                    <a:pt x="1501"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6"/>
            <p:cNvSpPr/>
            <p:nvPr/>
          </p:nvSpPr>
          <p:spPr>
            <a:xfrm>
              <a:off x="-2616700" y="4381900"/>
              <a:ext cx="75075" cy="75100"/>
            </a:xfrm>
            <a:custGeom>
              <a:rect b="b" l="l" r="r" t="t"/>
              <a:pathLst>
                <a:path extrusionOk="0" h="3004" w="3003">
                  <a:moveTo>
                    <a:pt x="1502" y="1"/>
                  </a:moveTo>
                  <a:cubicBezTo>
                    <a:pt x="668" y="1"/>
                    <a:pt x="1" y="668"/>
                    <a:pt x="1" y="1502"/>
                  </a:cubicBezTo>
                  <a:cubicBezTo>
                    <a:pt x="1" y="2336"/>
                    <a:pt x="668" y="3003"/>
                    <a:pt x="1502" y="3003"/>
                  </a:cubicBezTo>
                  <a:cubicBezTo>
                    <a:pt x="2336" y="3003"/>
                    <a:pt x="3003" y="2336"/>
                    <a:pt x="3003" y="1502"/>
                  </a:cubicBezTo>
                  <a:cubicBezTo>
                    <a:pt x="2969" y="668"/>
                    <a:pt x="2336" y="1"/>
                    <a:pt x="1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6"/>
            <p:cNvSpPr/>
            <p:nvPr/>
          </p:nvSpPr>
          <p:spPr>
            <a:xfrm>
              <a:off x="-2723450" y="4079025"/>
              <a:ext cx="152650" cy="167200"/>
            </a:xfrm>
            <a:custGeom>
              <a:rect b="b" l="l" r="r" t="t"/>
              <a:pathLst>
                <a:path extrusionOk="0" h="6688" w="6106">
                  <a:moveTo>
                    <a:pt x="738" y="0"/>
                  </a:moveTo>
                  <a:cubicBezTo>
                    <a:pt x="361" y="0"/>
                    <a:pt x="1" y="314"/>
                    <a:pt x="1" y="741"/>
                  </a:cubicBezTo>
                  <a:lnTo>
                    <a:pt x="1" y="5978"/>
                  </a:lnTo>
                  <a:cubicBezTo>
                    <a:pt x="1" y="6394"/>
                    <a:pt x="364" y="6688"/>
                    <a:pt x="762" y="6688"/>
                  </a:cubicBezTo>
                  <a:cubicBezTo>
                    <a:pt x="875" y="6688"/>
                    <a:pt x="991" y="6664"/>
                    <a:pt x="1102" y="6612"/>
                  </a:cubicBezTo>
                  <a:lnTo>
                    <a:pt x="5638" y="3977"/>
                  </a:lnTo>
                  <a:cubicBezTo>
                    <a:pt x="6105" y="3677"/>
                    <a:pt x="6105" y="3009"/>
                    <a:pt x="5638" y="2743"/>
                  </a:cubicBezTo>
                  <a:lnTo>
                    <a:pt x="1102" y="107"/>
                  </a:lnTo>
                  <a:cubicBezTo>
                    <a:pt x="987" y="33"/>
                    <a:pt x="862" y="0"/>
                    <a:pt x="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6"/>
            <p:cNvSpPr/>
            <p:nvPr/>
          </p:nvSpPr>
          <p:spPr>
            <a:xfrm>
              <a:off x="-2838525" y="3765150"/>
              <a:ext cx="133450" cy="117775"/>
            </a:xfrm>
            <a:custGeom>
              <a:rect b="b" l="l" r="r" t="t"/>
              <a:pathLst>
                <a:path extrusionOk="0" h="4711" w="5338">
                  <a:moveTo>
                    <a:pt x="2646" y="0"/>
                  </a:moveTo>
                  <a:cubicBezTo>
                    <a:pt x="1734" y="0"/>
                    <a:pt x="875" y="531"/>
                    <a:pt x="501" y="1454"/>
                  </a:cubicBezTo>
                  <a:cubicBezTo>
                    <a:pt x="1" y="2655"/>
                    <a:pt x="534" y="4023"/>
                    <a:pt x="1735" y="4523"/>
                  </a:cubicBezTo>
                  <a:cubicBezTo>
                    <a:pt x="2039" y="4650"/>
                    <a:pt x="2356" y="4710"/>
                    <a:pt x="2668" y="4710"/>
                  </a:cubicBezTo>
                  <a:cubicBezTo>
                    <a:pt x="3588" y="4710"/>
                    <a:pt x="4464" y="4186"/>
                    <a:pt x="4837" y="3289"/>
                  </a:cubicBezTo>
                  <a:cubicBezTo>
                    <a:pt x="5338" y="2055"/>
                    <a:pt x="4771" y="687"/>
                    <a:pt x="3570" y="187"/>
                  </a:cubicBezTo>
                  <a:cubicBezTo>
                    <a:pt x="3267" y="61"/>
                    <a:pt x="2954" y="0"/>
                    <a:pt x="2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6"/>
            <p:cNvSpPr/>
            <p:nvPr/>
          </p:nvSpPr>
          <p:spPr>
            <a:xfrm>
              <a:off x="-3092025" y="3329250"/>
              <a:ext cx="111750" cy="98200"/>
            </a:xfrm>
            <a:custGeom>
              <a:rect b="b" l="l" r="r" t="t"/>
              <a:pathLst>
                <a:path extrusionOk="0" h="3928" w="4470">
                  <a:moveTo>
                    <a:pt x="2255" y="0"/>
                  </a:moveTo>
                  <a:cubicBezTo>
                    <a:pt x="1477" y="0"/>
                    <a:pt x="728" y="446"/>
                    <a:pt x="400" y="1178"/>
                  </a:cubicBezTo>
                  <a:cubicBezTo>
                    <a:pt x="0" y="2178"/>
                    <a:pt x="467" y="3313"/>
                    <a:pt x="1468" y="3780"/>
                  </a:cubicBezTo>
                  <a:cubicBezTo>
                    <a:pt x="1718" y="3880"/>
                    <a:pt x="1974" y="3928"/>
                    <a:pt x="2226" y="3928"/>
                  </a:cubicBezTo>
                  <a:cubicBezTo>
                    <a:pt x="2979" y="3928"/>
                    <a:pt x="3686" y="3496"/>
                    <a:pt x="4036" y="2745"/>
                  </a:cubicBezTo>
                  <a:cubicBezTo>
                    <a:pt x="4470" y="1745"/>
                    <a:pt x="4003" y="611"/>
                    <a:pt x="3002" y="144"/>
                  </a:cubicBezTo>
                  <a:cubicBezTo>
                    <a:pt x="2759" y="46"/>
                    <a:pt x="2505" y="0"/>
                    <a:pt x="2255" y="0"/>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6"/>
            <p:cNvSpPr/>
            <p:nvPr/>
          </p:nvSpPr>
          <p:spPr>
            <a:xfrm>
              <a:off x="-3007800" y="3430900"/>
              <a:ext cx="195150" cy="321425"/>
            </a:xfrm>
            <a:custGeom>
              <a:rect b="b" l="l" r="r" t="t"/>
              <a:pathLst>
                <a:path extrusionOk="0" h="12857" w="7806">
                  <a:moveTo>
                    <a:pt x="205" y="1"/>
                  </a:moveTo>
                  <a:cubicBezTo>
                    <a:pt x="176" y="1"/>
                    <a:pt x="151" y="5"/>
                    <a:pt x="134" y="14"/>
                  </a:cubicBezTo>
                  <a:cubicBezTo>
                    <a:pt x="33" y="47"/>
                    <a:pt x="0" y="214"/>
                    <a:pt x="33" y="314"/>
                  </a:cubicBezTo>
                  <a:lnTo>
                    <a:pt x="7372" y="12723"/>
                  </a:lnTo>
                  <a:cubicBezTo>
                    <a:pt x="7439" y="12823"/>
                    <a:pt x="7472" y="12856"/>
                    <a:pt x="7539" y="12856"/>
                  </a:cubicBezTo>
                  <a:cubicBezTo>
                    <a:pt x="7606" y="12856"/>
                    <a:pt x="7639" y="12856"/>
                    <a:pt x="7672" y="12823"/>
                  </a:cubicBezTo>
                  <a:cubicBezTo>
                    <a:pt x="7772" y="12756"/>
                    <a:pt x="7806" y="12589"/>
                    <a:pt x="7772" y="12523"/>
                  </a:cubicBezTo>
                  <a:lnTo>
                    <a:pt x="434" y="80"/>
                  </a:lnTo>
                  <a:cubicBezTo>
                    <a:pt x="385" y="32"/>
                    <a:pt x="282" y="1"/>
                    <a:pt x="205" y="1"/>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6"/>
            <p:cNvSpPr/>
            <p:nvPr/>
          </p:nvSpPr>
          <p:spPr>
            <a:xfrm>
              <a:off x="-2557500" y="3076475"/>
              <a:ext cx="39225" cy="26225"/>
            </a:xfrm>
            <a:custGeom>
              <a:rect b="b" l="l" r="r" t="t"/>
              <a:pathLst>
                <a:path extrusionOk="0" h="1049" w="1569">
                  <a:moveTo>
                    <a:pt x="1307" y="1"/>
                  </a:moveTo>
                  <a:cubicBezTo>
                    <a:pt x="1273" y="1"/>
                    <a:pt x="1238" y="5"/>
                    <a:pt x="1202" y="14"/>
                  </a:cubicBezTo>
                  <a:lnTo>
                    <a:pt x="134" y="648"/>
                  </a:lnTo>
                  <a:cubicBezTo>
                    <a:pt x="34" y="681"/>
                    <a:pt x="1" y="815"/>
                    <a:pt x="34" y="915"/>
                  </a:cubicBezTo>
                  <a:cubicBezTo>
                    <a:pt x="134" y="1015"/>
                    <a:pt x="168" y="1048"/>
                    <a:pt x="201" y="1048"/>
                  </a:cubicBezTo>
                  <a:cubicBezTo>
                    <a:pt x="268" y="1048"/>
                    <a:pt x="301" y="1048"/>
                    <a:pt x="335" y="1015"/>
                  </a:cubicBezTo>
                  <a:lnTo>
                    <a:pt x="1435" y="381"/>
                  </a:lnTo>
                  <a:cubicBezTo>
                    <a:pt x="1502" y="348"/>
                    <a:pt x="1569" y="214"/>
                    <a:pt x="1502" y="81"/>
                  </a:cubicBezTo>
                  <a:cubicBezTo>
                    <a:pt x="1478" y="32"/>
                    <a:pt x="1400" y="1"/>
                    <a:pt x="1307" y="1"/>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6"/>
            <p:cNvSpPr/>
            <p:nvPr/>
          </p:nvSpPr>
          <p:spPr>
            <a:xfrm>
              <a:off x="-2890225" y="3123875"/>
              <a:ext cx="289400" cy="171450"/>
            </a:xfrm>
            <a:custGeom>
              <a:rect b="b" l="l" r="r" t="t"/>
              <a:pathLst>
                <a:path extrusionOk="0" h="6858" w="11576">
                  <a:moveTo>
                    <a:pt x="11333" y="1"/>
                  </a:moveTo>
                  <a:cubicBezTo>
                    <a:pt x="11297" y="1"/>
                    <a:pt x="11264" y="8"/>
                    <a:pt x="11242" y="19"/>
                  </a:cubicBezTo>
                  <a:lnTo>
                    <a:pt x="9007" y="1320"/>
                  </a:lnTo>
                  <a:cubicBezTo>
                    <a:pt x="8907" y="1420"/>
                    <a:pt x="8907" y="1520"/>
                    <a:pt x="8940" y="1620"/>
                  </a:cubicBezTo>
                  <a:cubicBezTo>
                    <a:pt x="8974" y="1687"/>
                    <a:pt x="9007" y="1754"/>
                    <a:pt x="9107" y="1754"/>
                  </a:cubicBezTo>
                  <a:cubicBezTo>
                    <a:pt x="9140" y="1754"/>
                    <a:pt x="9174" y="1754"/>
                    <a:pt x="9240" y="1687"/>
                  </a:cubicBezTo>
                  <a:lnTo>
                    <a:pt x="11442" y="386"/>
                  </a:lnTo>
                  <a:cubicBezTo>
                    <a:pt x="11575" y="320"/>
                    <a:pt x="11575" y="186"/>
                    <a:pt x="11509" y="119"/>
                  </a:cubicBezTo>
                  <a:cubicBezTo>
                    <a:pt x="11486" y="30"/>
                    <a:pt x="11405" y="1"/>
                    <a:pt x="11333" y="1"/>
                  </a:cubicBezTo>
                  <a:close/>
                  <a:moveTo>
                    <a:pt x="6950" y="2577"/>
                  </a:moveTo>
                  <a:cubicBezTo>
                    <a:pt x="6900" y="2577"/>
                    <a:pt x="6847" y="2594"/>
                    <a:pt x="6805" y="2621"/>
                  </a:cubicBezTo>
                  <a:lnTo>
                    <a:pt x="4604" y="3922"/>
                  </a:lnTo>
                  <a:cubicBezTo>
                    <a:pt x="4470" y="3989"/>
                    <a:pt x="4470" y="4122"/>
                    <a:pt x="4504" y="4189"/>
                  </a:cubicBezTo>
                  <a:cubicBezTo>
                    <a:pt x="4504" y="4256"/>
                    <a:pt x="4604" y="4289"/>
                    <a:pt x="4670" y="4322"/>
                  </a:cubicBezTo>
                  <a:cubicBezTo>
                    <a:pt x="4737" y="4322"/>
                    <a:pt x="4771" y="4322"/>
                    <a:pt x="4804" y="4289"/>
                  </a:cubicBezTo>
                  <a:lnTo>
                    <a:pt x="7005" y="2988"/>
                  </a:lnTo>
                  <a:cubicBezTo>
                    <a:pt x="7139" y="2888"/>
                    <a:pt x="7139" y="2788"/>
                    <a:pt x="7106" y="2688"/>
                  </a:cubicBezTo>
                  <a:cubicBezTo>
                    <a:pt x="7086" y="2610"/>
                    <a:pt x="7021" y="2577"/>
                    <a:pt x="6950" y="2577"/>
                  </a:cubicBezTo>
                  <a:close/>
                  <a:moveTo>
                    <a:pt x="2462" y="5136"/>
                  </a:moveTo>
                  <a:cubicBezTo>
                    <a:pt x="2418" y="5136"/>
                    <a:pt x="2372" y="5144"/>
                    <a:pt x="2335" y="5156"/>
                  </a:cubicBezTo>
                  <a:lnTo>
                    <a:pt x="134" y="6457"/>
                  </a:lnTo>
                  <a:cubicBezTo>
                    <a:pt x="0" y="6524"/>
                    <a:pt x="0" y="6657"/>
                    <a:pt x="67" y="6757"/>
                  </a:cubicBezTo>
                  <a:cubicBezTo>
                    <a:pt x="101" y="6824"/>
                    <a:pt x="134" y="6858"/>
                    <a:pt x="234" y="6858"/>
                  </a:cubicBezTo>
                  <a:cubicBezTo>
                    <a:pt x="267" y="6858"/>
                    <a:pt x="301" y="6858"/>
                    <a:pt x="334" y="6824"/>
                  </a:cubicBezTo>
                  <a:lnTo>
                    <a:pt x="2569" y="5523"/>
                  </a:lnTo>
                  <a:cubicBezTo>
                    <a:pt x="2669" y="5457"/>
                    <a:pt x="2669" y="5323"/>
                    <a:pt x="2636" y="5223"/>
                  </a:cubicBezTo>
                  <a:cubicBezTo>
                    <a:pt x="2615" y="5160"/>
                    <a:pt x="2540" y="5136"/>
                    <a:pt x="2462" y="5136"/>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6"/>
            <p:cNvSpPr/>
            <p:nvPr/>
          </p:nvSpPr>
          <p:spPr>
            <a:xfrm>
              <a:off x="-2973625" y="3316675"/>
              <a:ext cx="39225" cy="27025"/>
            </a:xfrm>
            <a:custGeom>
              <a:rect b="b" l="l" r="r" t="t"/>
              <a:pathLst>
                <a:path extrusionOk="0" h="1081" w="1569">
                  <a:moveTo>
                    <a:pt x="1329" y="0"/>
                  </a:moveTo>
                  <a:cubicBezTo>
                    <a:pt x="1300" y="0"/>
                    <a:pt x="1268" y="4"/>
                    <a:pt x="1235" y="13"/>
                  </a:cubicBezTo>
                  <a:lnTo>
                    <a:pt x="134" y="647"/>
                  </a:lnTo>
                  <a:cubicBezTo>
                    <a:pt x="67" y="713"/>
                    <a:pt x="1" y="813"/>
                    <a:pt x="67" y="947"/>
                  </a:cubicBezTo>
                  <a:cubicBezTo>
                    <a:pt x="101" y="1047"/>
                    <a:pt x="168" y="1047"/>
                    <a:pt x="234" y="1080"/>
                  </a:cubicBezTo>
                  <a:cubicBezTo>
                    <a:pt x="268" y="1080"/>
                    <a:pt x="301" y="1080"/>
                    <a:pt x="334" y="1014"/>
                  </a:cubicBezTo>
                  <a:lnTo>
                    <a:pt x="1435" y="413"/>
                  </a:lnTo>
                  <a:cubicBezTo>
                    <a:pt x="1535" y="346"/>
                    <a:pt x="1569" y="246"/>
                    <a:pt x="1535" y="113"/>
                  </a:cubicBezTo>
                  <a:cubicBezTo>
                    <a:pt x="1485" y="38"/>
                    <a:pt x="1416" y="0"/>
                    <a:pt x="1329"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6"/>
            <p:cNvSpPr/>
            <p:nvPr/>
          </p:nvSpPr>
          <p:spPr>
            <a:xfrm>
              <a:off x="-2511625" y="2983675"/>
              <a:ext cx="120125" cy="105750"/>
            </a:xfrm>
            <a:custGeom>
              <a:rect b="b" l="l" r="r" t="t"/>
              <a:pathLst>
                <a:path extrusionOk="0" h="4230" w="4805">
                  <a:moveTo>
                    <a:pt x="2450" y="0"/>
                  </a:moveTo>
                  <a:cubicBezTo>
                    <a:pt x="1610" y="0"/>
                    <a:pt x="820" y="477"/>
                    <a:pt x="468" y="1258"/>
                  </a:cubicBezTo>
                  <a:cubicBezTo>
                    <a:pt x="1" y="2358"/>
                    <a:pt x="501" y="3559"/>
                    <a:pt x="1535" y="4060"/>
                  </a:cubicBezTo>
                  <a:cubicBezTo>
                    <a:pt x="1809" y="4176"/>
                    <a:pt x="2089" y="4230"/>
                    <a:pt x="2363" y="4230"/>
                  </a:cubicBezTo>
                  <a:cubicBezTo>
                    <a:pt x="3190" y="4230"/>
                    <a:pt x="3961" y="3736"/>
                    <a:pt x="4337" y="2959"/>
                  </a:cubicBezTo>
                  <a:cubicBezTo>
                    <a:pt x="4804" y="1891"/>
                    <a:pt x="4304" y="657"/>
                    <a:pt x="3270" y="157"/>
                  </a:cubicBezTo>
                  <a:cubicBezTo>
                    <a:pt x="3000" y="50"/>
                    <a:pt x="2722" y="0"/>
                    <a:pt x="2450"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6"/>
            <p:cNvSpPr/>
            <p:nvPr/>
          </p:nvSpPr>
          <p:spPr>
            <a:xfrm>
              <a:off x="-4727375" y="1675800"/>
              <a:ext cx="3266525" cy="3273200"/>
            </a:xfrm>
            <a:custGeom>
              <a:rect b="b" l="l" r="r" t="t"/>
              <a:pathLst>
                <a:path extrusionOk="0" h="130928" w="130661">
                  <a:moveTo>
                    <a:pt x="65214" y="1"/>
                  </a:moveTo>
                  <a:cubicBezTo>
                    <a:pt x="64180" y="1"/>
                    <a:pt x="63046" y="34"/>
                    <a:pt x="61945" y="68"/>
                  </a:cubicBezTo>
                  <a:lnTo>
                    <a:pt x="61811" y="68"/>
                  </a:lnTo>
                  <a:cubicBezTo>
                    <a:pt x="61578" y="101"/>
                    <a:pt x="61378" y="334"/>
                    <a:pt x="61411" y="568"/>
                  </a:cubicBezTo>
                  <a:cubicBezTo>
                    <a:pt x="61442" y="815"/>
                    <a:pt x="61616" y="1005"/>
                    <a:pt x="61854" y="1005"/>
                  </a:cubicBezTo>
                  <a:cubicBezTo>
                    <a:pt x="61873" y="1005"/>
                    <a:pt x="61892" y="1004"/>
                    <a:pt x="61912" y="1002"/>
                  </a:cubicBezTo>
                  <a:lnTo>
                    <a:pt x="61978" y="1002"/>
                  </a:lnTo>
                  <a:cubicBezTo>
                    <a:pt x="63061" y="941"/>
                    <a:pt x="64148" y="912"/>
                    <a:pt x="65236" y="912"/>
                  </a:cubicBezTo>
                  <a:cubicBezTo>
                    <a:pt x="68339" y="912"/>
                    <a:pt x="71449" y="1149"/>
                    <a:pt x="74487" y="1569"/>
                  </a:cubicBezTo>
                  <a:lnTo>
                    <a:pt x="74587" y="1569"/>
                  </a:lnTo>
                  <a:cubicBezTo>
                    <a:pt x="74821" y="1569"/>
                    <a:pt x="74988" y="1402"/>
                    <a:pt x="75054" y="1168"/>
                  </a:cubicBezTo>
                  <a:cubicBezTo>
                    <a:pt x="75088" y="901"/>
                    <a:pt x="74921" y="701"/>
                    <a:pt x="74654" y="668"/>
                  </a:cubicBezTo>
                  <a:cubicBezTo>
                    <a:pt x="71552" y="234"/>
                    <a:pt x="68383" y="1"/>
                    <a:pt x="65214" y="1"/>
                  </a:cubicBezTo>
                  <a:close/>
                  <a:moveTo>
                    <a:pt x="49240" y="2231"/>
                  </a:moveTo>
                  <a:cubicBezTo>
                    <a:pt x="49217" y="2231"/>
                    <a:pt x="49193" y="2232"/>
                    <a:pt x="49169" y="2236"/>
                  </a:cubicBezTo>
                  <a:cubicBezTo>
                    <a:pt x="44899" y="3303"/>
                    <a:pt x="40830" y="4704"/>
                    <a:pt x="37027" y="6405"/>
                  </a:cubicBezTo>
                  <a:cubicBezTo>
                    <a:pt x="36794" y="6505"/>
                    <a:pt x="36727" y="6806"/>
                    <a:pt x="36794" y="7006"/>
                  </a:cubicBezTo>
                  <a:cubicBezTo>
                    <a:pt x="36894" y="7173"/>
                    <a:pt x="37060" y="7239"/>
                    <a:pt x="37227" y="7239"/>
                  </a:cubicBezTo>
                  <a:cubicBezTo>
                    <a:pt x="37272" y="7239"/>
                    <a:pt x="37316" y="7225"/>
                    <a:pt x="37351" y="7225"/>
                  </a:cubicBezTo>
                  <a:cubicBezTo>
                    <a:pt x="37368" y="7225"/>
                    <a:pt x="37383" y="7228"/>
                    <a:pt x="37394" y="7239"/>
                  </a:cubicBezTo>
                  <a:cubicBezTo>
                    <a:pt x="41163" y="5538"/>
                    <a:pt x="45200" y="4170"/>
                    <a:pt x="49369" y="3136"/>
                  </a:cubicBezTo>
                  <a:cubicBezTo>
                    <a:pt x="49603" y="3070"/>
                    <a:pt x="49736" y="2836"/>
                    <a:pt x="49703" y="2569"/>
                  </a:cubicBezTo>
                  <a:cubicBezTo>
                    <a:pt x="49643" y="2360"/>
                    <a:pt x="49449" y="2231"/>
                    <a:pt x="49240" y="2231"/>
                  </a:cubicBezTo>
                  <a:close/>
                  <a:moveTo>
                    <a:pt x="86941" y="3683"/>
                  </a:moveTo>
                  <a:cubicBezTo>
                    <a:pt x="86741" y="3683"/>
                    <a:pt x="86576" y="3790"/>
                    <a:pt x="86496" y="4004"/>
                  </a:cubicBezTo>
                  <a:cubicBezTo>
                    <a:pt x="86429" y="4237"/>
                    <a:pt x="86562" y="4504"/>
                    <a:pt x="86796" y="4571"/>
                  </a:cubicBezTo>
                  <a:cubicBezTo>
                    <a:pt x="90799" y="6005"/>
                    <a:pt x="94635" y="7840"/>
                    <a:pt x="98271" y="10008"/>
                  </a:cubicBezTo>
                  <a:cubicBezTo>
                    <a:pt x="98371" y="10075"/>
                    <a:pt x="98438" y="10075"/>
                    <a:pt x="98504" y="10075"/>
                  </a:cubicBezTo>
                  <a:cubicBezTo>
                    <a:pt x="98638" y="10075"/>
                    <a:pt x="98805" y="10008"/>
                    <a:pt x="98838" y="9808"/>
                  </a:cubicBezTo>
                  <a:cubicBezTo>
                    <a:pt x="98971" y="9574"/>
                    <a:pt x="98905" y="9307"/>
                    <a:pt x="98671" y="9174"/>
                  </a:cubicBezTo>
                  <a:cubicBezTo>
                    <a:pt x="95002" y="7006"/>
                    <a:pt x="91132" y="5138"/>
                    <a:pt x="87096" y="3703"/>
                  </a:cubicBezTo>
                  <a:cubicBezTo>
                    <a:pt x="87043" y="3690"/>
                    <a:pt x="86991" y="3683"/>
                    <a:pt x="86941" y="3683"/>
                  </a:cubicBezTo>
                  <a:close/>
                  <a:moveTo>
                    <a:pt x="26193" y="12713"/>
                  </a:moveTo>
                  <a:cubicBezTo>
                    <a:pt x="26097" y="12713"/>
                    <a:pt x="26000" y="12743"/>
                    <a:pt x="25919" y="12810"/>
                  </a:cubicBezTo>
                  <a:cubicBezTo>
                    <a:pt x="22450" y="15312"/>
                    <a:pt x="19248" y="18181"/>
                    <a:pt x="16379" y="21349"/>
                  </a:cubicBezTo>
                  <a:cubicBezTo>
                    <a:pt x="16212" y="21516"/>
                    <a:pt x="16246" y="21816"/>
                    <a:pt x="16412" y="21983"/>
                  </a:cubicBezTo>
                  <a:cubicBezTo>
                    <a:pt x="16512" y="22050"/>
                    <a:pt x="16579" y="22083"/>
                    <a:pt x="16713" y="22083"/>
                  </a:cubicBezTo>
                  <a:cubicBezTo>
                    <a:pt x="16846" y="22083"/>
                    <a:pt x="16946" y="22050"/>
                    <a:pt x="17046" y="21917"/>
                  </a:cubicBezTo>
                  <a:cubicBezTo>
                    <a:pt x="19882" y="18781"/>
                    <a:pt x="23050" y="15979"/>
                    <a:pt x="26453" y="13511"/>
                  </a:cubicBezTo>
                  <a:cubicBezTo>
                    <a:pt x="26620" y="13377"/>
                    <a:pt x="26720" y="13077"/>
                    <a:pt x="26553" y="12877"/>
                  </a:cubicBezTo>
                  <a:cubicBezTo>
                    <a:pt x="26473" y="12777"/>
                    <a:pt x="26335" y="12713"/>
                    <a:pt x="26193" y="12713"/>
                  </a:cubicBezTo>
                  <a:close/>
                  <a:moveTo>
                    <a:pt x="108788" y="16816"/>
                  </a:moveTo>
                  <a:cubicBezTo>
                    <a:pt x="108658" y="16816"/>
                    <a:pt x="108511" y="16880"/>
                    <a:pt x="108411" y="16980"/>
                  </a:cubicBezTo>
                  <a:cubicBezTo>
                    <a:pt x="108245" y="17146"/>
                    <a:pt x="108278" y="17413"/>
                    <a:pt x="108445" y="17580"/>
                  </a:cubicBezTo>
                  <a:cubicBezTo>
                    <a:pt x="111580" y="20382"/>
                    <a:pt x="114449" y="23551"/>
                    <a:pt x="116951" y="26920"/>
                  </a:cubicBezTo>
                  <a:cubicBezTo>
                    <a:pt x="117018" y="27020"/>
                    <a:pt x="117184" y="27087"/>
                    <a:pt x="117318" y="27087"/>
                  </a:cubicBezTo>
                  <a:cubicBezTo>
                    <a:pt x="117418" y="27087"/>
                    <a:pt x="117518" y="27054"/>
                    <a:pt x="117585" y="27054"/>
                  </a:cubicBezTo>
                  <a:cubicBezTo>
                    <a:pt x="117785" y="26920"/>
                    <a:pt x="117818" y="26653"/>
                    <a:pt x="117651" y="26420"/>
                  </a:cubicBezTo>
                  <a:cubicBezTo>
                    <a:pt x="115116" y="22984"/>
                    <a:pt x="112214" y="19815"/>
                    <a:pt x="109012" y="16913"/>
                  </a:cubicBezTo>
                  <a:cubicBezTo>
                    <a:pt x="108958" y="16846"/>
                    <a:pt x="108877" y="16816"/>
                    <a:pt x="108788" y="16816"/>
                  </a:cubicBezTo>
                  <a:close/>
                  <a:moveTo>
                    <a:pt x="9232" y="31463"/>
                  </a:moveTo>
                  <a:cubicBezTo>
                    <a:pt x="9072" y="31463"/>
                    <a:pt x="8909" y="31553"/>
                    <a:pt x="8840" y="31690"/>
                  </a:cubicBezTo>
                  <a:cubicBezTo>
                    <a:pt x="6705" y="35359"/>
                    <a:pt x="4904" y="39329"/>
                    <a:pt x="3536" y="43399"/>
                  </a:cubicBezTo>
                  <a:cubicBezTo>
                    <a:pt x="3436" y="43665"/>
                    <a:pt x="3570" y="43899"/>
                    <a:pt x="3837" y="43999"/>
                  </a:cubicBezTo>
                  <a:cubicBezTo>
                    <a:pt x="3870" y="44032"/>
                    <a:pt x="3903" y="44032"/>
                    <a:pt x="3937" y="44032"/>
                  </a:cubicBezTo>
                  <a:cubicBezTo>
                    <a:pt x="4170" y="44032"/>
                    <a:pt x="4337" y="43899"/>
                    <a:pt x="4404" y="43699"/>
                  </a:cubicBezTo>
                  <a:cubicBezTo>
                    <a:pt x="5771" y="39663"/>
                    <a:pt x="7539" y="35760"/>
                    <a:pt x="9608" y="32157"/>
                  </a:cubicBezTo>
                  <a:cubicBezTo>
                    <a:pt x="9741" y="31924"/>
                    <a:pt x="9674" y="31657"/>
                    <a:pt x="9441" y="31523"/>
                  </a:cubicBezTo>
                  <a:cubicBezTo>
                    <a:pt x="9378" y="31482"/>
                    <a:pt x="9305" y="31463"/>
                    <a:pt x="9232" y="31463"/>
                  </a:cubicBezTo>
                  <a:close/>
                  <a:moveTo>
                    <a:pt x="123888" y="37107"/>
                  </a:moveTo>
                  <a:cubicBezTo>
                    <a:pt x="123822" y="37107"/>
                    <a:pt x="123754" y="37124"/>
                    <a:pt x="123689" y="37161"/>
                  </a:cubicBezTo>
                  <a:cubicBezTo>
                    <a:pt x="123489" y="37227"/>
                    <a:pt x="123355" y="37528"/>
                    <a:pt x="123489" y="37728"/>
                  </a:cubicBezTo>
                  <a:cubicBezTo>
                    <a:pt x="125323" y="41564"/>
                    <a:pt x="126758" y="45567"/>
                    <a:pt x="127792" y="49670"/>
                  </a:cubicBezTo>
                  <a:cubicBezTo>
                    <a:pt x="127859" y="49870"/>
                    <a:pt x="128025" y="50003"/>
                    <a:pt x="128259" y="50003"/>
                  </a:cubicBezTo>
                  <a:lnTo>
                    <a:pt x="128292" y="50003"/>
                  </a:lnTo>
                  <a:cubicBezTo>
                    <a:pt x="128526" y="49937"/>
                    <a:pt x="128659" y="49703"/>
                    <a:pt x="128626" y="49436"/>
                  </a:cubicBezTo>
                  <a:cubicBezTo>
                    <a:pt x="127592" y="45267"/>
                    <a:pt x="126124" y="41230"/>
                    <a:pt x="124289" y="37361"/>
                  </a:cubicBezTo>
                  <a:cubicBezTo>
                    <a:pt x="124217" y="37217"/>
                    <a:pt x="124058" y="37107"/>
                    <a:pt x="123888" y="37107"/>
                  </a:cubicBezTo>
                  <a:close/>
                  <a:moveTo>
                    <a:pt x="1042" y="55536"/>
                  </a:moveTo>
                  <a:cubicBezTo>
                    <a:pt x="835" y="55536"/>
                    <a:pt x="662" y="55694"/>
                    <a:pt x="601" y="55908"/>
                  </a:cubicBezTo>
                  <a:cubicBezTo>
                    <a:pt x="201" y="59010"/>
                    <a:pt x="1" y="62112"/>
                    <a:pt x="1" y="65248"/>
                  </a:cubicBezTo>
                  <a:cubicBezTo>
                    <a:pt x="1" y="66415"/>
                    <a:pt x="34" y="67583"/>
                    <a:pt x="67" y="68750"/>
                  </a:cubicBezTo>
                  <a:cubicBezTo>
                    <a:pt x="67" y="68950"/>
                    <a:pt x="267" y="69184"/>
                    <a:pt x="534" y="69184"/>
                  </a:cubicBezTo>
                  <a:cubicBezTo>
                    <a:pt x="835" y="69184"/>
                    <a:pt x="1001" y="68950"/>
                    <a:pt x="935" y="68717"/>
                  </a:cubicBezTo>
                  <a:cubicBezTo>
                    <a:pt x="901" y="67549"/>
                    <a:pt x="868" y="66415"/>
                    <a:pt x="868" y="65248"/>
                  </a:cubicBezTo>
                  <a:cubicBezTo>
                    <a:pt x="868" y="62179"/>
                    <a:pt x="1068" y="59076"/>
                    <a:pt x="1502" y="56041"/>
                  </a:cubicBezTo>
                  <a:cubicBezTo>
                    <a:pt x="1535" y="55774"/>
                    <a:pt x="1368" y="55574"/>
                    <a:pt x="1101" y="55541"/>
                  </a:cubicBezTo>
                  <a:cubicBezTo>
                    <a:pt x="1081" y="55538"/>
                    <a:pt x="1062" y="55536"/>
                    <a:pt x="1042" y="55536"/>
                  </a:cubicBezTo>
                  <a:close/>
                  <a:moveTo>
                    <a:pt x="130594" y="62112"/>
                  </a:moveTo>
                  <a:lnTo>
                    <a:pt x="129660" y="62145"/>
                  </a:lnTo>
                  <a:lnTo>
                    <a:pt x="129660" y="62312"/>
                  </a:lnTo>
                  <a:cubicBezTo>
                    <a:pt x="129693" y="63413"/>
                    <a:pt x="129760" y="64480"/>
                    <a:pt x="129760" y="65548"/>
                  </a:cubicBezTo>
                  <a:cubicBezTo>
                    <a:pt x="129760" y="68650"/>
                    <a:pt x="129493" y="71886"/>
                    <a:pt x="129026" y="74954"/>
                  </a:cubicBezTo>
                  <a:cubicBezTo>
                    <a:pt x="128993" y="75221"/>
                    <a:pt x="129160" y="75421"/>
                    <a:pt x="129426" y="75455"/>
                  </a:cubicBezTo>
                  <a:lnTo>
                    <a:pt x="129493" y="75455"/>
                  </a:lnTo>
                  <a:cubicBezTo>
                    <a:pt x="129760" y="75455"/>
                    <a:pt x="129927" y="75288"/>
                    <a:pt x="129960" y="75088"/>
                  </a:cubicBezTo>
                  <a:cubicBezTo>
                    <a:pt x="130427" y="71952"/>
                    <a:pt x="130661" y="68750"/>
                    <a:pt x="130661" y="65548"/>
                  </a:cubicBezTo>
                  <a:cubicBezTo>
                    <a:pt x="130661" y="64447"/>
                    <a:pt x="130627" y="63380"/>
                    <a:pt x="130594" y="62279"/>
                  </a:cubicBezTo>
                  <a:lnTo>
                    <a:pt x="130594" y="62112"/>
                  </a:lnTo>
                  <a:close/>
                  <a:moveTo>
                    <a:pt x="2332" y="80919"/>
                  </a:moveTo>
                  <a:cubicBezTo>
                    <a:pt x="2301" y="80919"/>
                    <a:pt x="2268" y="80921"/>
                    <a:pt x="2236" y="80925"/>
                  </a:cubicBezTo>
                  <a:cubicBezTo>
                    <a:pt x="2002" y="80959"/>
                    <a:pt x="1869" y="81226"/>
                    <a:pt x="1902" y="81459"/>
                  </a:cubicBezTo>
                  <a:cubicBezTo>
                    <a:pt x="2903" y="85629"/>
                    <a:pt x="4270" y="89732"/>
                    <a:pt x="6038" y="93601"/>
                  </a:cubicBezTo>
                  <a:cubicBezTo>
                    <a:pt x="6105" y="93768"/>
                    <a:pt x="6272" y="93868"/>
                    <a:pt x="6439" y="93868"/>
                  </a:cubicBezTo>
                  <a:cubicBezTo>
                    <a:pt x="6539" y="93868"/>
                    <a:pt x="6572" y="93868"/>
                    <a:pt x="6672" y="93801"/>
                  </a:cubicBezTo>
                  <a:cubicBezTo>
                    <a:pt x="6872" y="93735"/>
                    <a:pt x="6939" y="93434"/>
                    <a:pt x="6872" y="93234"/>
                  </a:cubicBezTo>
                  <a:cubicBezTo>
                    <a:pt x="5171" y="89432"/>
                    <a:pt x="3770" y="85395"/>
                    <a:pt x="2769" y="81259"/>
                  </a:cubicBezTo>
                  <a:cubicBezTo>
                    <a:pt x="2740" y="81025"/>
                    <a:pt x="2557" y="80919"/>
                    <a:pt x="2332" y="80919"/>
                  </a:cubicBezTo>
                  <a:close/>
                  <a:moveTo>
                    <a:pt x="12850" y="103979"/>
                  </a:moveTo>
                  <a:cubicBezTo>
                    <a:pt x="12754" y="103979"/>
                    <a:pt x="12657" y="104008"/>
                    <a:pt x="12576" y="104075"/>
                  </a:cubicBezTo>
                  <a:cubicBezTo>
                    <a:pt x="12410" y="104209"/>
                    <a:pt x="12343" y="104476"/>
                    <a:pt x="12510" y="104709"/>
                  </a:cubicBezTo>
                  <a:cubicBezTo>
                    <a:pt x="15011" y="108212"/>
                    <a:pt x="17880" y="111414"/>
                    <a:pt x="21049" y="114283"/>
                  </a:cubicBezTo>
                  <a:cubicBezTo>
                    <a:pt x="21116" y="114383"/>
                    <a:pt x="21216" y="114416"/>
                    <a:pt x="21349" y="114416"/>
                  </a:cubicBezTo>
                  <a:cubicBezTo>
                    <a:pt x="21449" y="114416"/>
                    <a:pt x="21583" y="114383"/>
                    <a:pt x="21683" y="114216"/>
                  </a:cubicBezTo>
                  <a:cubicBezTo>
                    <a:pt x="21850" y="114049"/>
                    <a:pt x="21783" y="113749"/>
                    <a:pt x="21649" y="113582"/>
                  </a:cubicBezTo>
                  <a:cubicBezTo>
                    <a:pt x="18547" y="110780"/>
                    <a:pt x="15712" y="107611"/>
                    <a:pt x="13210" y="104142"/>
                  </a:cubicBezTo>
                  <a:cubicBezTo>
                    <a:pt x="13131" y="104043"/>
                    <a:pt x="12992" y="103979"/>
                    <a:pt x="12850" y="103979"/>
                  </a:cubicBezTo>
                  <a:close/>
                  <a:moveTo>
                    <a:pt x="31611" y="120986"/>
                  </a:moveTo>
                  <a:cubicBezTo>
                    <a:pt x="31456" y="120986"/>
                    <a:pt x="31311" y="121068"/>
                    <a:pt x="31223" y="121221"/>
                  </a:cubicBezTo>
                  <a:cubicBezTo>
                    <a:pt x="31090" y="121421"/>
                    <a:pt x="31190" y="121688"/>
                    <a:pt x="31390" y="121821"/>
                  </a:cubicBezTo>
                  <a:cubicBezTo>
                    <a:pt x="35059" y="123923"/>
                    <a:pt x="38962" y="125724"/>
                    <a:pt x="43098" y="127092"/>
                  </a:cubicBezTo>
                  <a:cubicBezTo>
                    <a:pt x="43131" y="127125"/>
                    <a:pt x="43198" y="127125"/>
                    <a:pt x="43232" y="127125"/>
                  </a:cubicBezTo>
                  <a:cubicBezTo>
                    <a:pt x="43432" y="127125"/>
                    <a:pt x="43598" y="127058"/>
                    <a:pt x="43699" y="126792"/>
                  </a:cubicBezTo>
                  <a:cubicBezTo>
                    <a:pt x="43765" y="126558"/>
                    <a:pt x="43632" y="126291"/>
                    <a:pt x="43398" y="126225"/>
                  </a:cubicBezTo>
                  <a:cubicBezTo>
                    <a:pt x="39295" y="124890"/>
                    <a:pt x="35426" y="123122"/>
                    <a:pt x="31857" y="121054"/>
                  </a:cubicBezTo>
                  <a:cubicBezTo>
                    <a:pt x="31777" y="121008"/>
                    <a:pt x="31693" y="120986"/>
                    <a:pt x="31611" y="120986"/>
                  </a:cubicBezTo>
                  <a:close/>
                  <a:moveTo>
                    <a:pt x="92951" y="123869"/>
                  </a:moveTo>
                  <a:cubicBezTo>
                    <a:pt x="92886" y="123869"/>
                    <a:pt x="92823" y="123886"/>
                    <a:pt x="92767" y="123923"/>
                  </a:cubicBezTo>
                  <a:cubicBezTo>
                    <a:pt x="88931" y="125724"/>
                    <a:pt x="84928" y="127125"/>
                    <a:pt x="80825" y="128159"/>
                  </a:cubicBezTo>
                  <a:cubicBezTo>
                    <a:pt x="80592" y="128226"/>
                    <a:pt x="80458" y="128459"/>
                    <a:pt x="80491" y="128726"/>
                  </a:cubicBezTo>
                  <a:cubicBezTo>
                    <a:pt x="80592" y="128926"/>
                    <a:pt x="80758" y="129060"/>
                    <a:pt x="80958" y="129060"/>
                  </a:cubicBezTo>
                  <a:lnTo>
                    <a:pt x="81059" y="129027"/>
                  </a:lnTo>
                  <a:cubicBezTo>
                    <a:pt x="85228" y="127992"/>
                    <a:pt x="89264" y="126525"/>
                    <a:pt x="93134" y="124690"/>
                  </a:cubicBezTo>
                  <a:cubicBezTo>
                    <a:pt x="93334" y="124623"/>
                    <a:pt x="93467" y="124323"/>
                    <a:pt x="93334" y="124123"/>
                  </a:cubicBezTo>
                  <a:cubicBezTo>
                    <a:pt x="93286" y="123979"/>
                    <a:pt x="93116" y="123869"/>
                    <a:pt x="92951" y="123869"/>
                  </a:cubicBezTo>
                  <a:close/>
                  <a:moveTo>
                    <a:pt x="55592" y="129212"/>
                  </a:moveTo>
                  <a:cubicBezTo>
                    <a:pt x="55384" y="129212"/>
                    <a:pt x="55235" y="129367"/>
                    <a:pt x="55207" y="129594"/>
                  </a:cubicBezTo>
                  <a:cubicBezTo>
                    <a:pt x="55140" y="129827"/>
                    <a:pt x="55307" y="130027"/>
                    <a:pt x="55574" y="130094"/>
                  </a:cubicBezTo>
                  <a:cubicBezTo>
                    <a:pt x="59410" y="130628"/>
                    <a:pt x="63413" y="130928"/>
                    <a:pt x="67482" y="130928"/>
                  </a:cubicBezTo>
                  <a:lnTo>
                    <a:pt x="68383" y="130928"/>
                  </a:lnTo>
                  <a:cubicBezTo>
                    <a:pt x="68616" y="130928"/>
                    <a:pt x="68783" y="130728"/>
                    <a:pt x="68783" y="130461"/>
                  </a:cubicBezTo>
                  <a:cubicBezTo>
                    <a:pt x="68783" y="130227"/>
                    <a:pt x="68583" y="130061"/>
                    <a:pt x="68316" y="130061"/>
                  </a:cubicBezTo>
                  <a:cubicBezTo>
                    <a:pt x="68098" y="130062"/>
                    <a:pt x="67881" y="130063"/>
                    <a:pt x="67663" y="130063"/>
                  </a:cubicBezTo>
                  <a:cubicBezTo>
                    <a:pt x="63554" y="130063"/>
                    <a:pt x="59540" y="129765"/>
                    <a:pt x="55707" y="129227"/>
                  </a:cubicBezTo>
                  <a:cubicBezTo>
                    <a:pt x="55667" y="129217"/>
                    <a:pt x="55629" y="129212"/>
                    <a:pt x="55592" y="1292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6"/>
            <p:cNvSpPr/>
            <p:nvPr/>
          </p:nvSpPr>
          <p:spPr>
            <a:xfrm>
              <a:off x="-2749300" y="1785875"/>
              <a:ext cx="1042450" cy="1486100"/>
            </a:xfrm>
            <a:custGeom>
              <a:rect b="b" l="l" r="r" t="t"/>
              <a:pathLst>
                <a:path extrusionOk="0" h="59444" w="41698">
                  <a:moveTo>
                    <a:pt x="3870" y="1"/>
                  </a:moveTo>
                  <a:cubicBezTo>
                    <a:pt x="1769" y="1"/>
                    <a:pt x="1" y="1769"/>
                    <a:pt x="1" y="3904"/>
                  </a:cubicBezTo>
                  <a:lnTo>
                    <a:pt x="1" y="55541"/>
                  </a:lnTo>
                  <a:cubicBezTo>
                    <a:pt x="1" y="57676"/>
                    <a:pt x="1769" y="59444"/>
                    <a:pt x="3870" y="59444"/>
                  </a:cubicBezTo>
                  <a:lnTo>
                    <a:pt x="37828" y="59444"/>
                  </a:lnTo>
                  <a:cubicBezTo>
                    <a:pt x="39963" y="59444"/>
                    <a:pt x="41697" y="57709"/>
                    <a:pt x="41697" y="55541"/>
                  </a:cubicBezTo>
                  <a:lnTo>
                    <a:pt x="41697" y="3904"/>
                  </a:lnTo>
                  <a:cubicBezTo>
                    <a:pt x="41697" y="1769"/>
                    <a:pt x="39963" y="1"/>
                    <a:pt x="37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6"/>
            <p:cNvSpPr/>
            <p:nvPr/>
          </p:nvSpPr>
          <p:spPr>
            <a:xfrm>
              <a:off x="-2637550" y="2006875"/>
              <a:ext cx="439500" cy="741400"/>
            </a:xfrm>
            <a:custGeom>
              <a:rect b="b" l="l" r="r" t="t"/>
              <a:pathLst>
                <a:path extrusionOk="0" h="29656" w="17580">
                  <a:moveTo>
                    <a:pt x="4004" y="1"/>
                  </a:moveTo>
                  <a:cubicBezTo>
                    <a:pt x="1802" y="1"/>
                    <a:pt x="1" y="1802"/>
                    <a:pt x="1" y="4004"/>
                  </a:cubicBezTo>
                  <a:lnTo>
                    <a:pt x="1" y="25652"/>
                  </a:lnTo>
                  <a:cubicBezTo>
                    <a:pt x="1" y="27854"/>
                    <a:pt x="1802" y="29655"/>
                    <a:pt x="4004" y="29655"/>
                  </a:cubicBezTo>
                  <a:lnTo>
                    <a:pt x="13577" y="29655"/>
                  </a:lnTo>
                  <a:cubicBezTo>
                    <a:pt x="15812" y="29655"/>
                    <a:pt x="17580" y="27854"/>
                    <a:pt x="17580" y="25652"/>
                  </a:cubicBezTo>
                  <a:lnTo>
                    <a:pt x="17580" y="4004"/>
                  </a:lnTo>
                  <a:cubicBezTo>
                    <a:pt x="17580" y="1802"/>
                    <a:pt x="15812" y="1"/>
                    <a:pt x="13577" y="1"/>
                  </a:cubicBezTo>
                  <a:close/>
                </a:path>
              </a:pathLst>
            </a:custGeom>
            <a:solidFill>
              <a:srgbClr val="000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6"/>
            <p:cNvSpPr/>
            <p:nvPr/>
          </p:nvSpPr>
          <p:spPr>
            <a:xfrm>
              <a:off x="-2529125" y="2144200"/>
              <a:ext cx="222675" cy="214900"/>
            </a:xfrm>
            <a:custGeom>
              <a:rect b="b" l="l" r="r" t="t"/>
              <a:pathLst>
                <a:path extrusionOk="0" h="8596" w="8907">
                  <a:moveTo>
                    <a:pt x="4461" y="1"/>
                  </a:moveTo>
                  <a:cubicBezTo>
                    <a:pt x="2224" y="1"/>
                    <a:pt x="326" y="1716"/>
                    <a:pt x="167" y="3981"/>
                  </a:cubicBezTo>
                  <a:cubicBezTo>
                    <a:pt x="0" y="6349"/>
                    <a:pt x="1768" y="8418"/>
                    <a:pt x="4136" y="8584"/>
                  </a:cubicBezTo>
                  <a:cubicBezTo>
                    <a:pt x="4238" y="8592"/>
                    <a:pt x="4340" y="8595"/>
                    <a:pt x="4440" y="8595"/>
                  </a:cubicBezTo>
                  <a:cubicBezTo>
                    <a:pt x="6679" y="8595"/>
                    <a:pt x="8580" y="6848"/>
                    <a:pt x="8740" y="4582"/>
                  </a:cubicBezTo>
                  <a:cubicBezTo>
                    <a:pt x="8906" y="2213"/>
                    <a:pt x="7139" y="178"/>
                    <a:pt x="4770" y="12"/>
                  </a:cubicBezTo>
                  <a:cubicBezTo>
                    <a:pt x="4667" y="4"/>
                    <a:pt x="4563" y="1"/>
                    <a:pt x="4461"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6"/>
            <p:cNvSpPr/>
            <p:nvPr/>
          </p:nvSpPr>
          <p:spPr>
            <a:xfrm>
              <a:off x="-2637550" y="2414675"/>
              <a:ext cx="439500" cy="333600"/>
            </a:xfrm>
            <a:custGeom>
              <a:rect b="b" l="l" r="r" t="t"/>
              <a:pathLst>
                <a:path extrusionOk="0" h="13344" w="17580">
                  <a:moveTo>
                    <a:pt x="8807" y="0"/>
                  </a:moveTo>
                  <a:cubicBezTo>
                    <a:pt x="4904" y="0"/>
                    <a:pt x="1568" y="2169"/>
                    <a:pt x="1" y="5337"/>
                  </a:cubicBezTo>
                  <a:lnTo>
                    <a:pt x="1" y="9340"/>
                  </a:lnTo>
                  <a:cubicBezTo>
                    <a:pt x="1" y="11542"/>
                    <a:pt x="1802" y="13343"/>
                    <a:pt x="4004" y="13343"/>
                  </a:cubicBezTo>
                  <a:lnTo>
                    <a:pt x="13577" y="13343"/>
                  </a:lnTo>
                  <a:cubicBezTo>
                    <a:pt x="15812" y="13343"/>
                    <a:pt x="17580" y="11542"/>
                    <a:pt x="17580" y="9340"/>
                  </a:cubicBezTo>
                  <a:lnTo>
                    <a:pt x="17580" y="5337"/>
                  </a:lnTo>
                  <a:cubicBezTo>
                    <a:pt x="16012" y="2169"/>
                    <a:pt x="12676" y="0"/>
                    <a:pt x="8807"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6"/>
            <p:cNvSpPr/>
            <p:nvPr/>
          </p:nvSpPr>
          <p:spPr>
            <a:xfrm>
              <a:off x="-2749300" y="1785875"/>
              <a:ext cx="1042450" cy="132625"/>
            </a:xfrm>
            <a:custGeom>
              <a:rect b="b" l="l" r="r" t="t"/>
              <a:pathLst>
                <a:path extrusionOk="0" h="5305" w="41698">
                  <a:moveTo>
                    <a:pt x="3870" y="1"/>
                  </a:moveTo>
                  <a:cubicBezTo>
                    <a:pt x="1769" y="1"/>
                    <a:pt x="1" y="1769"/>
                    <a:pt x="1" y="3904"/>
                  </a:cubicBezTo>
                  <a:lnTo>
                    <a:pt x="1" y="5305"/>
                  </a:lnTo>
                  <a:lnTo>
                    <a:pt x="41697" y="5305"/>
                  </a:lnTo>
                  <a:lnTo>
                    <a:pt x="41697" y="3904"/>
                  </a:lnTo>
                  <a:cubicBezTo>
                    <a:pt x="41697" y="1769"/>
                    <a:pt x="39963" y="1"/>
                    <a:pt x="37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6"/>
            <p:cNvSpPr/>
            <p:nvPr/>
          </p:nvSpPr>
          <p:spPr>
            <a:xfrm>
              <a:off x="-2149700" y="1813400"/>
              <a:ext cx="79250" cy="79250"/>
            </a:xfrm>
            <a:custGeom>
              <a:rect b="b" l="l" r="r" t="t"/>
              <a:pathLst>
                <a:path extrusionOk="0" h="3170" w="317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6"/>
            <p:cNvSpPr/>
            <p:nvPr/>
          </p:nvSpPr>
          <p:spPr>
            <a:xfrm>
              <a:off x="-2003750" y="1813400"/>
              <a:ext cx="79250" cy="79250"/>
            </a:xfrm>
            <a:custGeom>
              <a:rect b="b" l="l" r="r" t="t"/>
              <a:pathLst>
                <a:path extrusionOk="0" h="3170" w="3170">
                  <a:moveTo>
                    <a:pt x="1568" y="1"/>
                  </a:moveTo>
                  <a:cubicBezTo>
                    <a:pt x="701" y="1"/>
                    <a:pt x="0" y="701"/>
                    <a:pt x="0" y="1569"/>
                  </a:cubicBezTo>
                  <a:cubicBezTo>
                    <a:pt x="0" y="2436"/>
                    <a:pt x="701" y="3170"/>
                    <a:pt x="1568" y="3170"/>
                  </a:cubicBezTo>
                  <a:cubicBezTo>
                    <a:pt x="2469" y="3170"/>
                    <a:pt x="3169" y="2436"/>
                    <a:pt x="3169" y="1569"/>
                  </a:cubicBezTo>
                  <a:cubicBezTo>
                    <a:pt x="3169" y="701"/>
                    <a:pt x="2469" y="1"/>
                    <a:pt x="1568"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6"/>
            <p:cNvSpPr/>
            <p:nvPr/>
          </p:nvSpPr>
          <p:spPr>
            <a:xfrm>
              <a:off x="-1857825" y="1813400"/>
              <a:ext cx="79250" cy="79250"/>
            </a:xfrm>
            <a:custGeom>
              <a:rect b="b" l="l" r="r" t="t"/>
              <a:pathLst>
                <a:path extrusionOk="0" h="3170" w="317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6"/>
            <p:cNvSpPr/>
            <p:nvPr/>
          </p:nvSpPr>
          <p:spPr>
            <a:xfrm>
              <a:off x="-2624200" y="2876675"/>
              <a:ext cx="412825" cy="37550"/>
            </a:xfrm>
            <a:custGeom>
              <a:rect b="b" l="l" r="r" t="t"/>
              <a:pathLst>
                <a:path extrusionOk="0" h="1502" w="16513">
                  <a:moveTo>
                    <a:pt x="768" y="0"/>
                  </a:moveTo>
                  <a:cubicBezTo>
                    <a:pt x="334" y="0"/>
                    <a:pt x="0" y="334"/>
                    <a:pt x="0" y="734"/>
                  </a:cubicBezTo>
                  <a:cubicBezTo>
                    <a:pt x="0" y="1168"/>
                    <a:pt x="334" y="1501"/>
                    <a:pt x="768" y="1501"/>
                  </a:cubicBezTo>
                  <a:lnTo>
                    <a:pt x="15778" y="1501"/>
                  </a:lnTo>
                  <a:cubicBezTo>
                    <a:pt x="16179" y="1501"/>
                    <a:pt x="16512" y="1168"/>
                    <a:pt x="16512" y="734"/>
                  </a:cubicBezTo>
                  <a:cubicBezTo>
                    <a:pt x="16512" y="334"/>
                    <a:pt x="16179" y="0"/>
                    <a:pt x="15778"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6"/>
            <p:cNvSpPr/>
            <p:nvPr/>
          </p:nvSpPr>
          <p:spPr>
            <a:xfrm>
              <a:off x="-2624200" y="2952550"/>
              <a:ext cx="412825" cy="37550"/>
            </a:xfrm>
            <a:custGeom>
              <a:rect b="b" l="l" r="r" t="t"/>
              <a:pathLst>
                <a:path extrusionOk="0" h="1502" w="16513">
                  <a:moveTo>
                    <a:pt x="768" y="1"/>
                  </a:moveTo>
                  <a:cubicBezTo>
                    <a:pt x="334" y="1"/>
                    <a:pt x="0" y="334"/>
                    <a:pt x="0" y="768"/>
                  </a:cubicBezTo>
                  <a:cubicBezTo>
                    <a:pt x="0" y="1168"/>
                    <a:pt x="334" y="1502"/>
                    <a:pt x="768" y="1502"/>
                  </a:cubicBezTo>
                  <a:lnTo>
                    <a:pt x="15778" y="1502"/>
                  </a:lnTo>
                  <a:cubicBezTo>
                    <a:pt x="16179" y="1502"/>
                    <a:pt x="16512" y="1168"/>
                    <a:pt x="16512" y="768"/>
                  </a:cubicBezTo>
                  <a:cubicBezTo>
                    <a:pt x="16512" y="334"/>
                    <a:pt x="16179" y="1"/>
                    <a:pt x="15778"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6"/>
            <p:cNvSpPr/>
            <p:nvPr/>
          </p:nvSpPr>
          <p:spPr>
            <a:xfrm>
              <a:off x="-2624200" y="3028450"/>
              <a:ext cx="412825" cy="37550"/>
            </a:xfrm>
            <a:custGeom>
              <a:rect b="b" l="l" r="r" t="t"/>
              <a:pathLst>
                <a:path extrusionOk="0" h="1502" w="16513">
                  <a:moveTo>
                    <a:pt x="768" y="0"/>
                  </a:moveTo>
                  <a:cubicBezTo>
                    <a:pt x="334" y="0"/>
                    <a:pt x="0" y="334"/>
                    <a:pt x="0" y="767"/>
                  </a:cubicBezTo>
                  <a:cubicBezTo>
                    <a:pt x="0" y="1168"/>
                    <a:pt x="334" y="1501"/>
                    <a:pt x="768" y="1501"/>
                  </a:cubicBezTo>
                  <a:lnTo>
                    <a:pt x="15778" y="1501"/>
                  </a:lnTo>
                  <a:cubicBezTo>
                    <a:pt x="16179" y="1501"/>
                    <a:pt x="16512" y="1168"/>
                    <a:pt x="16512" y="767"/>
                  </a:cubicBezTo>
                  <a:cubicBezTo>
                    <a:pt x="16512" y="334"/>
                    <a:pt x="16179" y="0"/>
                    <a:pt x="15778"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6"/>
            <p:cNvSpPr/>
            <p:nvPr/>
          </p:nvSpPr>
          <p:spPr>
            <a:xfrm>
              <a:off x="-2125525" y="2786600"/>
              <a:ext cx="322775" cy="323600"/>
            </a:xfrm>
            <a:custGeom>
              <a:rect b="b" l="l" r="r" t="t"/>
              <a:pathLst>
                <a:path extrusionOk="0" h="12944" w="12911">
                  <a:moveTo>
                    <a:pt x="6439" y="1"/>
                  </a:moveTo>
                  <a:cubicBezTo>
                    <a:pt x="2870" y="1"/>
                    <a:pt x="1" y="2903"/>
                    <a:pt x="1" y="6472"/>
                  </a:cubicBezTo>
                  <a:cubicBezTo>
                    <a:pt x="1" y="10041"/>
                    <a:pt x="2870" y="12943"/>
                    <a:pt x="6439" y="12943"/>
                  </a:cubicBezTo>
                  <a:cubicBezTo>
                    <a:pt x="10041" y="12943"/>
                    <a:pt x="12910" y="10041"/>
                    <a:pt x="12910" y="6472"/>
                  </a:cubicBezTo>
                  <a:cubicBezTo>
                    <a:pt x="12910" y="2903"/>
                    <a:pt x="10041" y="1"/>
                    <a:pt x="6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6"/>
            <p:cNvSpPr/>
            <p:nvPr/>
          </p:nvSpPr>
          <p:spPr>
            <a:xfrm>
              <a:off x="-2095500" y="2816625"/>
              <a:ext cx="262725" cy="263550"/>
            </a:xfrm>
            <a:custGeom>
              <a:rect b="b" l="l" r="r" t="t"/>
              <a:pathLst>
                <a:path extrusionOk="0" h="10542" w="10509">
                  <a:moveTo>
                    <a:pt x="5238" y="1"/>
                  </a:moveTo>
                  <a:cubicBezTo>
                    <a:pt x="2369" y="1"/>
                    <a:pt x="1" y="2369"/>
                    <a:pt x="1" y="5271"/>
                  </a:cubicBezTo>
                  <a:cubicBezTo>
                    <a:pt x="1" y="8173"/>
                    <a:pt x="2369" y="10541"/>
                    <a:pt x="5238" y="10541"/>
                  </a:cubicBezTo>
                  <a:cubicBezTo>
                    <a:pt x="8140" y="10541"/>
                    <a:pt x="10508" y="8173"/>
                    <a:pt x="10508" y="5271"/>
                  </a:cubicBezTo>
                  <a:cubicBezTo>
                    <a:pt x="10508" y="2369"/>
                    <a:pt x="8140" y="1"/>
                    <a:pt x="52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6"/>
            <p:cNvSpPr/>
            <p:nvPr/>
          </p:nvSpPr>
          <p:spPr>
            <a:xfrm>
              <a:off x="-2042125" y="2839150"/>
              <a:ext cx="156800" cy="217675"/>
            </a:xfrm>
            <a:custGeom>
              <a:rect b="b" l="l" r="r" t="t"/>
              <a:pathLst>
                <a:path extrusionOk="0" h="8707" w="6272">
                  <a:moveTo>
                    <a:pt x="2402" y="2202"/>
                  </a:moveTo>
                  <a:cubicBezTo>
                    <a:pt x="2803" y="2235"/>
                    <a:pt x="3170" y="2235"/>
                    <a:pt x="3537" y="2235"/>
                  </a:cubicBezTo>
                  <a:cubicBezTo>
                    <a:pt x="3670" y="2235"/>
                    <a:pt x="3770" y="2335"/>
                    <a:pt x="3903" y="2369"/>
                  </a:cubicBezTo>
                  <a:cubicBezTo>
                    <a:pt x="4204" y="2502"/>
                    <a:pt x="4337" y="2702"/>
                    <a:pt x="4337" y="3036"/>
                  </a:cubicBezTo>
                  <a:cubicBezTo>
                    <a:pt x="4337" y="3336"/>
                    <a:pt x="4170" y="3536"/>
                    <a:pt x="3870" y="3669"/>
                  </a:cubicBezTo>
                  <a:cubicBezTo>
                    <a:pt x="3537" y="3836"/>
                    <a:pt x="3170" y="3836"/>
                    <a:pt x="2769" y="3836"/>
                  </a:cubicBezTo>
                  <a:lnTo>
                    <a:pt x="2402" y="3836"/>
                  </a:lnTo>
                  <a:lnTo>
                    <a:pt x="2402" y="2202"/>
                  </a:lnTo>
                  <a:close/>
                  <a:moveTo>
                    <a:pt x="2937" y="4682"/>
                  </a:moveTo>
                  <a:cubicBezTo>
                    <a:pt x="3201" y="4682"/>
                    <a:pt x="3463" y="4698"/>
                    <a:pt x="3737" y="4737"/>
                  </a:cubicBezTo>
                  <a:cubicBezTo>
                    <a:pt x="3903" y="4770"/>
                    <a:pt x="4070" y="4837"/>
                    <a:pt x="4237" y="4904"/>
                  </a:cubicBezTo>
                  <a:cubicBezTo>
                    <a:pt x="4537" y="5037"/>
                    <a:pt x="4671" y="5237"/>
                    <a:pt x="4671" y="5571"/>
                  </a:cubicBezTo>
                  <a:cubicBezTo>
                    <a:pt x="4671" y="5904"/>
                    <a:pt x="4504" y="6138"/>
                    <a:pt x="4204" y="6238"/>
                  </a:cubicBezTo>
                  <a:cubicBezTo>
                    <a:pt x="3837" y="6405"/>
                    <a:pt x="3436" y="6471"/>
                    <a:pt x="3036" y="6471"/>
                  </a:cubicBezTo>
                  <a:lnTo>
                    <a:pt x="2402" y="6471"/>
                  </a:lnTo>
                  <a:cubicBezTo>
                    <a:pt x="2402" y="5838"/>
                    <a:pt x="2402" y="5237"/>
                    <a:pt x="2369" y="4704"/>
                  </a:cubicBezTo>
                  <a:cubicBezTo>
                    <a:pt x="2562" y="4690"/>
                    <a:pt x="2750" y="4682"/>
                    <a:pt x="2937" y="4682"/>
                  </a:cubicBezTo>
                  <a:close/>
                  <a:moveTo>
                    <a:pt x="1602" y="0"/>
                  </a:moveTo>
                  <a:lnTo>
                    <a:pt x="1602" y="1334"/>
                  </a:lnTo>
                  <a:lnTo>
                    <a:pt x="1" y="1334"/>
                  </a:lnTo>
                  <a:lnTo>
                    <a:pt x="1" y="2202"/>
                  </a:lnTo>
                  <a:lnTo>
                    <a:pt x="668" y="2202"/>
                  </a:lnTo>
                  <a:cubicBezTo>
                    <a:pt x="968" y="2202"/>
                    <a:pt x="1068" y="2369"/>
                    <a:pt x="1068" y="2635"/>
                  </a:cubicBezTo>
                  <a:lnTo>
                    <a:pt x="1068" y="4237"/>
                  </a:lnTo>
                  <a:lnTo>
                    <a:pt x="1068" y="6071"/>
                  </a:lnTo>
                  <a:cubicBezTo>
                    <a:pt x="1068" y="6305"/>
                    <a:pt x="1001" y="6405"/>
                    <a:pt x="735" y="6405"/>
                  </a:cubicBezTo>
                  <a:lnTo>
                    <a:pt x="167" y="6405"/>
                  </a:lnTo>
                  <a:cubicBezTo>
                    <a:pt x="134" y="6738"/>
                    <a:pt x="34" y="7039"/>
                    <a:pt x="1" y="7372"/>
                  </a:cubicBezTo>
                  <a:lnTo>
                    <a:pt x="1635" y="7372"/>
                  </a:lnTo>
                  <a:lnTo>
                    <a:pt x="1635" y="8706"/>
                  </a:lnTo>
                  <a:lnTo>
                    <a:pt x="2402" y="8706"/>
                  </a:lnTo>
                  <a:lnTo>
                    <a:pt x="2402" y="7372"/>
                  </a:lnTo>
                  <a:lnTo>
                    <a:pt x="3036" y="7372"/>
                  </a:lnTo>
                  <a:lnTo>
                    <a:pt x="3036" y="8706"/>
                  </a:lnTo>
                  <a:lnTo>
                    <a:pt x="3837" y="8706"/>
                  </a:lnTo>
                  <a:lnTo>
                    <a:pt x="3837" y="7405"/>
                  </a:lnTo>
                  <a:cubicBezTo>
                    <a:pt x="4237" y="7339"/>
                    <a:pt x="4671" y="7305"/>
                    <a:pt x="5038" y="7172"/>
                  </a:cubicBezTo>
                  <a:cubicBezTo>
                    <a:pt x="5738" y="6972"/>
                    <a:pt x="6172" y="6505"/>
                    <a:pt x="6238" y="5804"/>
                  </a:cubicBezTo>
                  <a:cubicBezTo>
                    <a:pt x="6272" y="5704"/>
                    <a:pt x="6272" y="5571"/>
                    <a:pt x="6272" y="5504"/>
                  </a:cubicBezTo>
                  <a:cubicBezTo>
                    <a:pt x="6272" y="4737"/>
                    <a:pt x="5938" y="4237"/>
                    <a:pt x="5204" y="4036"/>
                  </a:cubicBezTo>
                  <a:cubicBezTo>
                    <a:pt x="5171" y="4003"/>
                    <a:pt x="5171" y="4003"/>
                    <a:pt x="5104" y="4003"/>
                  </a:cubicBezTo>
                  <a:lnTo>
                    <a:pt x="5104" y="3970"/>
                  </a:lnTo>
                  <a:cubicBezTo>
                    <a:pt x="5738" y="3536"/>
                    <a:pt x="5938" y="2836"/>
                    <a:pt x="5671" y="2168"/>
                  </a:cubicBezTo>
                  <a:cubicBezTo>
                    <a:pt x="5505" y="1801"/>
                    <a:pt x="5171" y="1568"/>
                    <a:pt x="4771" y="1468"/>
                  </a:cubicBezTo>
                  <a:cubicBezTo>
                    <a:pt x="4504" y="1368"/>
                    <a:pt x="4204" y="1334"/>
                    <a:pt x="3903" y="1301"/>
                  </a:cubicBezTo>
                  <a:cubicBezTo>
                    <a:pt x="3870" y="1301"/>
                    <a:pt x="3837" y="1301"/>
                    <a:pt x="3837" y="1201"/>
                  </a:cubicBezTo>
                  <a:lnTo>
                    <a:pt x="3837" y="667"/>
                  </a:lnTo>
                  <a:lnTo>
                    <a:pt x="3837" y="0"/>
                  </a:lnTo>
                  <a:lnTo>
                    <a:pt x="3036" y="0"/>
                  </a:lnTo>
                  <a:lnTo>
                    <a:pt x="3036" y="1301"/>
                  </a:lnTo>
                  <a:lnTo>
                    <a:pt x="2402" y="1301"/>
                  </a:lnTo>
                  <a:lnTo>
                    <a:pt x="24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6"/>
            <p:cNvSpPr/>
            <p:nvPr/>
          </p:nvSpPr>
          <p:spPr>
            <a:xfrm>
              <a:off x="-1933700" y="3732275"/>
              <a:ext cx="617950" cy="619650"/>
            </a:xfrm>
            <a:custGeom>
              <a:rect b="b" l="l" r="r" t="t"/>
              <a:pathLst>
                <a:path extrusionOk="0" h="24786" w="24718">
                  <a:moveTo>
                    <a:pt x="12009" y="1168"/>
                  </a:moveTo>
                  <a:lnTo>
                    <a:pt x="12009" y="4704"/>
                  </a:lnTo>
                  <a:cubicBezTo>
                    <a:pt x="11075" y="4704"/>
                    <a:pt x="10174" y="4704"/>
                    <a:pt x="9340" y="4804"/>
                  </a:cubicBezTo>
                  <a:cubicBezTo>
                    <a:pt x="10307" y="3136"/>
                    <a:pt x="11375" y="1869"/>
                    <a:pt x="12009" y="1168"/>
                  </a:cubicBezTo>
                  <a:close/>
                  <a:moveTo>
                    <a:pt x="12709" y="968"/>
                  </a:moveTo>
                  <a:cubicBezTo>
                    <a:pt x="13343" y="1602"/>
                    <a:pt x="14577" y="3003"/>
                    <a:pt x="15711" y="4971"/>
                  </a:cubicBezTo>
                  <a:cubicBezTo>
                    <a:pt x="14677" y="4838"/>
                    <a:pt x="13677" y="4771"/>
                    <a:pt x="12709" y="4704"/>
                  </a:cubicBezTo>
                  <a:lnTo>
                    <a:pt x="12709" y="968"/>
                  </a:lnTo>
                  <a:close/>
                  <a:moveTo>
                    <a:pt x="11241" y="968"/>
                  </a:moveTo>
                  <a:lnTo>
                    <a:pt x="11241" y="968"/>
                  </a:lnTo>
                  <a:cubicBezTo>
                    <a:pt x="10508" y="1769"/>
                    <a:pt x="9407" y="3103"/>
                    <a:pt x="8506" y="4838"/>
                  </a:cubicBezTo>
                  <a:cubicBezTo>
                    <a:pt x="7205" y="4971"/>
                    <a:pt x="6038" y="5171"/>
                    <a:pt x="5004" y="5371"/>
                  </a:cubicBezTo>
                  <a:cubicBezTo>
                    <a:pt x="6505" y="3270"/>
                    <a:pt x="8673" y="1669"/>
                    <a:pt x="11241" y="968"/>
                  </a:cubicBezTo>
                  <a:close/>
                  <a:moveTo>
                    <a:pt x="13710" y="968"/>
                  </a:moveTo>
                  <a:lnTo>
                    <a:pt x="13710" y="968"/>
                  </a:lnTo>
                  <a:cubicBezTo>
                    <a:pt x="16412" y="1769"/>
                    <a:pt x="18713" y="3503"/>
                    <a:pt x="20215" y="5805"/>
                  </a:cubicBezTo>
                  <a:cubicBezTo>
                    <a:pt x="18914" y="5471"/>
                    <a:pt x="17713" y="5204"/>
                    <a:pt x="16579" y="5104"/>
                  </a:cubicBezTo>
                  <a:cubicBezTo>
                    <a:pt x="15611" y="3203"/>
                    <a:pt x="14444" y="1802"/>
                    <a:pt x="13710" y="968"/>
                  </a:cubicBezTo>
                  <a:close/>
                  <a:moveTo>
                    <a:pt x="8506" y="1335"/>
                  </a:moveTo>
                  <a:lnTo>
                    <a:pt x="8506" y="1335"/>
                  </a:lnTo>
                  <a:cubicBezTo>
                    <a:pt x="6672" y="2369"/>
                    <a:pt x="5104" y="3837"/>
                    <a:pt x="4003" y="5638"/>
                  </a:cubicBezTo>
                  <a:cubicBezTo>
                    <a:pt x="3436" y="5772"/>
                    <a:pt x="3002" y="5938"/>
                    <a:pt x="2535" y="6038"/>
                  </a:cubicBezTo>
                  <a:cubicBezTo>
                    <a:pt x="3936" y="3870"/>
                    <a:pt x="6038" y="2202"/>
                    <a:pt x="8506" y="1335"/>
                  </a:cubicBezTo>
                  <a:close/>
                  <a:moveTo>
                    <a:pt x="16845" y="1569"/>
                  </a:moveTo>
                  <a:lnTo>
                    <a:pt x="16845" y="1569"/>
                  </a:lnTo>
                  <a:cubicBezTo>
                    <a:pt x="19180" y="2536"/>
                    <a:pt x="21082" y="4204"/>
                    <a:pt x="22349" y="6339"/>
                  </a:cubicBezTo>
                  <a:cubicBezTo>
                    <a:pt x="21916" y="6205"/>
                    <a:pt x="21549" y="6072"/>
                    <a:pt x="21115" y="6005"/>
                  </a:cubicBezTo>
                  <a:cubicBezTo>
                    <a:pt x="20081" y="4170"/>
                    <a:pt x="18580" y="2669"/>
                    <a:pt x="16845" y="1569"/>
                  </a:cubicBezTo>
                  <a:close/>
                  <a:moveTo>
                    <a:pt x="3503" y="6472"/>
                  </a:moveTo>
                  <a:cubicBezTo>
                    <a:pt x="2669" y="8107"/>
                    <a:pt x="2168" y="9941"/>
                    <a:pt x="2068" y="11876"/>
                  </a:cubicBezTo>
                  <a:lnTo>
                    <a:pt x="701" y="11876"/>
                  </a:lnTo>
                  <a:cubicBezTo>
                    <a:pt x="767" y="10108"/>
                    <a:pt x="1234" y="8440"/>
                    <a:pt x="2002" y="6972"/>
                  </a:cubicBezTo>
                  <a:cubicBezTo>
                    <a:pt x="2402" y="6806"/>
                    <a:pt x="2902" y="6639"/>
                    <a:pt x="3503" y="6472"/>
                  </a:cubicBezTo>
                  <a:close/>
                  <a:moveTo>
                    <a:pt x="8106" y="5538"/>
                  </a:moveTo>
                  <a:cubicBezTo>
                    <a:pt x="7272" y="7273"/>
                    <a:pt x="6672" y="9307"/>
                    <a:pt x="6538" y="11642"/>
                  </a:cubicBezTo>
                  <a:lnTo>
                    <a:pt x="6538" y="11876"/>
                  </a:lnTo>
                  <a:lnTo>
                    <a:pt x="2769" y="11876"/>
                  </a:lnTo>
                  <a:cubicBezTo>
                    <a:pt x="2869" y="9808"/>
                    <a:pt x="3469" y="7873"/>
                    <a:pt x="4437" y="6205"/>
                  </a:cubicBezTo>
                  <a:cubicBezTo>
                    <a:pt x="5137" y="6038"/>
                    <a:pt x="5871" y="5872"/>
                    <a:pt x="6672" y="5772"/>
                  </a:cubicBezTo>
                  <a:cubicBezTo>
                    <a:pt x="7139" y="5671"/>
                    <a:pt x="7639" y="5638"/>
                    <a:pt x="8106" y="5538"/>
                  </a:cubicBezTo>
                  <a:close/>
                  <a:moveTo>
                    <a:pt x="12009" y="5371"/>
                  </a:moveTo>
                  <a:lnTo>
                    <a:pt x="12009" y="11876"/>
                  </a:lnTo>
                  <a:lnTo>
                    <a:pt x="7205" y="11876"/>
                  </a:lnTo>
                  <a:lnTo>
                    <a:pt x="7205" y="11676"/>
                  </a:lnTo>
                  <a:cubicBezTo>
                    <a:pt x="7339" y="9307"/>
                    <a:pt x="8039" y="7206"/>
                    <a:pt x="8906" y="5471"/>
                  </a:cubicBezTo>
                  <a:cubicBezTo>
                    <a:pt x="9874" y="5438"/>
                    <a:pt x="10908" y="5371"/>
                    <a:pt x="12009" y="5371"/>
                  </a:cubicBezTo>
                  <a:close/>
                  <a:moveTo>
                    <a:pt x="12709" y="5438"/>
                  </a:moveTo>
                  <a:cubicBezTo>
                    <a:pt x="13743" y="5471"/>
                    <a:pt x="14877" y="5538"/>
                    <a:pt x="16078" y="5705"/>
                  </a:cubicBezTo>
                  <a:cubicBezTo>
                    <a:pt x="16912" y="7373"/>
                    <a:pt x="17579" y="9407"/>
                    <a:pt x="17713" y="11676"/>
                  </a:cubicBezTo>
                  <a:lnTo>
                    <a:pt x="17713" y="11876"/>
                  </a:lnTo>
                  <a:lnTo>
                    <a:pt x="12709" y="11876"/>
                  </a:lnTo>
                  <a:lnTo>
                    <a:pt x="12709" y="5438"/>
                  </a:lnTo>
                  <a:close/>
                  <a:moveTo>
                    <a:pt x="16912" y="5838"/>
                  </a:moveTo>
                  <a:lnTo>
                    <a:pt x="16912" y="5838"/>
                  </a:lnTo>
                  <a:cubicBezTo>
                    <a:pt x="18113" y="6005"/>
                    <a:pt x="19381" y="6305"/>
                    <a:pt x="20682" y="6639"/>
                  </a:cubicBezTo>
                  <a:cubicBezTo>
                    <a:pt x="21549" y="8173"/>
                    <a:pt x="22049" y="9975"/>
                    <a:pt x="22116" y="11876"/>
                  </a:cubicBezTo>
                  <a:lnTo>
                    <a:pt x="18380" y="11876"/>
                  </a:lnTo>
                  <a:lnTo>
                    <a:pt x="18380" y="11642"/>
                  </a:lnTo>
                  <a:cubicBezTo>
                    <a:pt x="18280" y="9407"/>
                    <a:pt x="17679" y="7473"/>
                    <a:pt x="16912" y="5838"/>
                  </a:cubicBezTo>
                  <a:close/>
                  <a:moveTo>
                    <a:pt x="21616" y="6839"/>
                  </a:moveTo>
                  <a:lnTo>
                    <a:pt x="21616" y="6839"/>
                  </a:lnTo>
                  <a:cubicBezTo>
                    <a:pt x="22049" y="6972"/>
                    <a:pt x="22416" y="7106"/>
                    <a:pt x="22850" y="7206"/>
                  </a:cubicBezTo>
                  <a:cubicBezTo>
                    <a:pt x="23550" y="8640"/>
                    <a:pt x="23951" y="10208"/>
                    <a:pt x="24017" y="11876"/>
                  </a:cubicBezTo>
                  <a:lnTo>
                    <a:pt x="22850" y="11876"/>
                  </a:lnTo>
                  <a:cubicBezTo>
                    <a:pt x="22783" y="10108"/>
                    <a:pt x="22349" y="8373"/>
                    <a:pt x="21616" y="6839"/>
                  </a:cubicBezTo>
                  <a:close/>
                  <a:moveTo>
                    <a:pt x="2068" y="12610"/>
                  </a:moveTo>
                  <a:cubicBezTo>
                    <a:pt x="2135" y="14711"/>
                    <a:pt x="2702" y="16779"/>
                    <a:pt x="3669" y="18514"/>
                  </a:cubicBezTo>
                  <a:cubicBezTo>
                    <a:pt x="3202" y="18381"/>
                    <a:pt x="2702" y="18247"/>
                    <a:pt x="2202" y="18114"/>
                  </a:cubicBezTo>
                  <a:cubicBezTo>
                    <a:pt x="1301" y="16479"/>
                    <a:pt x="701" y="14611"/>
                    <a:pt x="667" y="12610"/>
                  </a:cubicBezTo>
                  <a:close/>
                  <a:moveTo>
                    <a:pt x="24017" y="12610"/>
                  </a:moveTo>
                  <a:cubicBezTo>
                    <a:pt x="23951" y="14711"/>
                    <a:pt x="23350" y="16713"/>
                    <a:pt x="22283" y="18447"/>
                  </a:cubicBezTo>
                  <a:cubicBezTo>
                    <a:pt x="21916" y="18547"/>
                    <a:pt x="21515" y="18681"/>
                    <a:pt x="21082" y="18814"/>
                  </a:cubicBezTo>
                  <a:cubicBezTo>
                    <a:pt x="22183" y="16980"/>
                    <a:pt x="22783" y="14845"/>
                    <a:pt x="22850" y="12610"/>
                  </a:cubicBezTo>
                  <a:close/>
                  <a:moveTo>
                    <a:pt x="6538" y="12610"/>
                  </a:moveTo>
                  <a:cubicBezTo>
                    <a:pt x="6571" y="14945"/>
                    <a:pt x="7205" y="17213"/>
                    <a:pt x="8406" y="19481"/>
                  </a:cubicBezTo>
                  <a:cubicBezTo>
                    <a:pt x="7239" y="19315"/>
                    <a:pt x="6004" y="19048"/>
                    <a:pt x="4670" y="18781"/>
                  </a:cubicBezTo>
                  <a:cubicBezTo>
                    <a:pt x="3503" y="16980"/>
                    <a:pt x="2835" y="14845"/>
                    <a:pt x="2769" y="12610"/>
                  </a:cubicBezTo>
                  <a:close/>
                  <a:moveTo>
                    <a:pt x="22149" y="12610"/>
                  </a:moveTo>
                  <a:cubicBezTo>
                    <a:pt x="22083" y="14978"/>
                    <a:pt x="21349" y="17213"/>
                    <a:pt x="20081" y="19048"/>
                  </a:cubicBezTo>
                  <a:cubicBezTo>
                    <a:pt x="19447" y="19214"/>
                    <a:pt x="18780" y="19348"/>
                    <a:pt x="18046" y="19481"/>
                  </a:cubicBezTo>
                  <a:cubicBezTo>
                    <a:pt x="17546" y="19548"/>
                    <a:pt x="17012" y="19648"/>
                    <a:pt x="16412" y="19681"/>
                  </a:cubicBezTo>
                  <a:cubicBezTo>
                    <a:pt x="17679" y="17346"/>
                    <a:pt x="18347" y="15011"/>
                    <a:pt x="18380" y="12610"/>
                  </a:cubicBezTo>
                  <a:close/>
                  <a:moveTo>
                    <a:pt x="12009" y="12610"/>
                  </a:moveTo>
                  <a:lnTo>
                    <a:pt x="12009" y="19815"/>
                  </a:lnTo>
                  <a:cubicBezTo>
                    <a:pt x="11108" y="19782"/>
                    <a:pt x="10207" y="19715"/>
                    <a:pt x="9240" y="19615"/>
                  </a:cubicBezTo>
                  <a:cubicBezTo>
                    <a:pt x="7939" y="17313"/>
                    <a:pt x="7272" y="14978"/>
                    <a:pt x="7239" y="12610"/>
                  </a:cubicBezTo>
                  <a:close/>
                  <a:moveTo>
                    <a:pt x="17713" y="12543"/>
                  </a:moveTo>
                  <a:cubicBezTo>
                    <a:pt x="17679" y="14978"/>
                    <a:pt x="16946" y="17346"/>
                    <a:pt x="15611" y="19715"/>
                  </a:cubicBezTo>
                  <a:cubicBezTo>
                    <a:pt x="14936" y="19790"/>
                    <a:pt x="14223" y="19827"/>
                    <a:pt x="13472" y="19827"/>
                  </a:cubicBezTo>
                  <a:cubicBezTo>
                    <a:pt x="13222" y="19827"/>
                    <a:pt x="12968" y="19823"/>
                    <a:pt x="12709" y="19815"/>
                  </a:cubicBezTo>
                  <a:lnTo>
                    <a:pt x="12709" y="12543"/>
                  </a:lnTo>
                  <a:close/>
                  <a:moveTo>
                    <a:pt x="21616" y="19315"/>
                  </a:moveTo>
                  <a:cubicBezTo>
                    <a:pt x="20415" y="20982"/>
                    <a:pt x="18780" y="22283"/>
                    <a:pt x="16845" y="23117"/>
                  </a:cubicBezTo>
                  <a:cubicBezTo>
                    <a:pt x="18280" y="22217"/>
                    <a:pt x="19547" y="21049"/>
                    <a:pt x="20515" y="19648"/>
                  </a:cubicBezTo>
                  <a:cubicBezTo>
                    <a:pt x="20915" y="19548"/>
                    <a:pt x="21282" y="19448"/>
                    <a:pt x="21616" y="19315"/>
                  </a:cubicBezTo>
                  <a:close/>
                  <a:moveTo>
                    <a:pt x="2769" y="19014"/>
                  </a:moveTo>
                  <a:cubicBezTo>
                    <a:pt x="3236" y="19148"/>
                    <a:pt x="3736" y="19281"/>
                    <a:pt x="4203" y="19381"/>
                  </a:cubicBezTo>
                  <a:cubicBezTo>
                    <a:pt x="5271" y="21016"/>
                    <a:pt x="6738" y="22383"/>
                    <a:pt x="8506" y="23351"/>
                  </a:cubicBezTo>
                  <a:cubicBezTo>
                    <a:pt x="6171" y="22517"/>
                    <a:pt x="4203" y="20982"/>
                    <a:pt x="2769" y="19014"/>
                  </a:cubicBezTo>
                  <a:close/>
                  <a:moveTo>
                    <a:pt x="9674" y="20349"/>
                  </a:moveTo>
                  <a:cubicBezTo>
                    <a:pt x="10508" y="20449"/>
                    <a:pt x="11241" y="20482"/>
                    <a:pt x="12009" y="20515"/>
                  </a:cubicBezTo>
                  <a:lnTo>
                    <a:pt x="12009" y="23451"/>
                  </a:lnTo>
                  <a:cubicBezTo>
                    <a:pt x="11075" y="22383"/>
                    <a:pt x="10341" y="21383"/>
                    <a:pt x="9674" y="20349"/>
                  </a:cubicBezTo>
                  <a:close/>
                  <a:moveTo>
                    <a:pt x="15178" y="20482"/>
                  </a:moveTo>
                  <a:cubicBezTo>
                    <a:pt x="14510" y="21549"/>
                    <a:pt x="13677" y="22650"/>
                    <a:pt x="12709" y="23684"/>
                  </a:cubicBezTo>
                  <a:lnTo>
                    <a:pt x="12709" y="20515"/>
                  </a:lnTo>
                  <a:lnTo>
                    <a:pt x="13210" y="20515"/>
                  </a:lnTo>
                  <a:cubicBezTo>
                    <a:pt x="13877" y="20515"/>
                    <a:pt x="14544" y="20482"/>
                    <a:pt x="15178" y="20482"/>
                  </a:cubicBezTo>
                  <a:close/>
                  <a:moveTo>
                    <a:pt x="5204" y="19648"/>
                  </a:moveTo>
                  <a:lnTo>
                    <a:pt x="5204" y="19648"/>
                  </a:lnTo>
                  <a:cubicBezTo>
                    <a:pt x="6505" y="19882"/>
                    <a:pt x="7672" y="20115"/>
                    <a:pt x="8773" y="20215"/>
                  </a:cubicBezTo>
                  <a:cubicBezTo>
                    <a:pt x="9507" y="21449"/>
                    <a:pt x="10341" y="22617"/>
                    <a:pt x="11342" y="23784"/>
                  </a:cubicBezTo>
                  <a:cubicBezTo>
                    <a:pt x="8840" y="23117"/>
                    <a:pt x="6738" y="21616"/>
                    <a:pt x="5204" y="19648"/>
                  </a:cubicBezTo>
                  <a:close/>
                  <a:moveTo>
                    <a:pt x="19514" y="19882"/>
                  </a:moveTo>
                  <a:lnTo>
                    <a:pt x="19514" y="19882"/>
                  </a:lnTo>
                  <a:cubicBezTo>
                    <a:pt x="18013" y="21716"/>
                    <a:pt x="15978" y="23117"/>
                    <a:pt x="13576" y="23784"/>
                  </a:cubicBezTo>
                  <a:cubicBezTo>
                    <a:pt x="14544" y="22650"/>
                    <a:pt x="15344" y="21516"/>
                    <a:pt x="16045" y="20382"/>
                  </a:cubicBezTo>
                  <a:cubicBezTo>
                    <a:pt x="17346" y="20282"/>
                    <a:pt x="18480" y="20115"/>
                    <a:pt x="19514" y="19882"/>
                  </a:cubicBezTo>
                  <a:close/>
                  <a:moveTo>
                    <a:pt x="12376" y="1"/>
                  </a:moveTo>
                  <a:cubicBezTo>
                    <a:pt x="5537" y="1"/>
                    <a:pt x="0" y="5538"/>
                    <a:pt x="0" y="12376"/>
                  </a:cubicBezTo>
                  <a:cubicBezTo>
                    <a:pt x="0" y="19214"/>
                    <a:pt x="5537" y="24785"/>
                    <a:pt x="12376" y="24785"/>
                  </a:cubicBezTo>
                  <a:lnTo>
                    <a:pt x="12642" y="24785"/>
                  </a:lnTo>
                  <a:cubicBezTo>
                    <a:pt x="19347" y="24552"/>
                    <a:pt x="24718" y="19048"/>
                    <a:pt x="24718" y="12343"/>
                  </a:cubicBezTo>
                  <a:cubicBezTo>
                    <a:pt x="24718" y="5638"/>
                    <a:pt x="19347" y="134"/>
                    <a:pt x="12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6"/>
            <p:cNvSpPr/>
            <p:nvPr/>
          </p:nvSpPr>
          <p:spPr>
            <a:xfrm>
              <a:off x="-4410475" y="4376900"/>
              <a:ext cx="752225" cy="721375"/>
            </a:xfrm>
            <a:custGeom>
              <a:rect b="b" l="l" r="r" t="t"/>
              <a:pathLst>
                <a:path extrusionOk="0" h="28855" w="30089">
                  <a:moveTo>
                    <a:pt x="3336" y="1"/>
                  </a:moveTo>
                  <a:cubicBezTo>
                    <a:pt x="1501" y="1"/>
                    <a:pt x="0" y="1502"/>
                    <a:pt x="0" y="3337"/>
                  </a:cubicBezTo>
                  <a:lnTo>
                    <a:pt x="0" y="25519"/>
                  </a:lnTo>
                  <a:cubicBezTo>
                    <a:pt x="0" y="27354"/>
                    <a:pt x="1501" y="28855"/>
                    <a:pt x="3336" y="28855"/>
                  </a:cubicBezTo>
                  <a:lnTo>
                    <a:pt x="26753" y="28855"/>
                  </a:lnTo>
                  <a:cubicBezTo>
                    <a:pt x="28587" y="28855"/>
                    <a:pt x="30089" y="27354"/>
                    <a:pt x="30089" y="25519"/>
                  </a:cubicBezTo>
                  <a:lnTo>
                    <a:pt x="30089" y="3337"/>
                  </a:lnTo>
                  <a:cubicBezTo>
                    <a:pt x="30089" y="1502"/>
                    <a:pt x="28587" y="1"/>
                    <a:pt x="267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6"/>
            <p:cNvSpPr/>
            <p:nvPr/>
          </p:nvSpPr>
          <p:spPr>
            <a:xfrm>
              <a:off x="-4368775" y="4337725"/>
              <a:ext cx="752225" cy="721375"/>
            </a:xfrm>
            <a:custGeom>
              <a:rect b="b" l="l" r="r" t="t"/>
              <a:pathLst>
                <a:path extrusionOk="0" h="28855" w="30089">
                  <a:moveTo>
                    <a:pt x="3336" y="0"/>
                  </a:moveTo>
                  <a:cubicBezTo>
                    <a:pt x="1501" y="0"/>
                    <a:pt x="0" y="1501"/>
                    <a:pt x="0" y="3336"/>
                  </a:cubicBezTo>
                  <a:lnTo>
                    <a:pt x="0" y="25518"/>
                  </a:lnTo>
                  <a:cubicBezTo>
                    <a:pt x="0" y="27353"/>
                    <a:pt x="1501" y="28854"/>
                    <a:pt x="3336" y="28854"/>
                  </a:cubicBezTo>
                  <a:lnTo>
                    <a:pt x="26753" y="28854"/>
                  </a:lnTo>
                  <a:cubicBezTo>
                    <a:pt x="28587" y="28854"/>
                    <a:pt x="30088" y="27353"/>
                    <a:pt x="30088" y="25518"/>
                  </a:cubicBezTo>
                  <a:lnTo>
                    <a:pt x="30088" y="3336"/>
                  </a:lnTo>
                  <a:cubicBezTo>
                    <a:pt x="30088" y="1501"/>
                    <a:pt x="28587" y="0"/>
                    <a:pt x="26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6"/>
            <p:cNvSpPr/>
            <p:nvPr/>
          </p:nvSpPr>
          <p:spPr>
            <a:xfrm>
              <a:off x="-4308750" y="4382750"/>
              <a:ext cx="632150" cy="632150"/>
            </a:xfrm>
            <a:custGeom>
              <a:rect b="b" l="l" r="r" t="t"/>
              <a:pathLst>
                <a:path extrusionOk="0" h="25286" w="25286">
                  <a:moveTo>
                    <a:pt x="12643" y="3703"/>
                  </a:moveTo>
                  <a:cubicBezTo>
                    <a:pt x="17547" y="3703"/>
                    <a:pt x="21550" y="7706"/>
                    <a:pt x="21550" y="12643"/>
                  </a:cubicBezTo>
                  <a:cubicBezTo>
                    <a:pt x="21550" y="17546"/>
                    <a:pt x="17547" y="21549"/>
                    <a:pt x="12643" y="21549"/>
                  </a:cubicBezTo>
                  <a:cubicBezTo>
                    <a:pt x="7706" y="21549"/>
                    <a:pt x="3704" y="17546"/>
                    <a:pt x="3704" y="12643"/>
                  </a:cubicBezTo>
                  <a:cubicBezTo>
                    <a:pt x="3704" y="7706"/>
                    <a:pt x="7706" y="3703"/>
                    <a:pt x="12643" y="3703"/>
                  </a:cubicBezTo>
                  <a:close/>
                  <a:moveTo>
                    <a:pt x="12643" y="0"/>
                  </a:moveTo>
                  <a:cubicBezTo>
                    <a:pt x="5672" y="0"/>
                    <a:pt x="1" y="5671"/>
                    <a:pt x="1" y="12643"/>
                  </a:cubicBezTo>
                  <a:cubicBezTo>
                    <a:pt x="1" y="19614"/>
                    <a:pt x="5672" y="25285"/>
                    <a:pt x="12643" y="25285"/>
                  </a:cubicBezTo>
                  <a:cubicBezTo>
                    <a:pt x="19615" y="25285"/>
                    <a:pt x="25286" y="19614"/>
                    <a:pt x="25286" y="12643"/>
                  </a:cubicBezTo>
                  <a:cubicBezTo>
                    <a:pt x="25286" y="5671"/>
                    <a:pt x="19615" y="0"/>
                    <a:pt x="126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6"/>
            <p:cNvSpPr/>
            <p:nvPr/>
          </p:nvSpPr>
          <p:spPr>
            <a:xfrm>
              <a:off x="-3778350" y="4637100"/>
              <a:ext cx="25" cy="2525"/>
            </a:xfrm>
            <a:custGeom>
              <a:rect b="b" l="l" r="r" t="t"/>
              <a:pathLst>
                <a:path extrusionOk="0" fill="none" h="101" w="1">
                  <a:moveTo>
                    <a:pt x="0" y="100"/>
                  </a:moveTo>
                  <a:lnTo>
                    <a:pt x="0" y="0"/>
                  </a:ln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6"/>
            <p:cNvSpPr/>
            <p:nvPr/>
          </p:nvSpPr>
          <p:spPr>
            <a:xfrm>
              <a:off x="-3782525" y="4627100"/>
              <a:ext cx="1675" cy="1675"/>
            </a:xfrm>
            <a:custGeom>
              <a:rect b="b" l="l" r="r" t="t"/>
              <a:pathLst>
                <a:path extrusionOk="0" fill="none" h="67" w="67">
                  <a:moveTo>
                    <a:pt x="67" y="67"/>
                  </a:moveTo>
                  <a:cubicBezTo>
                    <a:pt x="67" y="33"/>
                    <a:pt x="67" y="33"/>
                    <a:pt x="0" y="0"/>
                  </a:cubicBezTo>
                  <a:cubicBezTo>
                    <a:pt x="67" y="33"/>
                    <a:pt x="67" y="67"/>
                    <a:pt x="67" y="67"/>
                  </a:cubicBez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6"/>
            <p:cNvSpPr/>
            <p:nvPr/>
          </p:nvSpPr>
          <p:spPr>
            <a:xfrm>
              <a:off x="-4092750" y="4603750"/>
              <a:ext cx="416975" cy="411150"/>
            </a:xfrm>
            <a:custGeom>
              <a:rect b="b" l="l" r="r" t="t"/>
              <a:pathLst>
                <a:path extrusionOk="0" h="16446" w="16679">
                  <a:moveTo>
                    <a:pt x="16045" y="0"/>
                  </a:moveTo>
                  <a:lnTo>
                    <a:pt x="16045" y="0"/>
                  </a:lnTo>
                  <a:cubicBezTo>
                    <a:pt x="16155" y="359"/>
                    <a:pt x="16253" y="725"/>
                    <a:pt x="16337" y="1096"/>
                  </a:cubicBezTo>
                  <a:lnTo>
                    <a:pt x="16337" y="1096"/>
                  </a:lnTo>
                  <a:cubicBezTo>
                    <a:pt x="16263" y="731"/>
                    <a:pt x="16174" y="369"/>
                    <a:pt x="16045" y="0"/>
                  </a:cubicBezTo>
                  <a:close/>
                  <a:moveTo>
                    <a:pt x="16337" y="1096"/>
                  </a:moveTo>
                  <a:lnTo>
                    <a:pt x="16337" y="1096"/>
                  </a:lnTo>
                  <a:cubicBezTo>
                    <a:pt x="16416" y="1489"/>
                    <a:pt x="16476" y="1886"/>
                    <a:pt x="16546" y="2302"/>
                  </a:cubicBezTo>
                  <a:lnTo>
                    <a:pt x="12976" y="3536"/>
                  </a:lnTo>
                  <a:lnTo>
                    <a:pt x="12976" y="3803"/>
                  </a:lnTo>
                  <a:cubicBezTo>
                    <a:pt x="12976" y="8706"/>
                    <a:pt x="8974" y="12709"/>
                    <a:pt x="4037" y="12709"/>
                  </a:cubicBezTo>
                  <a:cubicBezTo>
                    <a:pt x="2802" y="12709"/>
                    <a:pt x="1568" y="12476"/>
                    <a:pt x="467" y="11975"/>
                  </a:cubicBezTo>
                  <a:lnTo>
                    <a:pt x="0" y="15778"/>
                  </a:lnTo>
                  <a:cubicBezTo>
                    <a:pt x="1235" y="16178"/>
                    <a:pt x="2636" y="16445"/>
                    <a:pt x="4037" y="16445"/>
                  </a:cubicBezTo>
                  <a:cubicBezTo>
                    <a:pt x="11008" y="16445"/>
                    <a:pt x="16679" y="10774"/>
                    <a:pt x="16679" y="3803"/>
                  </a:cubicBezTo>
                  <a:cubicBezTo>
                    <a:pt x="16656" y="2868"/>
                    <a:pt x="16534" y="1965"/>
                    <a:pt x="16337" y="1096"/>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6"/>
            <p:cNvSpPr/>
            <p:nvPr/>
          </p:nvSpPr>
          <p:spPr>
            <a:xfrm>
              <a:off x="-3785025" y="4616250"/>
              <a:ext cx="850" cy="3350"/>
            </a:xfrm>
            <a:custGeom>
              <a:rect b="b" l="l" r="r" t="t"/>
              <a:pathLst>
                <a:path extrusionOk="0" fill="none" h="134" w="34">
                  <a:moveTo>
                    <a:pt x="34" y="134"/>
                  </a:moveTo>
                  <a:cubicBezTo>
                    <a:pt x="34" y="100"/>
                    <a:pt x="0" y="34"/>
                    <a:pt x="0" y="0"/>
                  </a:cubicBezTo>
                  <a:cubicBezTo>
                    <a:pt x="0" y="34"/>
                    <a:pt x="34" y="100"/>
                    <a:pt x="34" y="134"/>
                  </a:cubicBez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6"/>
            <p:cNvSpPr/>
            <p:nvPr/>
          </p:nvSpPr>
          <p:spPr>
            <a:xfrm>
              <a:off x="-3771700" y="4670450"/>
              <a:ext cx="25" cy="25"/>
            </a:xfrm>
            <a:custGeom>
              <a:rect b="b" l="l" r="r" t="t"/>
              <a:pathLst>
                <a:path extrusionOk="0" fill="none" h="1" w="1">
                  <a:moveTo>
                    <a:pt x="1" y="1"/>
                  </a:moveTo>
                  <a:lnTo>
                    <a:pt x="1" y="1"/>
                  </a:ln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6"/>
            <p:cNvSpPr/>
            <p:nvPr/>
          </p:nvSpPr>
          <p:spPr>
            <a:xfrm>
              <a:off x="-3775025" y="4648775"/>
              <a:ext cx="25" cy="850"/>
            </a:xfrm>
            <a:custGeom>
              <a:rect b="b" l="l" r="r" t="t"/>
              <a:pathLst>
                <a:path extrusionOk="0" fill="none" h="34" w="1">
                  <a:moveTo>
                    <a:pt x="1" y="34"/>
                  </a:moveTo>
                  <a:lnTo>
                    <a:pt x="1" y="0"/>
                  </a:ln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6"/>
            <p:cNvSpPr/>
            <p:nvPr/>
          </p:nvSpPr>
          <p:spPr>
            <a:xfrm>
              <a:off x="-3772525" y="4658775"/>
              <a:ext cx="25" cy="1700"/>
            </a:xfrm>
            <a:custGeom>
              <a:rect b="b" l="l" r="r" t="t"/>
              <a:pathLst>
                <a:path extrusionOk="0" fill="none" h="68" w="1">
                  <a:moveTo>
                    <a:pt x="1" y="67"/>
                  </a:moveTo>
                  <a:cubicBezTo>
                    <a:pt x="1" y="67"/>
                    <a:pt x="1" y="1"/>
                    <a:pt x="1" y="67"/>
                  </a:cubicBezTo>
                  <a:cubicBezTo>
                    <a:pt x="1" y="1"/>
                    <a:pt x="1" y="67"/>
                    <a:pt x="1" y="67"/>
                  </a:cubicBez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6"/>
            <p:cNvSpPr/>
            <p:nvPr/>
          </p:nvSpPr>
          <p:spPr>
            <a:xfrm>
              <a:off x="-3976825" y="4383575"/>
              <a:ext cx="297725" cy="310250"/>
            </a:xfrm>
            <a:custGeom>
              <a:rect b="b" l="l" r="r" t="t"/>
              <a:pathLst>
                <a:path extrusionOk="0" h="12410" w="11909">
                  <a:moveTo>
                    <a:pt x="0" y="1"/>
                  </a:moveTo>
                  <a:lnTo>
                    <a:pt x="0" y="3737"/>
                  </a:lnTo>
                  <a:cubicBezTo>
                    <a:pt x="4537" y="4070"/>
                    <a:pt x="8173" y="7773"/>
                    <a:pt x="8273" y="12410"/>
                  </a:cubicBezTo>
                  <a:lnTo>
                    <a:pt x="11909" y="11142"/>
                  </a:lnTo>
                  <a:cubicBezTo>
                    <a:pt x="11175" y="5071"/>
                    <a:pt x="6171" y="301"/>
                    <a:pt x="0"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6"/>
            <p:cNvSpPr/>
            <p:nvPr/>
          </p:nvSpPr>
          <p:spPr>
            <a:xfrm>
              <a:off x="-4269550" y="4383575"/>
              <a:ext cx="292750" cy="235200"/>
            </a:xfrm>
            <a:custGeom>
              <a:rect b="b" l="l" r="r" t="t"/>
              <a:pathLst>
                <a:path extrusionOk="0" h="9408" w="11710">
                  <a:moveTo>
                    <a:pt x="11075" y="1"/>
                  </a:moveTo>
                  <a:cubicBezTo>
                    <a:pt x="6272" y="1"/>
                    <a:pt x="2102" y="2669"/>
                    <a:pt x="1" y="6605"/>
                  </a:cubicBezTo>
                  <a:lnTo>
                    <a:pt x="2736" y="9407"/>
                  </a:lnTo>
                  <a:cubicBezTo>
                    <a:pt x="4037" y="6072"/>
                    <a:pt x="7273" y="3737"/>
                    <a:pt x="11075" y="3737"/>
                  </a:cubicBezTo>
                  <a:cubicBezTo>
                    <a:pt x="11275" y="3737"/>
                    <a:pt x="11509" y="3737"/>
                    <a:pt x="11709" y="3770"/>
                  </a:cubicBezTo>
                  <a:lnTo>
                    <a:pt x="11709" y="1"/>
                  </a:ln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6"/>
            <p:cNvSpPr/>
            <p:nvPr/>
          </p:nvSpPr>
          <p:spPr>
            <a:xfrm>
              <a:off x="-4813275" y="4215950"/>
              <a:ext cx="676350" cy="502900"/>
            </a:xfrm>
            <a:custGeom>
              <a:rect b="b" l="l" r="r" t="t"/>
              <a:pathLst>
                <a:path extrusionOk="0" h="20116" w="27054">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6"/>
            <p:cNvSpPr/>
            <p:nvPr/>
          </p:nvSpPr>
          <p:spPr>
            <a:xfrm>
              <a:off x="-4758225" y="4164250"/>
              <a:ext cx="675500" cy="502050"/>
            </a:xfrm>
            <a:custGeom>
              <a:rect b="b" l="l" r="r" t="t"/>
              <a:pathLst>
                <a:path extrusionOk="0" h="20082" w="2702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6"/>
            <p:cNvSpPr/>
            <p:nvPr/>
          </p:nvSpPr>
          <p:spPr>
            <a:xfrm>
              <a:off x="-4558075" y="4261950"/>
              <a:ext cx="281875" cy="306175"/>
            </a:xfrm>
            <a:custGeom>
              <a:rect b="b" l="l" r="r" t="t"/>
              <a:pathLst>
                <a:path extrusionOk="0" h="12247" w="11275">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6"/>
            <p:cNvSpPr/>
            <p:nvPr/>
          </p:nvSpPr>
          <p:spPr>
            <a:xfrm>
              <a:off x="-2170550" y="2098600"/>
              <a:ext cx="970725" cy="615475"/>
            </a:xfrm>
            <a:custGeom>
              <a:rect b="b" l="l" r="r" t="t"/>
              <a:pathLst>
                <a:path extrusionOk="0" h="24619" w="38829">
                  <a:moveTo>
                    <a:pt x="3136" y="1"/>
                  </a:moveTo>
                  <a:cubicBezTo>
                    <a:pt x="1368" y="1"/>
                    <a:pt x="1" y="1435"/>
                    <a:pt x="1" y="3137"/>
                  </a:cubicBezTo>
                  <a:lnTo>
                    <a:pt x="1" y="21483"/>
                  </a:lnTo>
                  <a:cubicBezTo>
                    <a:pt x="1" y="23251"/>
                    <a:pt x="1402" y="24619"/>
                    <a:pt x="3136" y="24619"/>
                  </a:cubicBezTo>
                  <a:lnTo>
                    <a:pt x="35693" y="24619"/>
                  </a:lnTo>
                  <a:cubicBezTo>
                    <a:pt x="37394" y="24619"/>
                    <a:pt x="38828" y="23184"/>
                    <a:pt x="38828" y="21483"/>
                  </a:cubicBezTo>
                  <a:lnTo>
                    <a:pt x="38828" y="3137"/>
                  </a:lnTo>
                  <a:cubicBezTo>
                    <a:pt x="38828" y="1402"/>
                    <a:pt x="37394" y="1"/>
                    <a:pt x="356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6"/>
            <p:cNvSpPr/>
            <p:nvPr/>
          </p:nvSpPr>
          <p:spPr>
            <a:xfrm>
              <a:off x="-2135525" y="2061075"/>
              <a:ext cx="970725" cy="615475"/>
            </a:xfrm>
            <a:custGeom>
              <a:rect b="b" l="l" r="r" t="t"/>
              <a:pathLst>
                <a:path extrusionOk="0" h="24619" w="38829">
                  <a:moveTo>
                    <a:pt x="3136" y="1"/>
                  </a:moveTo>
                  <a:cubicBezTo>
                    <a:pt x="1402" y="1"/>
                    <a:pt x="1" y="1435"/>
                    <a:pt x="1" y="3136"/>
                  </a:cubicBezTo>
                  <a:lnTo>
                    <a:pt x="1" y="21483"/>
                  </a:lnTo>
                  <a:cubicBezTo>
                    <a:pt x="1" y="23251"/>
                    <a:pt x="1435" y="24618"/>
                    <a:pt x="3136" y="24618"/>
                  </a:cubicBezTo>
                  <a:lnTo>
                    <a:pt x="35693" y="24618"/>
                  </a:lnTo>
                  <a:cubicBezTo>
                    <a:pt x="37461" y="24618"/>
                    <a:pt x="38828" y="23184"/>
                    <a:pt x="38828" y="21483"/>
                  </a:cubicBezTo>
                  <a:lnTo>
                    <a:pt x="38828" y="3136"/>
                  </a:lnTo>
                  <a:cubicBezTo>
                    <a:pt x="38828" y="1402"/>
                    <a:pt x="37427" y="1"/>
                    <a:pt x="35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6"/>
            <p:cNvSpPr/>
            <p:nvPr/>
          </p:nvSpPr>
          <p:spPr>
            <a:xfrm>
              <a:off x="-2016275" y="2148650"/>
              <a:ext cx="739725" cy="110925"/>
            </a:xfrm>
            <a:custGeom>
              <a:rect b="b" l="l" r="r" t="t"/>
              <a:pathLst>
                <a:path extrusionOk="0" h="4437" w="29589">
                  <a:moveTo>
                    <a:pt x="2202" y="0"/>
                  </a:moveTo>
                  <a:cubicBezTo>
                    <a:pt x="1001" y="0"/>
                    <a:pt x="1" y="1001"/>
                    <a:pt x="1" y="2235"/>
                  </a:cubicBezTo>
                  <a:cubicBezTo>
                    <a:pt x="1" y="3436"/>
                    <a:pt x="1001" y="4437"/>
                    <a:pt x="2202" y="4437"/>
                  </a:cubicBezTo>
                  <a:lnTo>
                    <a:pt x="27387" y="4437"/>
                  </a:lnTo>
                  <a:cubicBezTo>
                    <a:pt x="28655" y="4437"/>
                    <a:pt x="29589" y="3436"/>
                    <a:pt x="29589" y="2235"/>
                  </a:cubicBezTo>
                  <a:cubicBezTo>
                    <a:pt x="29589" y="1001"/>
                    <a:pt x="28588" y="0"/>
                    <a:pt x="27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6"/>
            <p:cNvSpPr/>
            <p:nvPr/>
          </p:nvSpPr>
          <p:spPr>
            <a:xfrm>
              <a:off x="-1582625" y="2148650"/>
              <a:ext cx="306075" cy="110925"/>
            </a:xfrm>
            <a:custGeom>
              <a:rect b="b" l="l" r="r" t="t"/>
              <a:pathLst>
                <a:path extrusionOk="0" h="4437" w="12243">
                  <a:moveTo>
                    <a:pt x="0" y="0"/>
                  </a:moveTo>
                  <a:lnTo>
                    <a:pt x="0" y="4437"/>
                  </a:lnTo>
                  <a:lnTo>
                    <a:pt x="10041" y="4437"/>
                  </a:lnTo>
                  <a:cubicBezTo>
                    <a:pt x="11242" y="4437"/>
                    <a:pt x="12243" y="3436"/>
                    <a:pt x="12243" y="2235"/>
                  </a:cubicBezTo>
                  <a:cubicBezTo>
                    <a:pt x="12243" y="1001"/>
                    <a:pt x="11309" y="0"/>
                    <a:pt x="100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6"/>
            <p:cNvSpPr/>
            <p:nvPr/>
          </p:nvSpPr>
          <p:spPr>
            <a:xfrm>
              <a:off x="-1640175" y="2147825"/>
              <a:ext cx="112625" cy="112600"/>
            </a:xfrm>
            <a:custGeom>
              <a:rect b="b" l="l" r="r" t="t"/>
              <a:pathLst>
                <a:path extrusionOk="0" h="4504" w="4505">
                  <a:moveTo>
                    <a:pt x="2269" y="0"/>
                  </a:moveTo>
                  <a:cubicBezTo>
                    <a:pt x="1002" y="0"/>
                    <a:pt x="1" y="1001"/>
                    <a:pt x="1" y="2268"/>
                  </a:cubicBezTo>
                  <a:cubicBezTo>
                    <a:pt x="1" y="3503"/>
                    <a:pt x="1002" y="4503"/>
                    <a:pt x="2269" y="4503"/>
                  </a:cubicBezTo>
                  <a:cubicBezTo>
                    <a:pt x="3503" y="4503"/>
                    <a:pt x="4504" y="3503"/>
                    <a:pt x="4504" y="2268"/>
                  </a:cubicBezTo>
                  <a:cubicBezTo>
                    <a:pt x="4504" y="1001"/>
                    <a:pt x="3503" y="0"/>
                    <a:pt x="22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6"/>
            <p:cNvSpPr/>
            <p:nvPr/>
          </p:nvSpPr>
          <p:spPr>
            <a:xfrm>
              <a:off x="-2016275" y="2295425"/>
              <a:ext cx="739725" cy="110925"/>
            </a:xfrm>
            <a:custGeom>
              <a:rect b="b" l="l" r="r" t="t"/>
              <a:pathLst>
                <a:path extrusionOk="0" h="4437" w="29589">
                  <a:moveTo>
                    <a:pt x="2202" y="0"/>
                  </a:moveTo>
                  <a:cubicBezTo>
                    <a:pt x="1001" y="0"/>
                    <a:pt x="1" y="1034"/>
                    <a:pt x="1" y="2235"/>
                  </a:cubicBezTo>
                  <a:cubicBezTo>
                    <a:pt x="1" y="3436"/>
                    <a:pt x="1001" y="4437"/>
                    <a:pt x="2202" y="4437"/>
                  </a:cubicBezTo>
                  <a:lnTo>
                    <a:pt x="27387" y="4437"/>
                  </a:lnTo>
                  <a:cubicBezTo>
                    <a:pt x="28655" y="4437"/>
                    <a:pt x="29589" y="3436"/>
                    <a:pt x="29589" y="2235"/>
                  </a:cubicBezTo>
                  <a:cubicBezTo>
                    <a:pt x="29589" y="1034"/>
                    <a:pt x="28588" y="0"/>
                    <a:pt x="273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6"/>
            <p:cNvSpPr/>
            <p:nvPr/>
          </p:nvSpPr>
          <p:spPr>
            <a:xfrm>
              <a:off x="-2016275" y="2443025"/>
              <a:ext cx="739725" cy="110100"/>
            </a:xfrm>
            <a:custGeom>
              <a:rect b="b" l="l" r="r" t="t"/>
              <a:pathLst>
                <a:path extrusionOk="0" h="4404" w="29589">
                  <a:moveTo>
                    <a:pt x="2202" y="0"/>
                  </a:moveTo>
                  <a:cubicBezTo>
                    <a:pt x="1001" y="0"/>
                    <a:pt x="1" y="1001"/>
                    <a:pt x="1" y="2202"/>
                  </a:cubicBezTo>
                  <a:cubicBezTo>
                    <a:pt x="1" y="3403"/>
                    <a:pt x="1001" y="4404"/>
                    <a:pt x="2202" y="4404"/>
                  </a:cubicBezTo>
                  <a:lnTo>
                    <a:pt x="27387" y="4404"/>
                  </a:lnTo>
                  <a:cubicBezTo>
                    <a:pt x="28655" y="4404"/>
                    <a:pt x="29589" y="3470"/>
                    <a:pt x="29589" y="2202"/>
                  </a:cubicBezTo>
                  <a:cubicBezTo>
                    <a:pt x="29589" y="1001"/>
                    <a:pt x="28588" y="0"/>
                    <a:pt x="27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6"/>
            <p:cNvSpPr/>
            <p:nvPr/>
          </p:nvSpPr>
          <p:spPr>
            <a:xfrm>
              <a:off x="-1718550" y="2296250"/>
              <a:ext cx="442000" cy="110100"/>
            </a:xfrm>
            <a:custGeom>
              <a:rect b="b" l="l" r="r" t="t"/>
              <a:pathLst>
                <a:path extrusionOk="0" h="4404" w="17680">
                  <a:moveTo>
                    <a:pt x="0" y="1"/>
                  </a:moveTo>
                  <a:lnTo>
                    <a:pt x="0" y="4404"/>
                  </a:lnTo>
                  <a:lnTo>
                    <a:pt x="15478" y="4404"/>
                  </a:lnTo>
                  <a:cubicBezTo>
                    <a:pt x="16679" y="4404"/>
                    <a:pt x="17680" y="3403"/>
                    <a:pt x="17680" y="2202"/>
                  </a:cubicBezTo>
                  <a:cubicBezTo>
                    <a:pt x="17680" y="1001"/>
                    <a:pt x="16746" y="1"/>
                    <a:pt x="154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6"/>
            <p:cNvSpPr/>
            <p:nvPr/>
          </p:nvSpPr>
          <p:spPr>
            <a:xfrm>
              <a:off x="-1470875" y="2443850"/>
              <a:ext cx="194325" cy="110950"/>
            </a:xfrm>
            <a:custGeom>
              <a:rect b="b" l="l" r="r" t="t"/>
              <a:pathLst>
                <a:path extrusionOk="0" h="4438" w="7773">
                  <a:moveTo>
                    <a:pt x="0" y="1"/>
                  </a:moveTo>
                  <a:lnTo>
                    <a:pt x="0" y="4437"/>
                  </a:lnTo>
                  <a:lnTo>
                    <a:pt x="5571" y="4437"/>
                  </a:lnTo>
                  <a:cubicBezTo>
                    <a:pt x="6772" y="4437"/>
                    <a:pt x="7773" y="3437"/>
                    <a:pt x="7773" y="2202"/>
                  </a:cubicBezTo>
                  <a:cubicBezTo>
                    <a:pt x="7773" y="1002"/>
                    <a:pt x="6839" y="1"/>
                    <a:pt x="55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6"/>
            <p:cNvSpPr/>
            <p:nvPr/>
          </p:nvSpPr>
          <p:spPr>
            <a:xfrm>
              <a:off x="-1774425" y="2294575"/>
              <a:ext cx="112600" cy="112625"/>
            </a:xfrm>
            <a:custGeom>
              <a:rect b="b" l="l" r="r" t="t"/>
              <a:pathLst>
                <a:path extrusionOk="0" h="4505" w="4504">
                  <a:moveTo>
                    <a:pt x="2235" y="1"/>
                  </a:moveTo>
                  <a:cubicBezTo>
                    <a:pt x="1001" y="1"/>
                    <a:pt x="0" y="1002"/>
                    <a:pt x="0" y="2269"/>
                  </a:cubicBezTo>
                  <a:cubicBezTo>
                    <a:pt x="0" y="3503"/>
                    <a:pt x="1001" y="4504"/>
                    <a:pt x="2235" y="4504"/>
                  </a:cubicBezTo>
                  <a:cubicBezTo>
                    <a:pt x="3503" y="4504"/>
                    <a:pt x="4504" y="3503"/>
                    <a:pt x="4504" y="2269"/>
                  </a:cubicBezTo>
                  <a:cubicBezTo>
                    <a:pt x="4504" y="1068"/>
                    <a:pt x="3503" y="68"/>
                    <a:pt x="2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6"/>
            <p:cNvSpPr/>
            <p:nvPr/>
          </p:nvSpPr>
          <p:spPr>
            <a:xfrm>
              <a:off x="-1527575" y="2442200"/>
              <a:ext cx="112600" cy="112600"/>
            </a:xfrm>
            <a:custGeom>
              <a:rect b="b" l="l" r="r" t="t"/>
              <a:pathLst>
                <a:path extrusionOk="0" h="4504" w="4504">
                  <a:moveTo>
                    <a:pt x="2268" y="0"/>
                  </a:moveTo>
                  <a:cubicBezTo>
                    <a:pt x="1001" y="0"/>
                    <a:pt x="0" y="1001"/>
                    <a:pt x="0" y="2235"/>
                  </a:cubicBezTo>
                  <a:cubicBezTo>
                    <a:pt x="0" y="3503"/>
                    <a:pt x="1001" y="4503"/>
                    <a:pt x="2268" y="4503"/>
                  </a:cubicBezTo>
                  <a:cubicBezTo>
                    <a:pt x="3503" y="4503"/>
                    <a:pt x="4503" y="3503"/>
                    <a:pt x="4503" y="2235"/>
                  </a:cubicBezTo>
                  <a:cubicBezTo>
                    <a:pt x="4503" y="1034"/>
                    <a:pt x="3503" y="33"/>
                    <a:pt x="22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6"/>
            <p:cNvSpPr/>
            <p:nvPr/>
          </p:nvSpPr>
          <p:spPr>
            <a:xfrm>
              <a:off x="-2213075" y="3595525"/>
              <a:ext cx="70900" cy="70900"/>
            </a:xfrm>
            <a:custGeom>
              <a:rect b="b" l="l" r="r" t="t"/>
              <a:pathLst>
                <a:path extrusionOk="0" h="2836" w="2836">
                  <a:moveTo>
                    <a:pt x="1401" y="534"/>
                  </a:moveTo>
                  <a:cubicBezTo>
                    <a:pt x="1868" y="534"/>
                    <a:pt x="2269" y="967"/>
                    <a:pt x="2269" y="1434"/>
                  </a:cubicBezTo>
                  <a:cubicBezTo>
                    <a:pt x="2269" y="1902"/>
                    <a:pt x="1868" y="2302"/>
                    <a:pt x="1401" y="2302"/>
                  </a:cubicBezTo>
                  <a:cubicBezTo>
                    <a:pt x="934" y="2302"/>
                    <a:pt x="534" y="1935"/>
                    <a:pt x="534" y="1434"/>
                  </a:cubicBezTo>
                  <a:cubicBezTo>
                    <a:pt x="534" y="967"/>
                    <a:pt x="901" y="534"/>
                    <a:pt x="1401" y="534"/>
                  </a:cubicBezTo>
                  <a:close/>
                  <a:moveTo>
                    <a:pt x="1401" y="0"/>
                  </a:moveTo>
                  <a:cubicBezTo>
                    <a:pt x="601" y="0"/>
                    <a:pt x="0" y="634"/>
                    <a:pt x="0" y="1434"/>
                  </a:cubicBezTo>
                  <a:cubicBezTo>
                    <a:pt x="0" y="2202"/>
                    <a:pt x="601" y="2836"/>
                    <a:pt x="1401" y="2836"/>
                  </a:cubicBezTo>
                  <a:cubicBezTo>
                    <a:pt x="2169" y="2836"/>
                    <a:pt x="2836" y="2202"/>
                    <a:pt x="2836" y="1434"/>
                  </a:cubicBezTo>
                  <a:cubicBezTo>
                    <a:pt x="2836" y="634"/>
                    <a:pt x="2202"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6"/>
            <p:cNvSpPr/>
            <p:nvPr/>
          </p:nvSpPr>
          <p:spPr>
            <a:xfrm>
              <a:off x="-2005425" y="3659725"/>
              <a:ext cx="70075" cy="70075"/>
            </a:xfrm>
            <a:custGeom>
              <a:rect b="b" l="l" r="r" t="t"/>
              <a:pathLst>
                <a:path extrusionOk="0" h="2803" w="2803">
                  <a:moveTo>
                    <a:pt x="1401" y="1"/>
                  </a:moveTo>
                  <a:cubicBezTo>
                    <a:pt x="601" y="1"/>
                    <a:pt x="0" y="601"/>
                    <a:pt x="0" y="1402"/>
                  </a:cubicBezTo>
                  <a:cubicBezTo>
                    <a:pt x="0" y="2202"/>
                    <a:pt x="601" y="2803"/>
                    <a:pt x="1401" y="2803"/>
                  </a:cubicBezTo>
                  <a:cubicBezTo>
                    <a:pt x="2202" y="2803"/>
                    <a:pt x="2802" y="2202"/>
                    <a:pt x="2802" y="1402"/>
                  </a:cubicBezTo>
                  <a:cubicBezTo>
                    <a:pt x="2769" y="601"/>
                    <a:pt x="2169" y="1"/>
                    <a:pt x="1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6"/>
            <p:cNvSpPr/>
            <p:nvPr/>
          </p:nvSpPr>
          <p:spPr>
            <a:xfrm>
              <a:off x="-2108000" y="3371800"/>
              <a:ext cx="145125" cy="158675"/>
            </a:xfrm>
            <a:custGeom>
              <a:rect b="b" l="l" r="r" t="t"/>
              <a:pathLst>
                <a:path extrusionOk="0" h="6347" w="5805">
                  <a:moveTo>
                    <a:pt x="685" y="0"/>
                  </a:moveTo>
                  <a:cubicBezTo>
                    <a:pt x="322" y="0"/>
                    <a:pt x="0" y="288"/>
                    <a:pt x="0" y="677"/>
                  </a:cubicBezTo>
                  <a:lnTo>
                    <a:pt x="0" y="5680"/>
                  </a:lnTo>
                  <a:cubicBezTo>
                    <a:pt x="0" y="6078"/>
                    <a:pt x="316" y="6346"/>
                    <a:pt x="656" y="6346"/>
                  </a:cubicBezTo>
                  <a:cubicBezTo>
                    <a:pt x="772" y="6346"/>
                    <a:pt x="891" y="6315"/>
                    <a:pt x="1001" y="6247"/>
                  </a:cubicBezTo>
                  <a:lnTo>
                    <a:pt x="5338" y="3745"/>
                  </a:lnTo>
                  <a:cubicBezTo>
                    <a:pt x="5805" y="3512"/>
                    <a:pt x="5805" y="2878"/>
                    <a:pt x="5338" y="2578"/>
                  </a:cubicBezTo>
                  <a:lnTo>
                    <a:pt x="1001" y="76"/>
                  </a:lnTo>
                  <a:cubicBezTo>
                    <a:pt x="897" y="24"/>
                    <a:pt x="789" y="0"/>
                    <a:pt x="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6"/>
            <p:cNvSpPr/>
            <p:nvPr/>
          </p:nvSpPr>
          <p:spPr>
            <a:xfrm>
              <a:off x="-4436325" y="3096825"/>
              <a:ext cx="377800" cy="575425"/>
            </a:xfrm>
            <a:custGeom>
              <a:rect b="b" l="l" r="r" t="t"/>
              <a:pathLst>
                <a:path extrusionOk="0" h="23017" w="15112">
                  <a:moveTo>
                    <a:pt x="15111" y="1"/>
                  </a:moveTo>
                  <a:cubicBezTo>
                    <a:pt x="14858" y="472"/>
                    <a:pt x="14628" y="850"/>
                    <a:pt x="14409" y="1157"/>
                  </a:cubicBezTo>
                  <a:lnTo>
                    <a:pt x="14409" y="1157"/>
                  </a:lnTo>
                  <a:cubicBezTo>
                    <a:pt x="15111" y="837"/>
                    <a:pt x="15111" y="1026"/>
                    <a:pt x="15111" y="1"/>
                  </a:cubicBezTo>
                  <a:close/>
                  <a:moveTo>
                    <a:pt x="14409" y="1157"/>
                  </a:moveTo>
                  <a:cubicBezTo>
                    <a:pt x="14083" y="1306"/>
                    <a:pt x="13607" y="1563"/>
                    <a:pt x="12910" y="2102"/>
                  </a:cubicBezTo>
                  <a:cubicBezTo>
                    <a:pt x="12591" y="2353"/>
                    <a:pt x="12263" y="2592"/>
                    <a:pt x="11930" y="2824"/>
                  </a:cubicBezTo>
                  <a:lnTo>
                    <a:pt x="11930" y="2824"/>
                  </a:lnTo>
                  <a:cubicBezTo>
                    <a:pt x="12975" y="2456"/>
                    <a:pt x="13618" y="2266"/>
                    <a:pt x="14409" y="1157"/>
                  </a:cubicBezTo>
                  <a:close/>
                  <a:moveTo>
                    <a:pt x="11930" y="2824"/>
                  </a:moveTo>
                  <a:lnTo>
                    <a:pt x="11930" y="2824"/>
                  </a:lnTo>
                  <a:cubicBezTo>
                    <a:pt x="11319" y="3039"/>
                    <a:pt x="10570" y="3314"/>
                    <a:pt x="9574" y="3870"/>
                  </a:cubicBezTo>
                  <a:cubicBezTo>
                    <a:pt x="6972" y="5271"/>
                    <a:pt x="4003" y="6205"/>
                    <a:pt x="2102" y="8507"/>
                  </a:cubicBezTo>
                  <a:cubicBezTo>
                    <a:pt x="100" y="10942"/>
                    <a:pt x="0" y="14611"/>
                    <a:pt x="1435" y="17446"/>
                  </a:cubicBezTo>
                  <a:cubicBezTo>
                    <a:pt x="2902" y="20248"/>
                    <a:pt x="5771" y="22216"/>
                    <a:pt x="8840" y="23017"/>
                  </a:cubicBezTo>
                  <a:cubicBezTo>
                    <a:pt x="6105" y="21516"/>
                    <a:pt x="4103" y="18747"/>
                    <a:pt x="3603" y="15678"/>
                  </a:cubicBezTo>
                  <a:cubicBezTo>
                    <a:pt x="3103" y="12610"/>
                    <a:pt x="4070" y="9341"/>
                    <a:pt x="6205" y="7039"/>
                  </a:cubicBezTo>
                  <a:cubicBezTo>
                    <a:pt x="7802" y="5298"/>
                    <a:pt x="9962" y="4193"/>
                    <a:pt x="11930" y="2824"/>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6"/>
            <p:cNvSpPr/>
            <p:nvPr/>
          </p:nvSpPr>
          <p:spPr>
            <a:xfrm>
              <a:off x="-2341500" y="4202625"/>
              <a:ext cx="362775" cy="310300"/>
            </a:xfrm>
            <a:custGeom>
              <a:rect b="b" l="l" r="r" t="t"/>
              <a:pathLst>
                <a:path extrusionOk="0" h="12412" w="14511">
                  <a:moveTo>
                    <a:pt x="10174" y="0"/>
                  </a:moveTo>
                  <a:lnTo>
                    <a:pt x="0" y="3569"/>
                  </a:lnTo>
                  <a:lnTo>
                    <a:pt x="4904" y="12176"/>
                  </a:lnTo>
                  <a:cubicBezTo>
                    <a:pt x="4904" y="12176"/>
                    <a:pt x="5880" y="12411"/>
                    <a:pt x="7241" y="12411"/>
                  </a:cubicBezTo>
                  <a:cubicBezTo>
                    <a:pt x="9502" y="12411"/>
                    <a:pt x="12825" y="11762"/>
                    <a:pt x="14511" y="8306"/>
                  </a:cubicBezTo>
                  <a:lnTo>
                    <a:pt x="10174"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6"/>
            <p:cNvSpPr/>
            <p:nvPr/>
          </p:nvSpPr>
          <p:spPr>
            <a:xfrm>
              <a:off x="-2341500" y="4202625"/>
              <a:ext cx="283550" cy="261875"/>
            </a:xfrm>
            <a:custGeom>
              <a:rect b="b" l="l" r="r" t="t"/>
              <a:pathLst>
                <a:path extrusionOk="0" h="10475" w="11342">
                  <a:moveTo>
                    <a:pt x="10141" y="0"/>
                  </a:moveTo>
                  <a:lnTo>
                    <a:pt x="0" y="3569"/>
                  </a:lnTo>
                  <a:lnTo>
                    <a:pt x="1668" y="6505"/>
                  </a:lnTo>
                  <a:lnTo>
                    <a:pt x="3903" y="10474"/>
                  </a:lnTo>
                  <a:lnTo>
                    <a:pt x="11342" y="2335"/>
                  </a:lnTo>
                  <a:lnTo>
                    <a:pt x="10141"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6"/>
            <p:cNvSpPr/>
            <p:nvPr/>
          </p:nvSpPr>
          <p:spPr>
            <a:xfrm>
              <a:off x="-2257275" y="4393575"/>
              <a:ext cx="646325" cy="384475"/>
            </a:xfrm>
            <a:custGeom>
              <a:rect b="b" l="l" r="r" t="t"/>
              <a:pathLst>
                <a:path extrusionOk="0" h="15379" w="25853">
                  <a:moveTo>
                    <a:pt x="10775" y="1"/>
                  </a:moveTo>
                  <a:lnTo>
                    <a:pt x="534" y="2836"/>
                  </a:lnTo>
                  <a:lnTo>
                    <a:pt x="134" y="8674"/>
                  </a:lnTo>
                  <a:cubicBezTo>
                    <a:pt x="1" y="10709"/>
                    <a:pt x="1468" y="12443"/>
                    <a:pt x="3470" y="12710"/>
                  </a:cubicBezTo>
                  <a:lnTo>
                    <a:pt x="25619" y="15379"/>
                  </a:lnTo>
                  <a:lnTo>
                    <a:pt x="25686" y="14678"/>
                  </a:lnTo>
                  <a:cubicBezTo>
                    <a:pt x="25852" y="12944"/>
                    <a:pt x="24985" y="11342"/>
                    <a:pt x="23484" y="10575"/>
                  </a:cubicBezTo>
                  <a:lnTo>
                    <a:pt x="20682" y="9208"/>
                  </a:lnTo>
                  <a:lnTo>
                    <a:pt x="10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6"/>
            <p:cNvSpPr/>
            <p:nvPr/>
          </p:nvSpPr>
          <p:spPr>
            <a:xfrm>
              <a:off x="-2258100" y="4570375"/>
              <a:ext cx="150950" cy="146800"/>
            </a:xfrm>
            <a:custGeom>
              <a:rect b="b" l="l" r="r" t="t"/>
              <a:pathLst>
                <a:path extrusionOk="0" h="5872" w="6038">
                  <a:moveTo>
                    <a:pt x="1254" y="1"/>
                  </a:moveTo>
                  <a:cubicBezTo>
                    <a:pt x="901" y="1"/>
                    <a:pt x="567" y="45"/>
                    <a:pt x="234" y="134"/>
                  </a:cubicBezTo>
                  <a:lnTo>
                    <a:pt x="134" y="1602"/>
                  </a:lnTo>
                  <a:cubicBezTo>
                    <a:pt x="0" y="3603"/>
                    <a:pt x="1468" y="5371"/>
                    <a:pt x="3469" y="5638"/>
                  </a:cubicBezTo>
                  <a:lnTo>
                    <a:pt x="5604" y="5872"/>
                  </a:lnTo>
                  <a:cubicBezTo>
                    <a:pt x="5671" y="5638"/>
                    <a:pt x="5704" y="5371"/>
                    <a:pt x="5738" y="5104"/>
                  </a:cubicBezTo>
                  <a:cubicBezTo>
                    <a:pt x="6038" y="2603"/>
                    <a:pt x="4303" y="334"/>
                    <a:pt x="1801" y="34"/>
                  </a:cubicBezTo>
                  <a:cubicBezTo>
                    <a:pt x="1612" y="12"/>
                    <a:pt x="1431" y="1"/>
                    <a:pt x="12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6"/>
            <p:cNvSpPr/>
            <p:nvPr/>
          </p:nvSpPr>
          <p:spPr>
            <a:xfrm>
              <a:off x="-1898675" y="4554525"/>
              <a:ext cx="137625" cy="119275"/>
            </a:xfrm>
            <a:custGeom>
              <a:rect b="b" l="l" r="r" t="t"/>
              <a:pathLst>
                <a:path extrusionOk="0" h="4771" w="5505">
                  <a:moveTo>
                    <a:pt x="3369" y="1"/>
                  </a:moveTo>
                  <a:lnTo>
                    <a:pt x="0" y="2469"/>
                  </a:lnTo>
                  <a:lnTo>
                    <a:pt x="1668" y="4771"/>
                  </a:lnTo>
                  <a:lnTo>
                    <a:pt x="5504" y="1969"/>
                  </a:lnTo>
                  <a:lnTo>
                    <a:pt x="3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6"/>
            <p:cNvSpPr/>
            <p:nvPr/>
          </p:nvSpPr>
          <p:spPr>
            <a:xfrm>
              <a:off x="-1983750" y="4481150"/>
              <a:ext cx="143475" cy="122600"/>
            </a:xfrm>
            <a:custGeom>
              <a:rect b="b" l="l" r="r" t="t"/>
              <a:pathLst>
                <a:path extrusionOk="0" h="4904" w="5739">
                  <a:moveTo>
                    <a:pt x="3603" y="0"/>
                  </a:moveTo>
                  <a:lnTo>
                    <a:pt x="1" y="2602"/>
                  </a:lnTo>
                  <a:lnTo>
                    <a:pt x="1669" y="4904"/>
                  </a:lnTo>
                  <a:lnTo>
                    <a:pt x="5738" y="1935"/>
                  </a:lnTo>
                  <a:lnTo>
                    <a:pt x="3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6"/>
            <p:cNvSpPr/>
            <p:nvPr/>
          </p:nvSpPr>
          <p:spPr>
            <a:xfrm>
              <a:off x="-3740825" y="2355700"/>
              <a:ext cx="1056600" cy="1254025"/>
            </a:xfrm>
            <a:custGeom>
              <a:rect b="b" l="l" r="r" t="t"/>
              <a:pathLst>
                <a:path extrusionOk="0" h="50161" w="42264">
                  <a:moveTo>
                    <a:pt x="11780" y="0"/>
                  </a:moveTo>
                  <a:cubicBezTo>
                    <a:pt x="10157" y="0"/>
                    <a:pt x="8501" y="433"/>
                    <a:pt x="7072" y="1259"/>
                  </a:cubicBezTo>
                  <a:cubicBezTo>
                    <a:pt x="4003" y="2893"/>
                    <a:pt x="1935" y="5995"/>
                    <a:pt x="968" y="9331"/>
                  </a:cubicBezTo>
                  <a:cubicBezTo>
                    <a:pt x="0" y="12600"/>
                    <a:pt x="67" y="16169"/>
                    <a:pt x="501" y="19572"/>
                  </a:cubicBezTo>
                  <a:cubicBezTo>
                    <a:pt x="1468" y="26944"/>
                    <a:pt x="4403" y="34182"/>
                    <a:pt x="9307" y="39786"/>
                  </a:cubicBezTo>
                  <a:cubicBezTo>
                    <a:pt x="14177" y="45390"/>
                    <a:pt x="21149" y="49360"/>
                    <a:pt x="28587" y="50060"/>
                  </a:cubicBezTo>
                  <a:cubicBezTo>
                    <a:pt x="29253" y="50125"/>
                    <a:pt x="29930" y="50161"/>
                    <a:pt x="30608" y="50161"/>
                  </a:cubicBezTo>
                  <a:cubicBezTo>
                    <a:pt x="33431" y="50161"/>
                    <a:pt x="36276" y="49540"/>
                    <a:pt x="38428" y="47792"/>
                  </a:cubicBezTo>
                  <a:cubicBezTo>
                    <a:pt x="41096" y="45624"/>
                    <a:pt x="42264" y="41354"/>
                    <a:pt x="40129" y="38619"/>
                  </a:cubicBezTo>
                  <a:cubicBezTo>
                    <a:pt x="38528" y="36550"/>
                    <a:pt x="35359" y="35550"/>
                    <a:pt x="34925" y="32948"/>
                  </a:cubicBezTo>
                  <a:cubicBezTo>
                    <a:pt x="34592" y="30913"/>
                    <a:pt x="36126" y="29112"/>
                    <a:pt x="36660" y="27177"/>
                  </a:cubicBezTo>
                  <a:cubicBezTo>
                    <a:pt x="37494" y="24242"/>
                    <a:pt x="35792" y="20773"/>
                    <a:pt x="32957" y="19705"/>
                  </a:cubicBezTo>
                  <a:cubicBezTo>
                    <a:pt x="30755" y="18838"/>
                    <a:pt x="28254" y="19271"/>
                    <a:pt x="25919" y="18838"/>
                  </a:cubicBezTo>
                  <a:cubicBezTo>
                    <a:pt x="22416" y="18137"/>
                    <a:pt x="19614" y="15335"/>
                    <a:pt x="18180" y="12066"/>
                  </a:cubicBezTo>
                  <a:cubicBezTo>
                    <a:pt x="16745" y="8831"/>
                    <a:pt x="16512" y="5161"/>
                    <a:pt x="16679" y="1625"/>
                  </a:cubicBezTo>
                  <a:cubicBezTo>
                    <a:pt x="15315" y="524"/>
                    <a:pt x="13568" y="0"/>
                    <a:pt x="11780"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6"/>
            <p:cNvSpPr/>
            <p:nvPr/>
          </p:nvSpPr>
          <p:spPr>
            <a:xfrm>
              <a:off x="-3544850" y="2422175"/>
              <a:ext cx="820600" cy="1146675"/>
            </a:xfrm>
            <a:custGeom>
              <a:rect b="b" l="l" r="r" t="t"/>
              <a:pathLst>
                <a:path extrusionOk="0" h="45867" w="32824">
                  <a:moveTo>
                    <a:pt x="5971" y="1"/>
                  </a:moveTo>
                  <a:lnTo>
                    <a:pt x="0" y="2302"/>
                  </a:lnTo>
                  <a:lnTo>
                    <a:pt x="1234" y="36827"/>
                  </a:lnTo>
                  <a:cubicBezTo>
                    <a:pt x="1301" y="36894"/>
                    <a:pt x="1334" y="36994"/>
                    <a:pt x="1434" y="37060"/>
                  </a:cubicBezTo>
                  <a:cubicBezTo>
                    <a:pt x="4904" y="41030"/>
                    <a:pt x="9340" y="44099"/>
                    <a:pt x="14244" y="45867"/>
                  </a:cubicBezTo>
                  <a:cubicBezTo>
                    <a:pt x="20915" y="44866"/>
                    <a:pt x="28454" y="43732"/>
                    <a:pt x="32290" y="42931"/>
                  </a:cubicBezTo>
                  <a:cubicBezTo>
                    <a:pt x="32523" y="42698"/>
                    <a:pt x="32690" y="42364"/>
                    <a:pt x="32824" y="42031"/>
                  </a:cubicBezTo>
                  <a:cubicBezTo>
                    <a:pt x="26686" y="41097"/>
                    <a:pt x="23484" y="34492"/>
                    <a:pt x="24284" y="31023"/>
                  </a:cubicBezTo>
                  <a:cubicBezTo>
                    <a:pt x="25118" y="27353"/>
                    <a:pt x="27520" y="21483"/>
                    <a:pt x="18180" y="20048"/>
                  </a:cubicBezTo>
                  <a:cubicBezTo>
                    <a:pt x="8840" y="18647"/>
                    <a:pt x="5971" y="1"/>
                    <a:pt x="59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6"/>
            <p:cNvSpPr/>
            <p:nvPr/>
          </p:nvSpPr>
          <p:spPr>
            <a:xfrm>
              <a:off x="-4334600" y="2355500"/>
              <a:ext cx="930700" cy="1483050"/>
            </a:xfrm>
            <a:custGeom>
              <a:rect b="b" l="l" r="r" t="t"/>
              <a:pathLst>
                <a:path extrusionOk="0" h="59322" w="37228">
                  <a:moveTo>
                    <a:pt x="16025" y="0"/>
                  </a:moveTo>
                  <a:cubicBezTo>
                    <a:pt x="15004" y="0"/>
                    <a:pt x="13932" y="105"/>
                    <a:pt x="12810" y="333"/>
                  </a:cubicBezTo>
                  <a:cubicBezTo>
                    <a:pt x="13744" y="4135"/>
                    <a:pt x="14545" y="8872"/>
                    <a:pt x="12310" y="12074"/>
                  </a:cubicBezTo>
                  <a:cubicBezTo>
                    <a:pt x="10742" y="14309"/>
                    <a:pt x="8040" y="15377"/>
                    <a:pt x="5805" y="16878"/>
                  </a:cubicBezTo>
                  <a:cubicBezTo>
                    <a:pt x="3537" y="18379"/>
                    <a:pt x="1402" y="20914"/>
                    <a:pt x="2136" y="23549"/>
                  </a:cubicBezTo>
                  <a:cubicBezTo>
                    <a:pt x="2903" y="26518"/>
                    <a:pt x="6872" y="28052"/>
                    <a:pt x="6973" y="31088"/>
                  </a:cubicBezTo>
                  <a:cubicBezTo>
                    <a:pt x="7039" y="33423"/>
                    <a:pt x="4804" y="35057"/>
                    <a:pt x="3303" y="36892"/>
                  </a:cubicBezTo>
                  <a:cubicBezTo>
                    <a:pt x="1" y="40895"/>
                    <a:pt x="368" y="47066"/>
                    <a:pt x="3303" y="51336"/>
                  </a:cubicBezTo>
                  <a:cubicBezTo>
                    <a:pt x="6205" y="55572"/>
                    <a:pt x="11209" y="58041"/>
                    <a:pt x="16313" y="58941"/>
                  </a:cubicBezTo>
                  <a:cubicBezTo>
                    <a:pt x="17630" y="59185"/>
                    <a:pt x="18987" y="59322"/>
                    <a:pt x="20339" y="59322"/>
                  </a:cubicBezTo>
                  <a:cubicBezTo>
                    <a:pt x="23061" y="59322"/>
                    <a:pt x="25759" y="58766"/>
                    <a:pt x="28054" y="57407"/>
                  </a:cubicBezTo>
                  <a:cubicBezTo>
                    <a:pt x="33125" y="54405"/>
                    <a:pt x="35226" y="48167"/>
                    <a:pt x="35993" y="42329"/>
                  </a:cubicBezTo>
                  <a:cubicBezTo>
                    <a:pt x="37227" y="32155"/>
                    <a:pt x="35460" y="21681"/>
                    <a:pt x="31290" y="12341"/>
                  </a:cubicBezTo>
                  <a:cubicBezTo>
                    <a:pt x="29722" y="8905"/>
                    <a:pt x="27854" y="5536"/>
                    <a:pt x="24885" y="3168"/>
                  </a:cubicBezTo>
                  <a:cubicBezTo>
                    <a:pt x="22621" y="1320"/>
                    <a:pt x="19647" y="0"/>
                    <a:pt x="16025"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6"/>
            <p:cNvSpPr/>
            <p:nvPr/>
          </p:nvSpPr>
          <p:spPr>
            <a:xfrm>
              <a:off x="-4438000" y="2585625"/>
              <a:ext cx="1400200" cy="1772125"/>
            </a:xfrm>
            <a:custGeom>
              <a:rect b="b" l="l" r="r" t="t"/>
              <a:pathLst>
                <a:path extrusionOk="0" h="70885" w="56008">
                  <a:moveTo>
                    <a:pt x="10341" y="24351"/>
                  </a:moveTo>
                  <a:lnTo>
                    <a:pt x="10341" y="24351"/>
                  </a:lnTo>
                  <a:cubicBezTo>
                    <a:pt x="9507" y="25519"/>
                    <a:pt x="8340" y="26553"/>
                    <a:pt x="7473" y="27654"/>
                  </a:cubicBezTo>
                  <a:cubicBezTo>
                    <a:pt x="4170" y="31657"/>
                    <a:pt x="4537" y="37828"/>
                    <a:pt x="7473" y="42064"/>
                  </a:cubicBezTo>
                  <a:cubicBezTo>
                    <a:pt x="7639" y="42331"/>
                    <a:pt x="7840" y="42564"/>
                    <a:pt x="8040" y="42831"/>
                  </a:cubicBezTo>
                  <a:cubicBezTo>
                    <a:pt x="5805" y="41230"/>
                    <a:pt x="4170" y="38795"/>
                    <a:pt x="3770" y="36060"/>
                  </a:cubicBezTo>
                  <a:cubicBezTo>
                    <a:pt x="3270" y="33024"/>
                    <a:pt x="4237" y="29722"/>
                    <a:pt x="6338" y="27454"/>
                  </a:cubicBezTo>
                  <a:cubicBezTo>
                    <a:pt x="7506" y="26186"/>
                    <a:pt x="8940" y="25285"/>
                    <a:pt x="10341" y="24351"/>
                  </a:cubicBezTo>
                  <a:close/>
                  <a:moveTo>
                    <a:pt x="17647" y="1"/>
                  </a:moveTo>
                  <a:cubicBezTo>
                    <a:pt x="17446" y="1035"/>
                    <a:pt x="17013" y="2002"/>
                    <a:pt x="16446" y="2869"/>
                  </a:cubicBezTo>
                  <a:cubicBezTo>
                    <a:pt x="14911" y="5104"/>
                    <a:pt x="12176" y="6172"/>
                    <a:pt x="9941" y="7673"/>
                  </a:cubicBezTo>
                  <a:cubicBezTo>
                    <a:pt x="7673" y="9174"/>
                    <a:pt x="5571" y="11709"/>
                    <a:pt x="6272" y="14344"/>
                  </a:cubicBezTo>
                  <a:cubicBezTo>
                    <a:pt x="7072" y="17313"/>
                    <a:pt x="11008" y="18847"/>
                    <a:pt x="11109" y="21883"/>
                  </a:cubicBezTo>
                  <a:cubicBezTo>
                    <a:pt x="11142" y="22617"/>
                    <a:pt x="10942" y="23217"/>
                    <a:pt x="10608" y="23851"/>
                  </a:cubicBezTo>
                  <a:cubicBezTo>
                    <a:pt x="10308" y="23984"/>
                    <a:pt x="9974" y="24151"/>
                    <a:pt x="9607" y="24351"/>
                  </a:cubicBezTo>
                  <a:cubicBezTo>
                    <a:pt x="7006" y="25786"/>
                    <a:pt x="4003" y="26686"/>
                    <a:pt x="2135" y="28988"/>
                  </a:cubicBezTo>
                  <a:cubicBezTo>
                    <a:pt x="134" y="31456"/>
                    <a:pt x="1" y="35126"/>
                    <a:pt x="1468" y="37961"/>
                  </a:cubicBezTo>
                  <a:cubicBezTo>
                    <a:pt x="2836" y="40563"/>
                    <a:pt x="5438" y="42464"/>
                    <a:pt x="8273" y="43332"/>
                  </a:cubicBezTo>
                  <a:cubicBezTo>
                    <a:pt x="9441" y="44733"/>
                    <a:pt x="10842" y="45900"/>
                    <a:pt x="12443" y="46867"/>
                  </a:cubicBezTo>
                  <a:cubicBezTo>
                    <a:pt x="12510" y="46901"/>
                    <a:pt x="12576" y="46968"/>
                    <a:pt x="12643" y="47001"/>
                  </a:cubicBezTo>
                  <a:cubicBezTo>
                    <a:pt x="12910" y="47168"/>
                    <a:pt x="13143" y="47301"/>
                    <a:pt x="13444" y="47468"/>
                  </a:cubicBezTo>
                  <a:lnTo>
                    <a:pt x="13677" y="47568"/>
                  </a:lnTo>
                  <a:cubicBezTo>
                    <a:pt x="13977" y="47701"/>
                    <a:pt x="14244" y="47868"/>
                    <a:pt x="14511" y="48002"/>
                  </a:cubicBezTo>
                  <a:cubicBezTo>
                    <a:pt x="14578" y="48035"/>
                    <a:pt x="14644" y="48035"/>
                    <a:pt x="14678" y="48068"/>
                  </a:cubicBezTo>
                  <a:cubicBezTo>
                    <a:pt x="15345" y="48369"/>
                    <a:pt x="16079" y="48669"/>
                    <a:pt x="16813" y="48902"/>
                  </a:cubicBezTo>
                  <a:cubicBezTo>
                    <a:pt x="16913" y="48969"/>
                    <a:pt x="17013" y="49002"/>
                    <a:pt x="17113" y="49002"/>
                  </a:cubicBezTo>
                  <a:cubicBezTo>
                    <a:pt x="17346" y="49069"/>
                    <a:pt x="17613" y="49169"/>
                    <a:pt x="17913" y="49236"/>
                  </a:cubicBezTo>
                  <a:cubicBezTo>
                    <a:pt x="18013" y="49303"/>
                    <a:pt x="18147" y="49336"/>
                    <a:pt x="18247" y="49336"/>
                  </a:cubicBezTo>
                  <a:cubicBezTo>
                    <a:pt x="18480" y="49403"/>
                    <a:pt x="18747" y="49469"/>
                    <a:pt x="18981" y="49536"/>
                  </a:cubicBezTo>
                  <a:cubicBezTo>
                    <a:pt x="19114" y="49569"/>
                    <a:pt x="19181" y="49569"/>
                    <a:pt x="19314" y="49636"/>
                  </a:cubicBezTo>
                  <a:cubicBezTo>
                    <a:pt x="19681" y="49703"/>
                    <a:pt x="20015" y="49803"/>
                    <a:pt x="20415" y="49836"/>
                  </a:cubicBezTo>
                  <a:cubicBezTo>
                    <a:pt x="21734" y="50100"/>
                    <a:pt x="23105" y="50209"/>
                    <a:pt x="24459" y="50209"/>
                  </a:cubicBezTo>
                  <a:cubicBezTo>
                    <a:pt x="24646" y="50209"/>
                    <a:pt x="24832" y="50207"/>
                    <a:pt x="25018" y="50203"/>
                  </a:cubicBezTo>
                  <a:lnTo>
                    <a:pt x="27320" y="53506"/>
                  </a:lnTo>
                  <a:lnTo>
                    <a:pt x="27253" y="58876"/>
                  </a:lnTo>
                  <a:lnTo>
                    <a:pt x="28754" y="61511"/>
                  </a:lnTo>
                  <a:cubicBezTo>
                    <a:pt x="29031" y="62014"/>
                    <a:pt x="29080" y="62365"/>
                    <a:pt x="29387" y="62365"/>
                  </a:cubicBezTo>
                  <a:cubicBezTo>
                    <a:pt x="29488" y="62365"/>
                    <a:pt x="29616" y="62327"/>
                    <a:pt x="29789" y="62245"/>
                  </a:cubicBezTo>
                  <a:cubicBezTo>
                    <a:pt x="30322" y="62012"/>
                    <a:pt x="30656" y="61478"/>
                    <a:pt x="30656" y="60877"/>
                  </a:cubicBezTo>
                  <a:lnTo>
                    <a:pt x="30522" y="56541"/>
                  </a:lnTo>
                  <a:lnTo>
                    <a:pt x="33424" y="59143"/>
                  </a:lnTo>
                  <a:lnTo>
                    <a:pt x="35259" y="63479"/>
                  </a:lnTo>
                  <a:cubicBezTo>
                    <a:pt x="35520" y="64080"/>
                    <a:pt x="36128" y="64476"/>
                    <a:pt x="36780" y="64476"/>
                  </a:cubicBezTo>
                  <a:cubicBezTo>
                    <a:pt x="36961" y="64476"/>
                    <a:pt x="37146" y="64445"/>
                    <a:pt x="37327" y="64380"/>
                  </a:cubicBezTo>
                  <a:cubicBezTo>
                    <a:pt x="37861" y="64180"/>
                    <a:pt x="38295" y="63713"/>
                    <a:pt x="38428" y="63146"/>
                  </a:cubicBezTo>
                  <a:lnTo>
                    <a:pt x="38495" y="63146"/>
                  </a:lnTo>
                  <a:cubicBezTo>
                    <a:pt x="38528" y="63146"/>
                    <a:pt x="38528" y="63079"/>
                    <a:pt x="38595" y="63079"/>
                  </a:cubicBezTo>
                  <a:lnTo>
                    <a:pt x="38828" y="63379"/>
                  </a:lnTo>
                  <a:cubicBezTo>
                    <a:pt x="39059" y="63661"/>
                    <a:pt x="39389" y="63825"/>
                    <a:pt x="39726" y="63825"/>
                  </a:cubicBezTo>
                  <a:cubicBezTo>
                    <a:pt x="39827" y="63825"/>
                    <a:pt x="39929" y="63810"/>
                    <a:pt x="40029" y="63780"/>
                  </a:cubicBezTo>
                  <a:cubicBezTo>
                    <a:pt x="40763" y="63613"/>
                    <a:pt x="41163" y="62879"/>
                    <a:pt x="40930" y="62178"/>
                  </a:cubicBezTo>
                  <a:lnTo>
                    <a:pt x="40496" y="61078"/>
                  </a:lnTo>
                  <a:lnTo>
                    <a:pt x="40496" y="61078"/>
                  </a:lnTo>
                  <a:cubicBezTo>
                    <a:pt x="41097" y="61511"/>
                    <a:pt x="41764" y="61878"/>
                    <a:pt x="42364" y="62212"/>
                  </a:cubicBezTo>
                  <a:lnTo>
                    <a:pt x="54473" y="68450"/>
                  </a:lnTo>
                  <a:lnTo>
                    <a:pt x="56007" y="70885"/>
                  </a:lnTo>
                  <a:cubicBezTo>
                    <a:pt x="53784" y="48580"/>
                    <a:pt x="46000" y="44375"/>
                    <a:pt x="37701" y="44375"/>
                  </a:cubicBezTo>
                  <a:cubicBezTo>
                    <a:pt x="32676" y="44375"/>
                    <a:pt x="27462" y="45917"/>
                    <a:pt x="23179" y="45917"/>
                  </a:cubicBezTo>
                  <a:cubicBezTo>
                    <a:pt x="21375" y="45917"/>
                    <a:pt x="19737" y="45643"/>
                    <a:pt x="18347" y="44866"/>
                  </a:cubicBezTo>
                  <a:cubicBezTo>
                    <a:pt x="8106" y="39162"/>
                    <a:pt x="14978" y="26386"/>
                    <a:pt x="19048" y="14845"/>
                  </a:cubicBezTo>
                  <a:cubicBezTo>
                    <a:pt x="22483" y="5304"/>
                    <a:pt x="18981" y="1168"/>
                    <a:pt x="17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6"/>
            <p:cNvSpPr/>
            <p:nvPr/>
          </p:nvSpPr>
          <p:spPr>
            <a:xfrm>
              <a:off x="-4301225" y="2467200"/>
              <a:ext cx="897325" cy="1370150"/>
            </a:xfrm>
            <a:custGeom>
              <a:rect b="b" l="l" r="r" t="t"/>
              <a:pathLst>
                <a:path extrusionOk="0" h="54806" w="35893">
                  <a:moveTo>
                    <a:pt x="25018" y="1"/>
                  </a:moveTo>
                  <a:lnTo>
                    <a:pt x="16846" y="1268"/>
                  </a:lnTo>
                  <a:cubicBezTo>
                    <a:pt x="16846" y="1268"/>
                    <a:pt x="16178" y="7940"/>
                    <a:pt x="10841" y="14344"/>
                  </a:cubicBezTo>
                  <a:cubicBezTo>
                    <a:pt x="7139" y="18781"/>
                    <a:pt x="12676" y="25019"/>
                    <a:pt x="10508" y="26753"/>
                  </a:cubicBezTo>
                  <a:cubicBezTo>
                    <a:pt x="3669" y="32224"/>
                    <a:pt x="0" y="37428"/>
                    <a:pt x="6138" y="50904"/>
                  </a:cubicBezTo>
                  <a:cubicBezTo>
                    <a:pt x="8740" y="52739"/>
                    <a:pt x="11842" y="53873"/>
                    <a:pt x="15011" y="54440"/>
                  </a:cubicBezTo>
                  <a:cubicBezTo>
                    <a:pt x="16328" y="54672"/>
                    <a:pt x="17685" y="54806"/>
                    <a:pt x="19037" y="54806"/>
                  </a:cubicBezTo>
                  <a:cubicBezTo>
                    <a:pt x="21759" y="54806"/>
                    <a:pt x="24457" y="54265"/>
                    <a:pt x="26753" y="52905"/>
                  </a:cubicBezTo>
                  <a:cubicBezTo>
                    <a:pt x="31756" y="49903"/>
                    <a:pt x="33891" y="43632"/>
                    <a:pt x="34658" y="37795"/>
                  </a:cubicBezTo>
                  <a:cubicBezTo>
                    <a:pt x="35892" y="27621"/>
                    <a:pt x="34091" y="17180"/>
                    <a:pt x="29922" y="7840"/>
                  </a:cubicBezTo>
                  <a:cubicBezTo>
                    <a:pt x="28687" y="5004"/>
                    <a:pt x="27153" y="2202"/>
                    <a:pt x="250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6"/>
            <p:cNvSpPr/>
            <p:nvPr/>
          </p:nvSpPr>
          <p:spPr>
            <a:xfrm>
              <a:off x="-3451450" y="2840550"/>
              <a:ext cx="557075" cy="591550"/>
            </a:xfrm>
            <a:custGeom>
              <a:rect b="b" l="l" r="r" t="t"/>
              <a:pathLst>
                <a:path extrusionOk="0" h="23662" w="22283">
                  <a:moveTo>
                    <a:pt x="6219" y="0"/>
                  </a:moveTo>
                  <a:cubicBezTo>
                    <a:pt x="5188" y="0"/>
                    <a:pt x="4146" y="308"/>
                    <a:pt x="3236" y="945"/>
                  </a:cubicBezTo>
                  <a:lnTo>
                    <a:pt x="2869" y="1178"/>
                  </a:lnTo>
                  <a:cubicBezTo>
                    <a:pt x="534" y="2846"/>
                    <a:pt x="0" y="6049"/>
                    <a:pt x="1601" y="8384"/>
                  </a:cubicBezTo>
                  <a:lnTo>
                    <a:pt x="15111" y="23661"/>
                  </a:lnTo>
                  <a:lnTo>
                    <a:pt x="22283" y="16323"/>
                  </a:lnTo>
                  <a:lnTo>
                    <a:pt x="10441" y="2179"/>
                  </a:lnTo>
                  <a:cubicBezTo>
                    <a:pt x="9423" y="754"/>
                    <a:pt x="7834" y="0"/>
                    <a:pt x="6219" y="0"/>
                  </a:cubicBezTo>
                  <a:close/>
                </a:path>
              </a:pathLst>
            </a:custGeom>
            <a:solidFill>
              <a:srgbClr val="E8A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6"/>
            <p:cNvSpPr/>
            <p:nvPr/>
          </p:nvSpPr>
          <p:spPr>
            <a:xfrm>
              <a:off x="-3151250" y="2876675"/>
              <a:ext cx="484550" cy="555425"/>
            </a:xfrm>
            <a:custGeom>
              <a:rect b="b" l="l" r="r" t="t"/>
              <a:pathLst>
                <a:path extrusionOk="0" h="22217" w="19382">
                  <a:moveTo>
                    <a:pt x="16012" y="0"/>
                  </a:moveTo>
                  <a:lnTo>
                    <a:pt x="1" y="12543"/>
                  </a:lnTo>
                  <a:lnTo>
                    <a:pt x="3103" y="22216"/>
                  </a:lnTo>
                  <a:lnTo>
                    <a:pt x="19381" y="5571"/>
                  </a:lnTo>
                  <a:lnTo>
                    <a:pt x="16012"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6"/>
            <p:cNvSpPr/>
            <p:nvPr/>
          </p:nvSpPr>
          <p:spPr>
            <a:xfrm>
              <a:off x="-3540700" y="2812150"/>
              <a:ext cx="481200" cy="345575"/>
            </a:xfrm>
            <a:custGeom>
              <a:rect b="b" l="l" r="r" t="t"/>
              <a:pathLst>
                <a:path extrusionOk="0" h="13823" w="19248">
                  <a:moveTo>
                    <a:pt x="8611" y="0"/>
                  </a:moveTo>
                  <a:cubicBezTo>
                    <a:pt x="7239" y="0"/>
                    <a:pt x="5880" y="534"/>
                    <a:pt x="4638" y="1881"/>
                  </a:cubicBezTo>
                  <a:cubicBezTo>
                    <a:pt x="4604" y="1881"/>
                    <a:pt x="1" y="7285"/>
                    <a:pt x="9941" y="13823"/>
                  </a:cubicBezTo>
                  <a:lnTo>
                    <a:pt x="19248" y="7718"/>
                  </a:lnTo>
                  <a:cubicBezTo>
                    <a:pt x="19248" y="7718"/>
                    <a:pt x="13831" y="0"/>
                    <a:pt x="86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6"/>
            <p:cNvSpPr/>
            <p:nvPr/>
          </p:nvSpPr>
          <p:spPr>
            <a:xfrm>
              <a:off x="-3756375" y="2665675"/>
              <a:ext cx="406675" cy="384225"/>
            </a:xfrm>
            <a:custGeom>
              <a:rect b="b" l="l" r="r" t="t"/>
              <a:pathLst>
                <a:path extrusionOk="0" h="15369" w="16267">
                  <a:moveTo>
                    <a:pt x="10529" y="1"/>
                  </a:moveTo>
                  <a:cubicBezTo>
                    <a:pt x="10529" y="1"/>
                    <a:pt x="10529" y="1"/>
                    <a:pt x="10529" y="1"/>
                  </a:cubicBezTo>
                  <a:lnTo>
                    <a:pt x="10529" y="1"/>
                  </a:lnTo>
                  <a:cubicBezTo>
                    <a:pt x="10529" y="1"/>
                    <a:pt x="10529" y="1"/>
                    <a:pt x="10529" y="1"/>
                  </a:cubicBezTo>
                  <a:close/>
                  <a:moveTo>
                    <a:pt x="3624" y="1"/>
                  </a:moveTo>
                  <a:cubicBezTo>
                    <a:pt x="3624" y="1"/>
                    <a:pt x="2290" y="8173"/>
                    <a:pt x="789" y="11176"/>
                  </a:cubicBezTo>
                  <a:cubicBezTo>
                    <a:pt x="0" y="12808"/>
                    <a:pt x="4537" y="15368"/>
                    <a:pt x="8902" y="15368"/>
                  </a:cubicBezTo>
                  <a:cubicBezTo>
                    <a:pt x="12477" y="15368"/>
                    <a:pt x="15936" y="13652"/>
                    <a:pt x="16267" y="8307"/>
                  </a:cubicBezTo>
                  <a:cubicBezTo>
                    <a:pt x="16267" y="8307"/>
                    <a:pt x="15533" y="7440"/>
                    <a:pt x="14532" y="6872"/>
                  </a:cubicBezTo>
                  <a:cubicBezTo>
                    <a:pt x="13098" y="6139"/>
                    <a:pt x="11230" y="4304"/>
                    <a:pt x="10529" y="1"/>
                  </a:cubicBezTo>
                  <a:lnTo>
                    <a:pt x="10529" y="1"/>
                  </a:lnTo>
                  <a:cubicBezTo>
                    <a:pt x="10508" y="7"/>
                    <a:pt x="8095" y="371"/>
                    <a:pt x="6059" y="371"/>
                  </a:cubicBezTo>
                  <a:cubicBezTo>
                    <a:pt x="5033" y="371"/>
                    <a:pt x="4102" y="279"/>
                    <a:pt x="3624"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6"/>
            <p:cNvSpPr/>
            <p:nvPr/>
          </p:nvSpPr>
          <p:spPr>
            <a:xfrm>
              <a:off x="-3672450" y="2664850"/>
              <a:ext cx="271050" cy="167325"/>
            </a:xfrm>
            <a:custGeom>
              <a:rect b="b" l="l" r="r" t="t"/>
              <a:pathLst>
                <a:path extrusionOk="0" h="6693" w="10842">
                  <a:moveTo>
                    <a:pt x="367" y="0"/>
                  </a:moveTo>
                  <a:lnTo>
                    <a:pt x="367" y="34"/>
                  </a:lnTo>
                  <a:cubicBezTo>
                    <a:pt x="267" y="101"/>
                    <a:pt x="267" y="134"/>
                    <a:pt x="267" y="134"/>
                  </a:cubicBezTo>
                  <a:lnTo>
                    <a:pt x="267" y="201"/>
                  </a:lnTo>
                  <a:lnTo>
                    <a:pt x="267" y="234"/>
                  </a:lnTo>
                  <a:lnTo>
                    <a:pt x="267" y="334"/>
                  </a:lnTo>
                  <a:cubicBezTo>
                    <a:pt x="234" y="568"/>
                    <a:pt x="167" y="1001"/>
                    <a:pt x="67" y="1502"/>
                  </a:cubicBezTo>
                  <a:lnTo>
                    <a:pt x="67" y="1535"/>
                  </a:lnTo>
                  <a:cubicBezTo>
                    <a:pt x="34" y="1668"/>
                    <a:pt x="34" y="1802"/>
                    <a:pt x="0" y="1902"/>
                  </a:cubicBezTo>
                  <a:cubicBezTo>
                    <a:pt x="1608" y="3911"/>
                    <a:pt x="5677" y="6693"/>
                    <a:pt x="9848" y="6693"/>
                  </a:cubicBezTo>
                  <a:cubicBezTo>
                    <a:pt x="10179" y="6693"/>
                    <a:pt x="10511" y="6675"/>
                    <a:pt x="10842" y="6639"/>
                  </a:cubicBezTo>
                  <a:cubicBezTo>
                    <a:pt x="9507" y="5771"/>
                    <a:pt x="7873" y="3937"/>
                    <a:pt x="7239" y="0"/>
                  </a:cubicBezTo>
                  <a:cubicBezTo>
                    <a:pt x="7239" y="0"/>
                    <a:pt x="4793" y="371"/>
                    <a:pt x="2757" y="371"/>
                  </a:cubicBezTo>
                  <a:cubicBezTo>
                    <a:pt x="1739" y="371"/>
                    <a:pt x="823" y="278"/>
                    <a:pt x="367"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46"/>
            <p:cNvSpPr/>
            <p:nvPr/>
          </p:nvSpPr>
          <p:spPr>
            <a:xfrm>
              <a:off x="-3680800" y="2665675"/>
              <a:ext cx="331950" cy="279400"/>
            </a:xfrm>
            <a:custGeom>
              <a:rect b="b" l="l" r="r" t="t"/>
              <a:pathLst>
                <a:path extrusionOk="0" h="11176" w="13278">
                  <a:moveTo>
                    <a:pt x="668" y="1"/>
                  </a:moveTo>
                  <a:cubicBezTo>
                    <a:pt x="668" y="1"/>
                    <a:pt x="401" y="1502"/>
                    <a:pt x="1" y="3503"/>
                  </a:cubicBezTo>
                  <a:cubicBezTo>
                    <a:pt x="1369" y="6906"/>
                    <a:pt x="4704" y="10642"/>
                    <a:pt x="12710" y="11176"/>
                  </a:cubicBezTo>
                  <a:cubicBezTo>
                    <a:pt x="13010" y="10408"/>
                    <a:pt x="13210" y="9441"/>
                    <a:pt x="13277" y="8307"/>
                  </a:cubicBezTo>
                  <a:cubicBezTo>
                    <a:pt x="13244" y="8307"/>
                    <a:pt x="12510" y="7440"/>
                    <a:pt x="11542" y="6906"/>
                  </a:cubicBezTo>
                  <a:cubicBezTo>
                    <a:pt x="10108" y="6139"/>
                    <a:pt x="8240" y="4304"/>
                    <a:pt x="7540" y="1"/>
                  </a:cubicBezTo>
                  <a:cubicBezTo>
                    <a:pt x="7540" y="1"/>
                    <a:pt x="5093" y="371"/>
                    <a:pt x="3057" y="371"/>
                  </a:cubicBezTo>
                  <a:cubicBezTo>
                    <a:pt x="2039" y="371"/>
                    <a:pt x="1124" y="279"/>
                    <a:pt x="668"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6"/>
            <p:cNvSpPr/>
            <p:nvPr/>
          </p:nvSpPr>
          <p:spPr>
            <a:xfrm>
              <a:off x="-3500650" y="2068600"/>
              <a:ext cx="291050" cy="382700"/>
            </a:xfrm>
            <a:custGeom>
              <a:rect b="b" l="l" r="r" t="t"/>
              <a:pathLst>
                <a:path extrusionOk="0" h="15308" w="11642">
                  <a:moveTo>
                    <a:pt x="1034" y="0"/>
                  </a:moveTo>
                  <a:cubicBezTo>
                    <a:pt x="0" y="2102"/>
                    <a:pt x="167" y="4670"/>
                    <a:pt x="967" y="6872"/>
                  </a:cubicBezTo>
                  <a:cubicBezTo>
                    <a:pt x="1801" y="9073"/>
                    <a:pt x="3136" y="11108"/>
                    <a:pt x="4503" y="13009"/>
                  </a:cubicBezTo>
                  <a:cubicBezTo>
                    <a:pt x="5137" y="13877"/>
                    <a:pt x="5804" y="14844"/>
                    <a:pt x="6838" y="15178"/>
                  </a:cubicBezTo>
                  <a:cubicBezTo>
                    <a:pt x="7104" y="15266"/>
                    <a:pt x="7382" y="15308"/>
                    <a:pt x="7662" y="15308"/>
                  </a:cubicBezTo>
                  <a:cubicBezTo>
                    <a:pt x="8434" y="15308"/>
                    <a:pt x="9219" y="14991"/>
                    <a:pt x="9807" y="14477"/>
                  </a:cubicBezTo>
                  <a:cubicBezTo>
                    <a:pt x="11508" y="12976"/>
                    <a:pt x="11642" y="10174"/>
                    <a:pt x="10574" y="8139"/>
                  </a:cubicBezTo>
                  <a:cubicBezTo>
                    <a:pt x="9540" y="6104"/>
                    <a:pt x="7639" y="4670"/>
                    <a:pt x="5671" y="3469"/>
                  </a:cubicBezTo>
                  <a:cubicBezTo>
                    <a:pt x="5304" y="2035"/>
                    <a:pt x="3302" y="634"/>
                    <a:pt x="1034"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6"/>
            <p:cNvSpPr/>
            <p:nvPr/>
          </p:nvSpPr>
          <p:spPr>
            <a:xfrm>
              <a:off x="-3887600" y="2096950"/>
              <a:ext cx="541250" cy="615525"/>
            </a:xfrm>
            <a:custGeom>
              <a:rect b="b" l="l" r="r" t="t"/>
              <a:pathLst>
                <a:path extrusionOk="0" h="24621" w="21650">
                  <a:moveTo>
                    <a:pt x="19881" y="0"/>
                  </a:moveTo>
                  <a:lnTo>
                    <a:pt x="4971" y="1234"/>
                  </a:lnTo>
                  <a:cubicBezTo>
                    <a:pt x="2135" y="1468"/>
                    <a:pt x="0" y="3970"/>
                    <a:pt x="267" y="6805"/>
                  </a:cubicBezTo>
                  <a:lnTo>
                    <a:pt x="968" y="15411"/>
                  </a:lnTo>
                  <a:cubicBezTo>
                    <a:pt x="1410" y="20690"/>
                    <a:pt x="5807" y="24621"/>
                    <a:pt x="10949" y="24621"/>
                  </a:cubicBezTo>
                  <a:cubicBezTo>
                    <a:pt x="11234" y="24621"/>
                    <a:pt x="11520" y="24609"/>
                    <a:pt x="11809" y="24584"/>
                  </a:cubicBezTo>
                  <a:lnTo>
                    <a:pt x="15144" y="24318"/>
                  </a:lnTo>
                  <a:cubicBezTo>
                    <a:pt x="18880" y="24017"/>
                    <a:pt x="21649" y="20715"/>
                    <a:pt x="21316" y="17012"/>
                  </a:cubicBezTo>
                  <a:lnTo>
                    <a:pt x="19881"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6"/>
            <p:cNvSpPr/>
            <p:nvPr/>
          </p:nvSpPr>
          <p:spPr>
            <a:xfrm>
              <a:off x="-3801700" y="2465100"/>
              <a:ext cx="171800" cy="156900"/>
            </a:xfrm>
            <a:custGeom>
              <a:rect b="b" l="l" r="r" t="t"/>
              <a:pathLst>
                <a:path extrusionOk="0" h="6276" w="6872">
                  <a:moveTo>
                    <a:pt x="3449" y="1"/>
                  </a:moveTo>
                  <a:cubicBezTo>
                    <a:pt x="2019" y="1"/>
                    <a:pt x="744" y="989"/>
                    <a:pt x="400" y="2420"/>
                  </a:cubicBezTo>
                  <a:cubicBezTo>
                    <a:pt x="0" y="4088"/>
                    <a:pt x="1034" y="5789"/>
                    <a:pt x="2735" y="6189"/>
                  </a:cubicBezTo>
                  <a:cubicBezTo>
                    <a:pt x="2977" y="6247"/>
                    <a:pt x="3220" y="6275"/>
                    <a:pt x="3458" y="6275"/>
                  </a:cubicBezTo>
                  <a:cubicBezTo>
                    <a:pt x="4861" y="6275"/>
                    <a:pt x="6129" y="5308"/>
                    <a:pt x="6471" y="3854"/>
                  </a:cubicBezTo>
                  <a:cubicBezTo>
                    <a:pt x="6872" y="2186"/>
                    <a:pt x="5838" y="485"/>
                    <a:pt x="4170" y="85"/>
                  </a:cubicBezTo>
                  <a:cubicBezTo>
                    <a:pt x="3928" y="28"/>
                    <a:pt x="3686" y="1"/>
                    <a:pt x="3449"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6"/>
            <p:cNvSpPr/>
            <p:nvPr/>
          </p:nvSpPr>
          <p:spPr>
            <a:xfrm>
              <a:off x="-3472300" y="2421350"/>
              <a:ext cx="119275" cy="155950"/>
            </a:xfrm>
            <a:custGeom>
              <a:rect b="b" l="l" r="r" t="t"/>
              <a:pathLst>
                <a:path extrusionOk="0" h="6238" w="4771">
                  <a:moveTo>
                    <a:pt x="3069" y="0"/>
                  </a:moveTo>
                  <a:cubicBezTo>
                    <a:pt x="1368" y="34"/>
                    <a:pt x="0" y="1401"/>
                    <a:pt x="0" y="3102"/>
                  </a:cubicBezTo>
                  <a:cubicBezTo>
                    <a:pt x="0" y="4837"/>
                    <a:pt x="1368" y="6238"/>
                    <a:pt x="3102" y="6238"/>
                  </a:cubicBezTo>
                  <a:cubicBezTo>
                    <a:pt x="3669" y="6238"/>
                    <a:pt x="4203" y="6105"/>
                    <a:pt x="4603" y="5838"/>
                  </a:cubicBezTo>
                  <a:cubicBezTo>
                    <a:pt x="4737" y="5237"/>
                    <a:pt x="4770" y="4603"/>
                    <a:pt x="4704" y="4003"/>
                  </a:cubicBezTo>
                  <a:lnTo>
                    <a:pt x="4370" y="267"/>
                  </a:lnTo>
                  <a:cubicBezTo>
                    <a:pt x="3936" y="100"/>
                    <a:pt x="3536" y="0"/>
                    <a:pt x="3069"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6"/>
            <p:cNvSpPr/>
            <p:nvPr/>
          </p:nvSpPr>
          <p:spPr>
            <a:xfrm>
              <a:off x="-3662450" y="3440400"/>
              <a:ext cx="87600" cy="85350"/>
            </a:xfrm>
            <a:custGeom>
              <a:rect b="b" l="l" r="r" t="t"/>
              <a:pathLst>
                <a:path extrusionOk="0" h="3414" w="3504">
                  <a:moveTo>
                    <a:pt x="2102" y="1"/>
                  </a:moveTo>
                  <a:lnTo>
                    <a:pt x="1" y="3403"/>
                  </a:lnTo>
                  <a:cubicBezTo>
                    <a:pt x="1" y="3403"/>
                    <a:pt x="144" y="3413"/>
                    <a:pt x="372" y="3413"/>
                  </a:cubicBezTo>
                  <a:cubicBezTo>
                    <a:pt x="867" y="3413"/>
                    <a:pt x="1762" y="3366"/>
                    <a:pt x="2469" y="3070"/>
                  </a:cubicBezTo>
                  <a:cubicBezTo>
                    <a:pt x="3503" y="2703"/>
                    <a:pt x="2102" y="1"/>
                    <a:pt x="2102" y="1"/>
                  </a:cubicBezTo>
                  <a:close/>
                </a:path>
              </a:pathLst>
            </a:custGeom>
            <a:solidFill>
              <a:srgbClr val="000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6"/>
            <p:cNvSpPr/>
            <p:nvPr/>
          </p:nvSpPr>
          <p:spPr>
            <a:xfrm>
              <a:off x="-3162250" y="3300300"/>
              <a:ext cx="115275" cy="66175"/>
            </a:xfrm>
            <a:custGeom>
              <a:rect b="b" l="l" r="r" t="t"/>
              <a:pathLst>
                <a:path extrusionOk="0" h="2647" w="4611">
                  <a:moveTo>
                    <a:pt x="841" y="1"/>
                  </a:moveTo>
                  <a:cubicBezTo>
                    <a:pt x="841" y="1"/>
                    <a:pt x="1" y="2646"/>
                    <a:pt x="1386" y="2646"/>
                  </a:cubicBezTo>
                  <a:cubicBezTo>
                    <a:pt x="1435" y="2646"/>
                    <a:pt x="1487" y="2643"/>
                    <a:pt x="1541" y="2636"/>
                  </a:cubicBezTo>
                  <a:cubicBezTo>
                    <a:pt x="3143" y="2436"/>
                    <a:pt x="4610" y="801"/>
                    <a:pt x="4610" y="801"/>
                  </a:cubicBezTo>
                  <a:lnTo>
                    <a:pt x="841" y="1"/>
                  </a:lnTo>
                  <a:close/>
                </a:path>
              </a:pathLst>
            </a:custGeom>
            <a:solidFill>
              <a:srgbClr val="000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46"/>
            <p:cNvSpPr/>
            <p:nvPr/>
          </p:nvSpPr>
          <p:spPr>
            <a:xfrm>
              <a:off x="-3636600" y="3299475"/>
              <a:ext cx="562100" cy="273550"/>
            </a:xfrm>
            <a:custGeom>
              <a:rect b="b" l="l" r="r" t="t"/>
              <a:pathLst>
                <a:path extrusionOk="0" h="10942" w="22484">
                  <a:moveTo>
                    <a:pt x="20449" y="0"/>
                  </a:moveTo>
                  <a:cubicBezTo>
                    <a:pt x="20415" y="0"/>
                    <a:pt x="5471" y="1435"/>
                    <a:pt x="1" y="6505"/>
                  </a:cubicBezTo>
                  <a:lnTo>
                    <a:pt x="968" y="10941"/>
                  </a:lnTo>
                  <a:lnTo>
                    <a:pt x="22484" y="4103"/>
                  </a:lnTo>
                  <a:lnTo>
                    <a:pt x="20449"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6"/>
            <p:cNvSpPr/>
            <p:nvPr/>
          </p:nvSpPr>
          <p:spPr>
            <a:xfrm>
              <a:off x="-3636600" y="3299475"/>
              <a:ext cx="546250" cy="211850"/>
            </a:xfrm>
            <a:custGeom>
              <a:rect b="b" l="l" r="r" t="t"/>
              <a:pathLst>
                <a:path extrusionOk="0" h="8474" w="21850">
                  <a:moveTo>
                    <a:pt x="20415" y="0"/>
                  </a:moveTo>
                  <a:cubicBezTo>
                    <a:pt x="20415" y="0"/>
                    <a:pt x="5438" y="1435"/>
                    <a:pt x="1" y="6505"/>
                  </a:cubicBezTo>
                  <a:lnTo>
                    <a:pt x="434" y="8473"/>
                  </a:lnTo>
                  <a:cubicBezTo>
                    <a:pt x="4504" y="7005"/>
                    <a:pt x="12743" y="4337"/>
                    <a:pt x="21850" y="2936"/>
                  </a:cubicBezTo>
                  <a:lnTo>
                    <a:pt x="20415"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6"/>
            <p:cNvSpPr/>
            <p:nvPr/>
          </p:nvSpPr>
          <p:spPr>
            <a:xfrm>
              <a:off x="-3757500" y="1944325"/>
              <a:ext cx="145950" cy="187450"/>
            </a:xfrm>
            <a:custGeom>
              <a:rect b="b" l="l" r="r" t="t"/>
              <a:pathLst>
                <a:path extrusionOk="0" h="7498" w="5838">
                  <a:moveTo>
                    <a:pt x="4603" y="1"/>
                  </a:moveTo>
                  <a:cubicBezTo>
                    <a:pt x="4003" y="2936"/>
                    <a:pt x="2335" y="5605"/>
                    <a:pt x="0" y="7440"/>
                  </a:cubicBezTo>
                  <a:cubicBezTo>
                    <a:pt x="323" y="7479"/>
                    <a:pt x="632" y="7498"/>
                    <a:pt x="926" y="7498"/>
                  </a:cubicBezTo>
                  <a:cubicBezTo>
                    <a:pt x="3117" y="7498"/>
                    <a:pt x="4490" y="6446"/>
                    <a:pt x="5137" y="5004"/>
                  </a:cubicBezTo>
                  <a:cubicBezTo>
                    <a:pt x="5838" y="3437"/>
                    <a:pt x="5637" y="1435"/>
                    <a:pt x="4603"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6"/>
            <p:cNvSpPr/>
            <p:nvPr/>
          </p:nvSpPr>
          <p:spPr>
            <a:xfrm>
              <a:off x="-4026025" y="2060250"/>
              <a:ext cx="365575" cy="438675"/>
            </a:xfrm>
            <a:custGeom>
              <a:rect b="b" l="l" r="r" t="t"/>
              <a:pathLst>
                <a:path extrusionOk="0" h="17547" w="14623">
                  <a:moveTo>
                    <a:pt x="14010" y="1"/>
                  </a:moveTo>
                  <a:cubicBezTo>
                    <a:pt x="14010" y="72"/>
                    <a:pt x="14019" y="153"/>
                    <a:pt x="14045" y="217"/>
                  </a:cubicBezTo>
                  <a:lnTo>
                    <a:pt x="14045" y="217"/>
                  </a:lnTo>
                  <a:cubicBezTo>
                    <a:pt x="14034" y="145"/>
                    <a:pt x="14022" y="73"/>
                    <a:pt x="14010" y="1"/>
                  </a:cubicBezTo>
                  <a:close/>
                  <a:moveTo>
                    <a:pt x="14045" y="217"/>
                  </a:moveTo>
                  <a:lnTo>
                    <a:pt x="14045" y="217"/>
                  </a:lnTo>
                  <a:cubicBezTo>
                    <a:pt x="14051" y="258"/>
                    <a:pt x="14058" y="299"/>
                    <a:pt x="14064" y="340"/>
                  </a:cubicBezTo>
                  <a:lnTo>
                    <a:pt x="14064" y="340"/>
                  </a:lnTo>
                  <a:cubicBezTo>
                    <a:pt x="14089" y="335"/>
                    <a:pt x="14114" y="330"/>
                    <a:pt x="14139" y="324"/>
                  </a:cubicBezTo>
                  <a:lnTo>
                    <a:pt x="14139" y="324"/>
                  </a:lnTo>
                  <a:cubicBezTo>
                    <a:pt x="14159" y="333"/>
                    <a:pt x="14181" y="338"/>
                    <a:pt x="14207" y="338"/>
                  </a:cubicBezTo>
                  <a:cubicBezTo>
                    <a:pt x="14260" y="338"/>
                    <a:pt x="14327" y="317"/>
                    <a:pt x="14410" y="267"/>
                  </a:cubicBezTo>
                  <a:lnTo>
                    <a:pt x="14410" y="267"/>
                  </a:lnTo>
                  <a:cubicBezTo>
                    <a:pt x="14320" y="286"/>
                    <a:pt x="14229" y="305"/>
                    <a:pt x="14139" y="324"/>
                  </a:cubicBezTo>
                  <a:lnTo>
                    <a:pt x="14139" y="324"/>
                  </a:lnTo>
                  <a:cubicBezTo>
                    <a:pt x="14095" y="305"/>
                    <a:pt x="14065" y="265"/>
                    <a:pt x="14045" y="217"/>
                  </a:cubicBezTo>
                  <a:close/>
                  <a:moveTo>
                    <a:pt x="14064" y="340"/>
                  </a:moveTo>
                  <a:lnTo>
                    <a:pt x="14064" y="340"/>
                  </a:lnTo>
                  <a:cubicBezTo>
                    <a:pt x="11470" y="887"/>
                    <a:pt x="8802" y="1488"/>
                    <a:pt x="6471" y="2669"/>
                  </a:cubicBezTo>
                  <a:cubicBezTo>
                    <a:pt x="4003" y="3937"/>
                    <a:pt x="1735" y="5971"/>
                    <a:pt x="901" y="8640"/>
                  </a:cubicBezTo>
                  <a:cubicBezTo>
                    <a:pt x="0" y="11509"/>
                    <a:pt x="734" y="14644"/>
                    <a:pt x="1501" y="17546"/>
                  </a:cubicBezTo>
                  <a:cubicBezTo>
                    <a:pt x="5471" y="16946"/>
                    <a:pt x="9073" y="14644"/>
                    <a:pt x="11408" y="11375"/>
                  </a:cubicBezTo>
                  <a:cubicBezTo>
                    <a:pt x="13676" y="8233"/>
                    <a:pt x="14622" y="4177"/>
                    <a:pt x="14064" y="34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6"/>
            <p:cNvSpPr/>
            <p:nvPr/>
          </p:nvSpPr>
          <p:spPr>
            <a:xfrm>
              <a:off x="-3720825" y="2002275"/>
              <a:ext cx="422000" cy="271475"/>
            </a:xfrm>
            <a:custGeom>
              <a:rect b="b" l="l" r="r" t="t"/>
              <a:pathLst>
                <a:path extrusionOk="0" h="10859" w="16880">
                  <a:moveTo>
                    <a:pt x="9186" y="1"/>
                  </a:moveTo>
                  <a:cubicBezTo>
                    <a:pt x="8082" y="1"/>
                    <a:pt x="6975" y="183"/>
                    <a:pt x="5938" y="518"/>
                  </a:cubicBezTo>
                  <a:cubicBezTo>
                    <a:pt x="3837" y="1152"/>
                    <a:pt x="2002" y="2420"/>
                    <a:pt x="1" y="4188"/>
                  </a:cubicBezTo>
                  <a:cubicBezTo>
                    <a:pt x="2603" y="8257"/>
                    <a:pt x="7306" y="10826"/>
                    <a:pt x="12143" y="10859"/>
                  </a:cubicBezTo>
                  <a:cubicBezTo>
                    <a:pt x="13177" y="10859"/>
                    <a:pt x="14278" y="10759"/>
                    <a:pt x="15112" y="10192"/>
                  </a:cubicBezTo>
                  <a:cubicBezTo>
                    <a:pt x="16312" y="9425"/>
                    <a:pt x="16879" y="7924"/>
                    <a:pt x="16846" y="6489"/>
                  </a:cubicBezTo>
                  <a:cubicBezTo>
                    <a:pt x="16779" y="4087"/>
                    <a:pt x="15145" y="1853"/>
                    <a:pt x="12977" y="818"/>
                  </a:cubicBezTo>
                  <a:cubicBezTo>
                    <a:pt x="11800" y="257"/>
                    <a:pt x="10495" y="1"/>
                    <a:pt x="9186"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6"/>
            <p:cNvSpPr/>
            <p:nvPr/>
          </p:nvSpPr>
          <p:spPr>
            <a:xfrm>
              <a:off x="-4076075" y="2115300"/>
              <a:ext cx="297750" cy="290225"/>
            </a:xfrm>
            <a:custGeom>
              <a:rect b="b" l="l" r="r" t="t"/>
              <a:pathLst>
                <a:path extrusionOk="0" h="11609" w="11910">
                  <a:moveTo>
                    <a:pt x="11909" y="0"/>
                  </a:moveTo>
                  <a:cubicBezTo>
                    <a:pt x="11666" y="210"/>
                    <a:pt x="11454" y="372"/>
                    <a:pt x="11263" y="498"/>
                  </a:cubicBezTo>
                  <a:lnTo>
                    <a:pt x="11263" y="498"/>
                  </a:lnTo>
                  <a:cubicBezTo>
                    <a:pt x="11732" y="472"/>
                    <a:pt x="11684" y="563"/>
                    <a:pt x="11909" y="0"/>
                  </a:cubicBezTo>
                  <a:close/>
                  <a:moveTo>
                    <a:pt x="11263" y="498"/>
                  </a:moveTo>
                  <a:lnTo>
                    <a:pt x="11263" y="498"/>
                  </a:lnTo>
                  <a:cubicBezTo>
                    <a:pt x="11038" y="510"/>
                    <a:pt x="10693" y="549"/>
                    <a:pt x="10141" y="701"/>
                  </a:cubicBezTo>
                  <a:cubicBezTo>
                    <a:pt x="9896" y="771"/>
                    <a:pt x="9647" y="831"/>
                    <a:pt x="9397" y="886"/>
                  </a:cubicBezTo>
                  <a:lnTo>
                    <a:pt x="9397" y="886"/>
                  </a:lnTo>
                  <a:cubicBezTo>
                    <a:pt x="9606" y="896"/>
                    <a:pt x="9790" y="907"/>
                    <a:pt x="9963" y="907"/>
                  </a:cubicBezTo>
                  <a:cubicBezTo>
                    <a:pt x="10388" y="907"/>
                    <a:pt x="10749" y="837"/>
                    <a:pt x="11263" y="498"/>
                  </a:cubicBezTo>
                  <a:close/>
                  <a:moveTo>
                    <a:pt x="8882" y="872"/>
                  </a:moveTo>
                  <a:cubicBezTo>
                    <a:pt x="8597" y="872"/>
                    <a:pt x="8268" y="886"/>
                    <a:pt x="7873" y="934"/>
                  </a:cubicBezTo>
                  <a:cubicBezTo>
                    <a:pt x="6072" y="1134"/>
                    <a:pt x="4170" y="967"/>
                    <a:pt x="2569" y="1835"/>
                  </a:cubicBezTo>
                  <a:cubicBezTo>
                    <a:pt x="868" y="2802"/>
                    <a:pt x="1" y="4837"/>
                    <a:pt x="167" y="6772"/>
                  </a:cubicBezTo>
                  <a:cubicBezTo>
                    <a:pt x="368" y="8673"/>
                    <a:pt x="1535" y="10441"/>
                    <a:pt x="3069" y="11608"/>
                  </a:cubicBezTo>
                  <a:cubicBezTo>
                    <a:pt x="1869" y="10141"/>
                    <a:pt x="1368" y="8106"/>
                    <a:pt x="1802" y="6271"/>
                  </a:cubicBezTo>
                  <a:cubicBezTo>
                    <a:pt x="2202" y="4370"/>
                    <a:pt x="3503" y="2769"/>
                    <a:pt x="5204" y="1968"/>
                  </a:cubicBezTo>
                  <a:cubicBezTo>
                    <a:pt x="6508" y="1316"/>
                    <a:pt x="7981" y="1194"/>
                    <a:pt x="9397" y="886"/>
                  </a:cubicBezTo>
                  <a:lnTo>
                    <a:pt x="9397" y="886"/>
                  </a:lnTo>
                  <a:cubicBezTo>
                    <a:pt x="9241" y="878"/>
                    <a:pt x="9071" y="872"/>
                    <a:pt x="8882" y="872"/>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6"/>
            <p:cNvSpPr/>
            <p:nvPr/>
          </p:nvSpPr>
          <p:spPr>
            <a:xfrm>
              <a:off x="-3346375" y="2535600"/>
              <a:ext cx="380275" cy="261400"/>
            </a:xfrm>
            <a:custGeom>
              <a:rect b="b" l="l" r="r" t="t"/>
              <a:pathLst>
                <a:path extrusionOk="0" h="10456" w="15211">
                  <a:moveTo>
                    <a:pt x="567" y="0"/>
                  </a:moveTo>
                  <a:cubicBezTo>
                    <a:pt x="0" y="1768"/>
                    <a:pt x="734" y="4270"/>
                    <a:pt x="2202" y="6305"/>
                  </a:cubicBezTo>
                  <a:cubicBezTo>
                    <a:pt x="3669" y="8339"/>
                    <a:pt x="5871" y="9941"/>
                    <a:pt x="8373" y="10341"/>
                  </a:cubicBezTo>
                  <a:cubicBezTo>
                    <a:pt x="8810" y="10418"/>
                    <a:pt x="9254" y="10456"/>
                    <a:pt x="9698" y="10456"/>
                  </a:cubicBezTo>
                  <a:cubicBezTo>
                    <a:pt x="11765" y="10456"/>
                    <a:pt x="13838" y="9632"/>
                    <a:pt x="15211" y="8039"/>
                  </a:cubicBezTo>
                  <a:lnTo>
                    <a:pt x="15211" y="8039"/>
                  </a:lnTo>
                  <a:cubicBezTo>
                    <a:pt x="13919" y="8976"/>
                    <a:pt x="12345" y="9412"/>
                    <a:pt x="10751" y="9412"/>
                  </a:cubicBezTo>
                  <a:cubicBezTo>
                    <a:pt x="9053" y="9412"/>
                    <a:pt x="7332" y="8918"/>
                    <a:pt x="5904" y="8006"/>
                  </a:cubicBezTo>
                  <a:cubicBezTo>
                    <a:pt x="3169" y="6271"/>
                    <a:pt x="1368" y="3202"/>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6"/>
            <p:cNvSpPr/>
            <p:nvPr/>
          </p:nvSpPr>
          <p:spPr>
            <a:xfrm>
              <a:off x="-3624925" y="2585625"/>
              <a:ext cx="144300" cy="59225"/>
            </a:xfrm>
            <a:custGeom>
              <a:rect b="b" l="l" r="r" t="t"/>
              <a:pathLst>
                <a:path extrusionOk="0" h="2369" w="5772">
                  <a:moveTo>
                    <a:pt x="282" y="1"/>
                  </a:moveTo>
                  <a:cubicBezTo>
                    <a:pt x="242" y="1"/>
                    <a:pt x="201" y="12"/>
                    <a:pt x="168" y="34"/>
                  </a:cubicBezTo>
                  <a:cubicBezTo>
                    <a:pt x="34" y="101"/>
                    <a:pt x="1" y="267"/>
                    <a:pt x="101" y="334"/>
                  </a:cubicBezTo>
                  <a:cubicBezTo>
                    <a:pt x="835" y="1635"/>
                    <a:pt x="2369" y="2369"/>
                    <a:pt x="3870" y="2369"/>
                  </a:cubicBezTo>
                  <a:cubicBezTo>
                    <a:pt x="4471" y="2369"/>
                    <a:pt x="5038" y="2269"/>
                    <a:pt x="5605" y="2035"/>
                  </a:cubicBezTo>
                  <a:cubicBezTo>
                    <a:pt x="5705" y="2002"/>
                    <a:pt x="5772" y="1869"/>
                    <a:pt x="5705" y="1768"/>
                  </a:cubicBezTo>
                  <a:cubicBezTo>
                    <a:pt x="5679" y="1667"/>
                    <a:pt x="5596" y="1623"/>
                    <a:pt x="5513" y="1623"/>
                  </a:cubicBezTo>
                  <a:cubicBezTo>
                    <a:pt x="5487" y="1623"/>
                    <a:pt x="5462" y="1627"/>
                    <a:pt x="5438" y="1635"/>
                  </a:cubicBezTo>
                  <a:cubicBezTo>
                    <a:pt x="4941" y="1865"/>
                    <a:pt x="4402" y="1973"/>
                    <a:pt x="3863" y="1973"/>
                  </a:cubicBezTo>
                  <a:cubicBezTo>
                    <a:pt x="2523" y="1973"/>
                    <a:pt x="1182" y="1300"/>
                    <a:pt x="468" y="134"/>
                  </a:cubicBezTo>
                  <a:cubicBezTo>
                    <a:pt x="446" y="45"/>
                    <a:pt x="364" y="1"/>
                    <a:pt x="282" y="1"/>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6"/>
            <p:cNvSpPr/>
            <p:nvPr/>
          </p:nvSpPr>
          <p:spPr>
            <a:xfrm>
              <a:off x="-3757500" y="2831625"/>
              <a:ext cx="710525" cy="693875"/>
            </a:xfrm>
            <a:custGeom>
              <a:rect b="b" l="l" r="r" t="t"/>
              <a:pathLst>
                <a:path extrusionOk="0" h="27755" w="28421">
                  <a:moveTo>
                    <a:pt x="14844" y="1"/>
                  </a:moveTo>
                  <a:lnTo>
                    <a:pt x="14510" y="201"/>
                  </a:lnTo>
                  <a:cubicBezTo>
                    <a:pt x="14510" y="201"/>
                    <a:pt x="18480" y="4904"/>
                    <a:pt x="11575" y="6973"/>
                  </a:cubicBezTo>
                  <a:cubicBezTo>
                    <a:pt x="11575" y="6973"/>
                    <a:pt x="10945" y="7266"/>
                    <a:pt x="9858" y="7266"/>
                  </a:cubicBezTo>
                  <a:cubicBezTo>
                    <a:pt x="8060" y="7266"/>
                    <a:pt x="5014" y="6463"/>
                    <a:pt x="1501" y="2203"/>
                  </a:cubicBezTo>
                  <a:lnTo>
                    <a:pt x="0" y="13844"/>
                  </a:lnTo>
                  <a:lnTo>
                    <a:pt x="3803" y="27754"/>
                  </a:lnTo>
                  <a:cubicBezTo>
                    <a:pt x="3803" y="27754"/>
                    <a:pt x="11575" y="21149"/>
                    <a:pt x="28420" y="19548"/>
                  </a:cubicBezTo>
                  <a:cubicBezTo>
                    <a:pt x="26919" y="13444"/>
                    <a:pt x="25118" y="7406"/>
                    <a:pt x="14844" y="1"/>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6"/>
            <p:cNvSpPr/>
            <p:nvPr/>
          </p:nvSpPr>
          <p:spPr>
            <a:xfrm>
              <a:off x="-3757500" y="3143525"/>
              <a:ext cx="710525" cy="383625"/>
            </a:xfrm>
            <a:custGeom>
              <a:rect b="b" l="l" r="r" t="t"/>
              <a:pathLst>
                <a:path extrusionOk="0" h="15345" w="28421">
                  <a:moveTo>
                    <a:pt x="167" y="1"/>
                  </a:moveTo>
                  <a:lnTo>
                    <a:pt x="0" y="1368"/>
                  </a:lnTo>
                  <a:lnTo>
                    <a:pt x="3803" y="15345"/>
                  </a:lnTo>
                  <a:cubicBezTo>
                    <a:pt x="3803" y="15278"/>
                    <a:pt x="11575" y="8673"/>
                    <a:pt x="28420" y="7072"/>
                  </a:cubicBezTo>
                  <a:cubicBezTo>
                    <a:pt x="27820" y="4804"/>
                    <a:pt x="27253" y="2502"/>
                    <a:pt x="26152" y="167"/>
                  </a:cubicBezTo>
                  <a:cubicBezTo>
                    <a:pt x="21525" y="2558"/>
                    <a:pt x="17192" y="3359"/>
                    <a:pt x="13464" y="3359"/>
                  </a:cubicBezTo>
                  <a:cubicBezTo>
                    <a:pt x="5906" y="3359"/>
                    <a:pt x="834" y="67"/>
                    <a:pt x="834" y="67"/>
                  </a:cubicBezTo>
                  <a:lnTo>
                    <a:pt x="1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6"/>
            <p:cNvSpPr/>
            <p:nvPr/>
          </p:nvSpPr>
          <p:spPr>
            <a:xfrm>
              <a:off x="-3757500" y="2886675"/>
              <a:ext cx="161800" cy="471200"/>
            </a:xfrm>
            <a:custGeom>
              <a:rect b="b" l="l" r="r" t="t"/>
              <a:pathLst>
                <a:path extrusionOk="0" h="18848" w="6472">
                  <a:moveTo>
                    <a:pt x="1501" y="1"/>
                  </a:moveTo>
                  <a:lnTo>
                    <a:pt x="0" y="11642"/>
                  </a:lnTo>
                  <a:lnTo>
                    <a:pt x="1968" y="18847"/>
                  </a:lnTo>
                  <a:cubicBezTo>
                    <a:pt x="6171" y="15945"/>
                    <a:pt x="6471" y="8340"/>
                    <a:pt x="6271" y="4103"/>
                  </a:cubicBezTo>
                  <a:cubicBezTo>
                    <a:pt x="4837" y="3336"/>
                    <a:pt x="3236" y="2102"/>
                    <a:pt x="1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6"/>
            <p:cNvSpPr/>
            <p:nvPr/>
          </p:nvSpPr>
          <p:spPr>
            <a:xfrm>
              <a:off x="-3282175" y="3366175"/>
              <a:ext cx="1180025" cy="870650"/>
            </a:xfrm>
            <a:custGeom>
              <a:rect b="b" l="l" r="r" t="t"/>
              <a:pathLst>
                <a:path extrusionOk="0" h="34826" w="47201">
                  <a:moveTo>
                    <a:pt x="8907" y="1"/>
                  </a:moveTo>
                  <a:lnTo>
                    <a:pt x="1" y="2870"/>
                  </a:lnTo>
                  <a:lnTo>
                    <a:pt x="7639" y="18881"/>
                  </a:lnTo>
                  <a:lnTo>
                    <a:pt x="25686" y="18881"/>
                  </a:lnTo>
                  <a:lnTo>
                    <a:pt x="36160" y="34826"/>
                  </a:lnTo>
                  <a:lnTo>
                    <a:pt x="47201" y="30623"/>
                  </a:lnTo>
                  <a:lnTo>
                    <a:pt x="39295" y="12176"/>
                  </a:lnTo>
                  <a:cubicBezTo>
                    <a:pt x="38928" y="11176"/>
                    <a:pt x="38295" y="10108"/>
                    <a:pt x="37527" y="9007"/>
                  </a:cubicBezTo>
                  <a:cubicBezTo>
                    <a:pt x="34445" y="4599"/>
                    <a:pt x="29320" y="2002"/>
                    <a:pt x="23888" y="2002"/>
                  </a:cubicBezTo>
                  <a:cubicBezTo>
                    <a:pt x="23854" y="2002"/>
                    <a:pt x="23819" y="2002"/>
                    <a:pt x="23784" y="2002"/>
                  </a:cubicBezTo>
                  <a:lnTo>
                    <a:pt x="9974" y="2136"/>
                  </a:lnTo>
                  <a:lnTo>
                    <a:pt x="89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6"/>
            <p:cNvSpPr/>
            <p:nvPr/>
          </p:nvSpPr>
          <p:spPr>
            <a:xfrm>
              <a:off x="-3192950" y="3623025"/>
              <a:ext cx="902350" cy="614650"/>
            </a:xfrm>
            <a:custGeom>
              <a:rect b="b" l="l" r="r" t="t"/>
              <a:pathLst>
                <a:path extrusionOk="0" h="24586" w="36094">
                  <a:moveTo>
                    <a:pt x="3103" y="1"/>
                  </a:moveTo>
                  <a:lnTo>
                    <a:pt x="1" y="201"/>
                  </a:lnTo>
                  <a:lnTo>
                    <a:pt x="4037" y="8674"/>
                  </a:lnTo>
                  <a:lnTo>
                    <a:pt x="22083" y="8674"/>
                  </a:lnTo>
                  <a:lnTo>
                    <a:pt x="32557" y="24585"/>
                  </a:lnTo>
                  <a:lnTo>
                    <a:pt x="36093" y="23184"/>
                  </a:lnTo>
                  <a:lnTo>
                    <a:pt x="27520" y="7740"/>
                  </a:lnTo>
                  <a:cubicBezTo>
                    <a:pt x="25452" y="4137"/>
                    <a:pt x="21783" y="1702"/>
                    <a:pt x="17613" y="1335"/>
                  </a:cubicBez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6"/>
            <p:cNvSpPr/>
            <p:nvPr/>
          </p:nvSpPr>
          <p:spPr>
            <a:xfrm>
              <a:off x="-3543200" y="2480825"/>
              <a:ext cx="58400" cy="97325"/>
            </a:xfrm>
            <a:custGeom>
              <a:rect b="b" l="l" r="r" t="t"/>
              <a:pathLst>
                <a:path extrusionOk="0" h="3893" w="2336">
                  <a:moveTo>
                    <a:pt x="1125" y="1"/>
                  </a:moveTo>
                  <a:cubicBezTo>
                    <a:pt x="1063" y="1"/>
                    <a:pt x="993" y="17"/>
                    <a:pt x="935" y="56"/>
                  </a:cubicBezTo>
                  <a:cubicBezTo>
                    <a:pt x="901" y="156"/>
                    <a:pt x="901" y="290"/>
                    <a:pt x="1002" y="356"/>
                  </a:cubicBezTo>
                  <a:cubicBezTo>
                    <a:pt x="1569" y="857"/>
                    <a:pt x="1869" y="1391"/>
                    <a:pt x="1869" y="1858"/>
                  </a:cubicBezTo>
                  <a:cubicBezTo>
                    <a:pt x="1769" y="3192"/>
                    <a:pt x="234" y="3492"/>
                    <a:pt x="168" y="3492"/>
                  </a:cubicBezTo>
                  <a:cubicBezTo>
                    <a:pt x="34" y="3492"/>
                    <a:pt x="1" y="3625"/>
                    <a:pt x="1" y="3726"/>
                  </a:cubicBezTo>
                  <a:cubicBezTo>
                    <a:pt x="1" y="3826"/>
                    <a:pt x="68" y="3892"/>
                    <a:pt x="201" y="3892"/>
                  </a:cubicBezTo>
                  <a:cubicBezTo>
                    <a:pt x="901" y="3792"/>
                    <a:pt x="2236" y="3192"/>
                    <a:pt x="2269" y="1891"/>
                  </a:cubicBezTo>
                  <a:cubicBezTo>
                    <a:pt x="2336" y="1290"/>
                    <a:pt x="1936" y="657"/>
                    <a:pt x="1235" y="23"/>
                  </a:cubicBezTo>
                  <a:cubicBezTo>
                    <a:pt x="1207" y="9"/>
                    <a:pt x="1168" y="1"/>
                    <a:pt x="1125" y="1"/>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6"/>
            <p:cNvSpPr/>
            <p:nvPr/>
          </p:nvSpPr>
          <p:spPr>
            <a:xfrm>
              <a:off x="-2710925" y="4657950"/>
              <a:ext cx="373625" cy="318775"/>
            </a:xfrm>
            <a:custGeom>
              <a:rect b="b" l="l" r="r" t="t"/>
              <a:pathLst>
                <a:path extrusionOk="0" h="12751" w="14945">
                  <a:moveTo>
                    <a:pt x="9640" y="0"/>
                  </a:moveTo>
                  <a:lnTo>
                    <a:pt x="0" y="4804"/>
                  </a:lnTo>
                  <a:lnTo>
                    <a:pt x="5904" y="12709"/>
                  </a:lnTo>
                  <a:cubicBezTo>
                    <a:pt x="5904" y="12709"/>
                    <a:pt x="6250" y="12751"/>
                    <a:pt x="6811" y="12751"/>
                  </a:cubicBezTo>
                  <a:cubicBezTo>
                    <a:pt x="8772" y="12751"/>
                    <a:pt x="13362" y="12246"/>
                    <a:pt x="14944" y="7706"/>
                  </a:cubicBezTo>
                  <a:lnTo>
                    <a:pt x="9640"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6"/>
            <p:cNvSpPr/>
            <p:nvPr/>
          </p:nvSpPr>
          <p:spPr>
            <a:xfrm>
              <a:off x="-2592525" y="4836400"/>
              <a:ext cx="658850" cy="337775"/>
            </a:xfrm>
            <a:custGeom>
              <a:rect b="b" l="l" r="r" t="t"/>
              <a:pathLst>
                <a:path extrusionOk="0" h="13511" w="26354">
                  <a:moveTo>
                    <a:pt x="9775" y="1"/>
                  </a:moveTo>
                  <a:lnTo>
                    <a:pt x="1" y="4037"/>
                  </a:lnTo>
                  <a:lnTo>
                    <a:pt x="234" y="9908"/>
                  </a:lnTo>
                  <a:cubicBezTo>
                    <a:pt x="368" y="11909"/>
                    <a:pt x="2036" y="13510"/>
                    <a:pt x="4037" y="13510"/>
                  </a:cubicBezTo>
                  <a:lnTo>
                    <a:pt x="26353" y="13510"/>
                  </a:lnTo>
                  <a:lnTo>
                    <a:pt x="26353" y="12810"/>
                  </a:lnTo>
                  <a:cubicBezTo>
                    <a:pt x="26353" y="11075"/>
                    <a:pt x="25252" y="9574"/>
                    <a:pt x="23685" y="9007"/>
                  </a:cubicBezTo>
                  <a:lnTo>
                    <a:pt x="20749" y="7973"/>
                  </a:lnTo>
                  <a:lnTo>
                    <a:pt x="9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6"/>
            <p:cNvSpPr/>
            <p:nvPr/>
          </p:nvSpPr>
          <p:spPr>
            <a:xfrm>
              <a:off x="-2232250" y="4975675"/>
              <a:ext cx="135950" cy="123450"/>
            </a:xfrm>
            <a:custGeom>
              <a:rect b="b" l="l" r="r" t="t"/>
              <a:pathLst>
                <a:path extrusionOk="0" h="4938" w="5438">
                  <a:moveTo>
                    <a:pt x="3102" y="0"/>
                  </a:moveTo>
                  <a:lnTo>
                    <a:pt x="0" y="2836"/>
                  </a:lnTo>
                  <a:lnTo>
                    <a:pt x="1968" y="4937"/>
                  </a:lnTo>
                  <a:lnTo>
                    <a:pt x="5437" y="1668"/>
                  </a:lnTo>
                  <a:lnTo>
                    <a:pt x="31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6"/>
            <p:cNvSpPr/>
            <p:nvPr/>
          </p:nvSpPr>
          <p:spPr>
            <a:xfrm>
              <a:off x="-2324825" y="4912300"/>
              <a:ext cx="140950" cy="128450"/>
            </a:xfrm>
            <a:custGeom>
              <a:rect b="b" l="l" r="r" t="t"/>
              <a:pathLst>
                <a:path extrusionOk="0" h="5138" w="5638">
                  <a:moveTo>
                    <a:pt x="3303" y="0"/>
                  </a:moveTo>
                  <a:lnTo>
                    <a:pt x="1" y="3036"/>
                  </a:lnTo>
                  <a:lnTo>
                    <a:pt x="1969" y="5137"/>
                  </a:lnTo>
                  <a:lnTo>
                    <a:pt x="5638" y="1668"/>
                  </a:lnTo>
                  <a:lnTo>
                    <a:pt x="33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6"/>
            <p:cNvSpPr/>
            <p:nvPr/>
          </p:nvSpPr>
          <p:spPr>
            <a:xfrm>
              <a:off x="-2710925" y="4658775"/>
              <a:ext cx="281050" cy="258550"/>
            </a:xfrm>
            <a:custGeom>
              <a:rect b="b" l="l" r="r" t="t"/>
              <a:pathLst>
                <a:path extrusionOk="0" h="10342" w="11242">
                  <a:moveTo>
                    <a:pt x="9674" y="1"/>
                  </a:moveTo>
                  <a:lnTo>
                    <a:pt x="0" y="4771"/>
                  </a:lnTo>
                  <a:lnTo>
                    <a:pt x="4170" y="10341"/>
                  </a:lnTo>
                  <a:lnTo>
                    <a:pt x="11242" y="2269"/>
                  </a:lnTo>
                  <a:lnTo>
                    <a:pt x="9674"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6"/>
            <p:cNvSpPr/>
            <p:nvPr/>
          </p:nvSpPr>
          <p:spPr>
            <a:xfrm>
              <a:off x="-3970175" y="2397525"/>
              <a:ext cx="162650" cy="192650"/>
            </a:xfrm>
            <a:custGeom>
              <a:rect b="b" l="l" r="r" t="t"/>
              <a:pathLst>
                <a:path extrusionOk="0" h="7706" w="6506">
                  <a:moveTo>
                    <a:pt x="3973" y="1"/>
                  </a:moveTo>
                  <a:cubicBezTo>
                    <a:pt x="2619" y="1"/>
                    <a:pt x="1220" y="878"/>
                    <a:pt x="668" y="2121"/>
                  </a:cubicBezTo>
                  <a:cubicBezTo>
                    <a:pt x="1" y="3655"/>
                    <a:pt x="535" y="5556"/>
                    <a:pt x="1802" y="6657"/>
                  </a:cubicBezTo>
                  <a:cubicBezTo>
                    <a:pt x="2625" y="7350"/>
                    <a:pt x="3701" y="7706"/>
                    <a:pt x="4783" y="7706"/>
                  </a:cubicBezTo>
                  <a:cubicBezTo>
                    <a:pt x="5368" y="7706"/>
                    <a:pt x="5955" y="7602"/>
                    <a:pt x="6506" y="7391"/>
                  </a:cubicBezTo>
                  <a:cubicBezTo>
                    <a:pt x="5972" y="5056"/>
                    <a:pt x="5405" y="2721"/>
                    <a:pt x="4804" y="119"/>
                  </a:cubicBezTo>
                  <a:cubicBezTo>
                    <a:pt x="4535" y="39"/>
                    <a:pt x="4255" y="1"/>
                    <a:pt x="3973"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6"/>
            <p:cNvSpPr/>
            <p:nvPr/>
          </p:nvSpPr>
          <p:spPr>
            <a:xfrm>
              <a:off x="-3936800" y="2428275"/>
              <a:ext cx="101750" cy="130700"/>
            </a:xfrm>
            <a:custGeom>
              <a:rect b="b" l="l" r="r" t="t"/>
              <a:pathLst>
                <a:path extrusionOk="0" h="5228" w="4070">
                  <a:moveTo>
                    <a:pt x="1201" y="0"/>
                  </a:moveTo>
                  <a:cubicBezTo>
                    <a:pt x="1119" y="0"/>
                    <a:pt x="1030" y="53"/>
                    <a:pt x="968" y="157"/>
                  </a:cubicBezTo>
                  <a:cubicBezTo>
                    <a:pt x="934" y="257"/>
                    <a:pt x="0" y="2258"/>
                    <a:pt x="901" y="3759"/>
                  </a:cubicBezTo>
                  <a:cubicBezTo>
                    <a:pt x="1335" y="4593"/>
                    <a:pt x="2302" y="5094"/>
                    <a:pt x="3736" y="5227"/>
                  </a:cubicBezTo>
                  <a:cubicBezTo>
                    <a:pt x="3903" y="5227"/>
                    <a:pt x="4003" y="5094"/>
                    <a:pt x="4003" y="4960"/>
                  </a:cubicBezTo>
                  <a:cubicBezTo>
                    <a:pt x="4070" y="4793"/>
                    <a:pt x="3936" y="4627"/>
                    <a:pt x="3770" y="4627"/>
                  </a:cubicBezTo>
                  <a:cubicBezTo>
                    <a:pt x="2602" y="4560"/>
                    <a:pt x="1768" y="4126"/>
                    <a:pt x="1401" y="3459"/>
                  </a:cubicBezTo>
                  <a:cubicBezTo>
                    <a:pt x="667" y="2258"/>
                    <a:pt x="1468" y="424"/>
                    <a:pt x="1468" y="424"/>
                  </a:cubicBezTo>
                  <a:cubicBezTo>
                    <a:pt x="1568" y="290"/>
                    <a:pt x="1501" y="123"/>
                    <a:pt x="1335" y="57"/>
                  </a:cubicBezTo>
                  <a:cubicBezTo>
                    <a:pt x="1297" y="19"/>
                    <a:pt x="1250" y="0"/>
                    <a:pt x="1201"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6"/>
            <p:cNvSpPr/>
            <p:nvPr/>
          </p:nvSpPr>
          <p:spPr>
            <a:xfrm>
              <a:off x="-3632425" y="3392875"/>
              <a:ext cx="1144175" cy="1370175"/>
            </a:xfrm>
            <a:custGeom>
              <a:rect b="b" l="l" r="r" t="t"/>
              <a:pathLst>
                <a:path extrusionOk="0" h="54807" w="45767">
                  <a:moveTo>
                    <a:pt x="19915" y="0"/>
                  </a:moveTo>
                  <a:lnTo>
                    <a:pt x="601" y="6205"/>
                  </a:lnTo>
                  <a:lnTo>
                    <a:pt x="301" y="10274"/>
                  </a:lnTo>
                  <a:cubicBezTo>
                    <a:pt x="1" y="12209"/>
                    <a:pt x="1" y="14110"/>
                    <a:pt x="301" y="16045"/>
                  </a:cubicBezTo>
                  <a:cubicBezTo>
                    <a:pt x="1235" y="21949"/>
                    <a:pt x="4937" y="27053"/>
                    <a:pt x="10241" y="29788"/>
                  </a:cubicBezTo>
                  <a:lnTo>
                    <a:pt x="22317" y="36059"/>
                  </a:lnTo>
                  <a:lnTo>
                    <a:pt x="34158" y="54806"/>
                  </a:lnTo>
                  <a:lnTo>
                    <a:pt x="45767" y="48135"/>
                  </a:lnTo>
                  <a:lnTo>
                    <a:pt x="33591" y="26386"/>
                  </a:lnTo>
                  <a:cubicBezTo>
                    <a:pt x="32591" y="24585"/>
                    <a:pt x="31356" y="22917"/>
                    <a:pt x="29989" y="21416"/>
                  </a:cubicBezTo>
                  <a:lnTo>
                    <a:pt x="26753" y="17913"/>
                  </a:lnTo>
                  <a:lnTo>
                    <a:pt x="20815" y="9240"/>
                  </a:lnTo>
                  <a:lnTo>
                    <a:pt x="199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6"/>
            <p:cNvSpPr/>
            <p:nvPr/>
          </p:nvSpPr>
          <p:spPr>
            <a:xfrm>
              <a:off x="-3631600" y="3519625"/>
              <a:ext cx="1029950" cy="1356000"/>
            </a:xfrm>
            <a:custGeom>
              <a:rect b="b" l="l" r="r" t="t"/>
              <a:pathLst>
                <a:path extrusionOk="0" h="54240" w="41198">
                  <a:moveTo>
                    <a:pt x="4071" y="1"/>
                  </a:moveTo>
                  <a:lnTo>
                    <a:pt x="568" y="1168"/>
                  </a:lnTo>
                  <a:lnTo>
                    <a:pt x="268" y="5271"/>
                  </a:lnTo>
                  <a:cubicBezTo>
                    <a:pt x="1" y="7172"/>
                    <a:pt x="1" y="9107"/>
                    <a:pt x="268" y="11009"/>
                  </a:cubicBezTo>
                  <a:cubicBezTo>
                    <a:pt x="1202" y="16946"/>
                    <a:pt x="4904" y="22016"/>
                    <a:pt x="10208" y="24785"/>
                  </a:cubicBezTo>
                  <a:lnTo>
                    <a:pt x="22284" y="31023"/>
                  </a:lnTo>
                  <a:lnTo>
                    <a:pt x="32524" y="47234"/>
                  </a:lnTo>
                  <a:lnTo>
                    <a:pt x="30356" y="48502"/>
                  </a:lnTo>
                  <a:lnTo>
                    <a:pt x="33692" y="54239"/>
                  </a:lnTo>
                  <a:lnTo>
                    <a:pt x="41197" y="49903"/>
                  </a:lnTo>
                  <a:lnTo>
                    <a:pt x="31790" y="32357"/>
                  </a:lnTo>
                  <a:cubicBezTo>
                    <a:pt x="29889" y="28821"/>
                    <a:pt x="27220" y="25852"/>
                    <a:pt x="23918" y="23684"/>
                  </a:cubicBezTo>
                  <a:lnTo>
                    <a:pt x="12977" y="16379"/>
                  </a:lnTo>
                  <a:cubicBezTo>
                    <a:pt x="7773" y="14344"/>
                    <a:pt x="5238" y="6005"/>
                    <a:pt x="40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6"/>
            <p:cNvSpPr/>
            <p:nvPr/>
          </p:nvSpPr>
          <p:spPr>
            <a:xfrm>
              <a:off x="-3601575" y="3553025"/>
              <a:ext cx="242700" cy="341075"/>
            </a:xfrm>
            <a:custGeom>
              <a:rect b="b" l="l" r="r" t="t"/>
              <a:pathLst>
                <a:path extrusionOk="0" h="13643" w="9708">
                  <a:moveTo>
                    <a:pt x="7672" y="0"/>
                  </a:moveTo>
                  <a:cubicBezTo>
                    <a:pt x="7627" y="0"/>
                    <a:pt x="7582" y="11"/>
                    <a:pt x="7540" y="32"/>
                  </a:cubicBezTo>
                  <a:cubicBezTo>
                    <a:pt x="7373" y="132"/>
                    <a:pt x="7339" y="299"/>
                    <a:pt x="7406" y="399"/>
                  </a:cubicBezTo>
                  <a:cubicBezTo>
                    <a:pt x="7473" y="466"/>
                    <a:pt x="9708" y="5470"/>
                    <a:pt x="7540" y="9172"/>
                  </a:cubicBezTo>
                  <a:cubicBezTo>
                    <a:pt x="6239" y="11307"/>
                    <a:pt x="3703" y="12641"/>
                    <a:pt x="1" y="13042"/>
                  </a:cubicBezTo>
                  <a:cubicBezTo>
                    <a:pt x="68" y="13242"/>
                    <a:pt x="101" y="13409"/>
                    <a:pt x="201" y="13642"/>
                  </a:cubicBezTo>
                  <a:cubicBezTo>
                    <a:pt x="4037" y="13142"/>
                    <a:pt x="6706" y="11741"/>
                    <a:pt x="8040" y="9472"/>
                  </a:cubicBezTo>
                  <a:cubicBezTo>
                    <a:pt x="9007" y="7805"/>
                    <a:pt x="9274" y="5670"/>
                    <a:pt x="8874" y="3301"/>
                  </a:cubicBezTo>
                  <a:cubicBezTo>
                    <a:pt x="8540" y="1500"/>
                    <a:pt x="7940" y="199"/>
                    <a:pt x="7906" y="166"/>
                  </a:cubicBezTo>
                  <a:cubicBezTo>
                    <a:pt x="7861" y="52"/>
                    <a:pt x="7769" y="0"/>
                    <a:pt x="7672" y="0"/>
                  </a:cubicBez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6"/>
            <p:cNvSpPr/>
            <p:nvPr/>
          </p:nvSpPr>
          <p:spPr>
            <a:xfrm>
              <a:off x="-4041050" y="2892775"/>
              <a:ext cx="458675" cy="1036350"/>
            </a:xfrm>
            <a:custGeom>
              <a:rect b="b" l="l" r="r" t="t"/>
              <a:pathLst>
                <a:path extrusionOk="0" h="41454" w="18347">
                  <a:moveTo>
                    <a:pt x="9267" y="1"/>
                  </a:moveTo>
                  <a:cubicBezTo>
                    <a:pt x="6997" y="1"/>
                    <a:pt x="4882" y="1520"/>
                    <a:pt x="4270" y="3826"/>
                  </a:cubicBezTo>
                  <a:lnTo>
                    <a:pt x="601" y="20104"/>
                  </a:lnTo>
                  <a:cubicBezTo>
                    <a:pt x="1" y="22673"/>
                    <a:pt x="568" y="25375"/>
                    <a:pt x="2069" y="27543"/>
                  </a:cubicBezTo>
                  <a:lnTo>
                    <a:pt x="11742" y="41453"/>
                  </a:lnTo>
                  <a:lnTo>
                    <a:pt x="18347" y="37884"/>
                  </a:lnTo>
                  <a:lnTo>
                    <a:pt x="10341" y="22606"/>
                  </a:lnTo>
                  <a:lnTo>
                    <a:pt x="14744" y="6728"/>
                  </a:lnTo>
                  <a:cubicBezTo>
                    <a:pt x="15512" y="3926"/>
                    <a:pt x="13911" y="1057"/>
                    <a:pt x="11109" y="324"/>
                  </a:cubicBezTo>
                  <a:lnTo>
                    <a:pt x="10642" y="190"/>
                  </a:lnTo>
                  <a:cubicBezTo>
                    <a:pt x="10184" y="62"/>
                    <a:pt x="9723" y="1"/>
                    <a:pt x="9267"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6"/>
            <p:cNvSpPr/>
            <p:nvPr/>
          </p:nvSpPr>
          <p:spPr>
            <a:xfrm>
              <a:off x="-4013525" y="3131025"/>
              <a:ext cx="321925" cy="212675"/>
            </a:xfrm>
            <a:custGeom>
              <a:rect b="b" l="l" r="r" t="t"/>
              <a:pathLst>
                <a:path extrusionOk="0" h="8507" w="12877">
                  <a:moveTo>
                    <a:pt x="12876" y="0"/>
                  </a:moveTo>
                  <a:lnTo>
                    <a:pt x="1868" y="334"/>
                  </a:lnTo>
                  <a:lnTo>
                    <a:pt x="0" y="8506"/>
                  </a:lnTo>
                  <a:lnTo>
                    <a:pt x="0" y="8506"/>
                  </a:lnTo>
                  <a:lnTo>
                    <a:pt x="10641" y="8206"/>
                  </a:lnTo>
                  <a:lnTo>
                    <a:pt x="12876"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6"/>
            <p:cNvSpPr/>
            <p:nvPr/>
          </p:nvSpPr>
          <p:spPr>
            <a:xfrm>
              <a:off x="-3511500" y="3897400"/>
              <a:ext cx="166800" cy="135500"/>
            </a:xfrm>
            <a:custGeom>
              <a:rect b="b" l="l" r="r" t="t"/>
              <a:pathLst>
                <a:path extrusionOk="0" h="5420" w="6672">
                  <a:moveTo>
                    <a:pt x="0" y="0"/>
                  </a:moveTo>
                  <a:lnTo>
                    <a:pt x="4604" y="5037"/>
                  </a:lnTo>
                  <a:cubicBezTo>
                    <a:pt x="4812" y="5287"/>
                    <a:pt x="5097" y="5420"/>
                    <a:pt x="5396" y="5420"/>
                  </a:cubicBezTo>
                  <a:cubicBezTo>
                    <a:pt x="5577" y="5420"/>
                    <a:pt x="5762" y="5371"/>
                    <a:pt x="5938" y="5271"/>
                  </a:cubicBezTo>
                  <a:cubicBezTo>
                    <a:pt x="6572" y="4937"/>
                    <a:pt x="6672" y="4170"/>
                    <a:pt x="6272" y="3603"/>
                  </a:cubicBezTo>
                  <a:lnTo>
                    <a:pt x="5271" y="2369"/>
                  </a:lnTo>
                  <a:lnTo>
                    <a:pt x="0" y="0"/>
                  </a:lnTo>
                  <a:close/>
                </a:path>
              </a:pathLst>
            </a:custGeom>
            <a:solidFill>
              <a:srgbClr val="EAA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6"/>
            <p:cNvSpPr/>
            <p:nvPr/>
          </p:nvSpPr>
          <p:spPr>
            <a:xfrm>
              <a:off x="-3755850" y="3823175"/>
              <a:ext cx="412825" cy="372350"/>
            </a:xfrm>
            <a:custGeom>
              <a:rect b="b" l="l" r="r" t="t"/>
              <a:pathLst>
                <a:path extrusionOk="0" h="14894" w="16513">
                  <a:moveTo>
                    <a:pt x="5872" y="1"/>
                  </a:moveTo>
                  <a:lnTo>
                    <a:pt x="101" y="3370"/>
                  </a:lnTo>
                  <a:lnTo>
                    <a:pt x="1" y="9307"/>
                  </a:lnTo>
                  <a:lnTo>
                    <a:pt x="1502" y="11909"/>
                  </a:lnTo>
                  <a:cubicBezTo>
                    <a:pt x="1782" y="12418"/>
                    <a:pt x="1829" y="12791"/>
                    <a:pt x="2146" y="12791"/>
                  </a:cubicBezTo>
                  <a:cubicBezTo>
                    <a:pt x="2245" y="12791"/>
                    <a:pt x="2370" y="12755"/>
                    <a:pt x="2536" y="12676"/>
                  </a:cubicBezTo>
                  <a:cubicBezTo>
                    <a:pt x="3070" y="12410"/>
                    <a:pt x="3403" y="11876"/>
                    <a:pt x="3403" y="11309"/>
                  </a:cubicBezTo>
                  <a:lnTo>
                    <a:pt x="3270" y="6972"/>
                  </a:lnTo>
                  <a:lnTo>
                    <a:pt x="6172" y="9541"/>
                  </a:lnTo>
                  <a:lnTo>
                    <a:pt x="8006" y="13877"/>
                  </a:lnTo>
                  <a:cubicBezTo>
                    <a:pt x="8270" y="14511"/>
                    <a:pt x="8889" y="14894"/>
                    <a:pt x="9549" y="14894"/>
                  </a:cubicBezTo>
                  <a:cubicBezTo>
                    <a:pt x="9724" y="14894"/>
                    <a:pt x="9901" y="14867"/>
                    <a:pt x="10075" y="14811"/>
                  </a:cubicBezTo>
                  <a:cubicBezTo>
                    <a:pt x="10708" y="14578"/>
                    <a:pt x="11109" y="14011"/>
                    <a:pt x="11175" y="13344"/>
                  </a:cubicBezTo>
                  <a:lnTo>
                    <a:pt x="11542" y="13811"/>
                  </a:lnTo>
                  <a:cubicBezTo>
                    <a:pt x="11773" y="14093"/>
                    <a:pt x="12083" y="14256"/>
                    <a:pt x="12426" y="14256"/>
                  </a:cubicBezTo>
                  <a:cubicBezTo>
                    <a:pt x="12529" y="14256"/>
                    <a:pt x="12635" y="14242"/>
                    <a:pt x="12743" y="14211"/>
                  </a:cubicBezTo>
                  <a:cubicBezTo>
                    <a:pt x="13444" y="14044"/>
                    <a:pt x="13877" y="13310"/>
                    <a:pt x="13610" y="12576"/>
                  </a:cubicBezTo>
                  <a:lnTo>
                    <a:pt x="11576" y="7072"/>
                  </a:lnTo>
                  <a:lnTo>
                    <a:pt x="14778" y="11642"/>
                  </a:lnTo>
                  <a:cubicBezTo>
                    <a:pt x="14949" y="11877"/>
                    <a:pt x="15228" y="12016"/>
                    <a:pt x="15504" y="12016"/>
                  </a:cubicBezTo>
                  <a:cubicBezTo>
                    <a:pt x="15659" y="12016"/>
                    <a:pt x="15813" y="11972"/>
                    <a:pt x="15945" y="11876"/>
                  </a:cubicBezTo>
                  <a:cubicBezTo>
                    <a:pt x="16379" y="11642"/>
                    <a:pt x="16513" y="11142"/>
                    <a:pt x="16246" y="10708"/>
                  </a:cubicBezTo>
                  <a:lnTo>
                    <a:pt x="13244" y="5171"/>
                  </a:lnTo>
                  <a:lnTo>
                    <a:pt x="5872"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6"/>
            <p:cNvSpPr/>
            <p:nvPr/>
          </p:nvSpPr>
          <p:spPr>
            <a:xfrm>
              <a:off x="-3602400" y="3948675"/>
              <a:ext cx="129825" cy="213100"/>
            </a:xfrm>
            <a:custGeom>
              <a:rect b="b" l="l" r="r" t="t"/>
              <a:pathLst>
                <a:path extrusionOk="0" h="8524" w="5193">
                  <a:moveTo>
                    <a:pt x="205" y="1"/>
                  </a:moveTo>
                  <a:cubicBezTo>
                    <a:pt x="151" y="1"/>
                    <a:pt x="101" y="18"/>
                    <a:pt x="67" y="51"/>
                  </a:cubicBezTo>
                  <a:cubicBezTo>
                    <a:pt x="0" y="151"/>
                    <a:pt x="0" y="284"/>
                    <a:pt x="67" y="351"/>
                  </a:cubicBezTo>
                  <a:lnTo>
                    <a:pt x="3370" y="3854"/>
                  </a:lnTo>
                  <a:lnTo>
                    <a:pt x="4804" y="8324"/>
                  </a:lnTo>
                  <a:cubicBezTo>
                    <a:pt x="4871" y="8390"/>
                    <a:pt x="4937" y="8490"/>
                    <a:pt x="5037" y="8490"/>
                  </a:cubicBezTo>
                  <a:cubicBezTo>
                    <a:pt x="5056" y="8490"/>
                    <a:pt x="5075" y="8490"/>
                    <a:pt x="5076" y="8496"/>
                  </a:cubicBezTo>
                  <a:lnTo>
                    <a:pt x="5076" y="8496"/>
                  </a:lnTo>
                  <a:cubicBezTo>
                    <a:pt x="5135" y="8442"/>
                    <a:pt x="5192" y="8333"/>
                    <a:pt x="5137" y="8223"/>
                  </a:cubicBezTo>
                  <a:lnTo>
                    <a:pt x="3703" y="3687"/>
                  </a:lnTo>
                  <a:cubicBezTo>
                    <a:pt x="3703" y="3654"/>
                    <a:pt x="3703" y="3654"/>
                    <a:pt x="3636" y="3620"/>
                  </a:cubicBezTo>
                  <a:lnTo>
                    <a:pt x="367" y="51"/>
                  </a:lnTo>
                  <a:cubicBezTo>
                    <a:pt x="317" y="18"/>
                    <a:pt x="259" y="1"/>
                    <a:pt x="205" y="1"/>
                  </a:cubicBezTo>
                  <a:close/>
                  <a:moveTo>
                    <a:pt x="5076" y="8496"/>
                  </a:moveTo>
                  <a:lnTo>
                    <a:pt x="5076" y="8496"/>
                  </a:lnTo>
                  <a:cubicBezTo>
                    <a:pt x="5063" y="8508"/>
                    <a:pt x="5049" y="8518"/>
                    <a:pt x="5037" y="8524"/>
                  </a:cubicBezTo>
                  <a:cubicBezTo>
                    <a:pt x="5067" y="8509"/>
                    <a:pt x="5077" y="8501"/>
                    <a:pt x="5076" y="8496"/>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6"/>
            <p:cNvSpPr/>
            <p:nvPr/>
          </p:nvSpPr>
          <p:spPr>
            <a:xfrm>
              <a:off x="-3549025" y="3915325"/>
              <a:ext cx="90075" cy="88850"/>
            </a:xfrm>
            <a:custGeom>
              <a:rect b="b" l="l" r="r" t="t"/>
              <a:pathLst>
                <a:path extrusionOk="0" h="3554" w="3603">
                  <a:moveTo>
                    <a:pt x="238" y="1"/>
                  </a:moveTo>
                  <a:cubicBezTo>
                    <a:pt x="184" y="1"/>
                    <a:pt x="134" y="17"/>
                    <a:pt x="100" y="51"/>
                  </a:cubicBezTo>
                  <a:cubicBezTo>
                    <a:pt x="0" y="151"/>
                    <a:pt x="0" y="284"/>
                    <a:pt x="100" y="351"/>
                  </a:cubicBezTo>
                  <a:lnTo>
                    <a:pt x="3236" y="3486"/>
                  </a:lnTo>
                  <a:cubicBezTo>
                    <a:pt x="3269" y="3520"/>
                    <a:pt x="3303" y="3553"/>
                    <a:pt x="3336" y="3553"/>
                  </a:cubicBezTo>
                  <a:cubicBezTo>
                    <a:pt x="3403" y="3553"/>
                    <a:pt x="3469" y="3553"/>
                    <a:pt x="3503" y="3486"/>
                  </a:cubicBezTo>
                  <a:cubicBezTo>
                    <a:pt x="3603" y="3386"/>
                    <a:pt x="3603" y="3286"/>
                    <a:pt x="3503" y="3186"/>
                  </a:cubicBezTo>
                  <a:lnTo>
                    <a:pt x="401" y="51"/>
                  </a:lnTo>
                  <a:cubicBezTo>
                    <a:pt x="351" y="17"/>
                    <a:pt x="292" y="1"/>
                    <a:pt x="238"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6"/>
            <p:cNvSpPr/>
            <p:nvPr/>
          </p:nvSpPr>
          <p:spPr>
            <a:xfrm>
              <a:off x="-4006025" y="2867500"/>
              <a:ext cx="397800" cy="396125"/>
            </a:xfrm>
            <a:custGeom>
              <a:rect b="b" l="l" r="r" t="t"/>
              <a:pathLst>
                <a:path extrusionOk="0" h="15845" w="15912">
                  <a:moveTo>
                    <a:pt x="8681" y="0"/>
                  </a:moveTo>
                  <a:cubicBezTo>
                    <a:pt x="7516" y="0"/>
                    <a:pt x="6331" y="347"/>
                    <a:pt x="5271" y="1101"/>
                  </a:cubicBezTo>
                  <a:cubicBezTo>
                    <a:pt x="3170" y="2669"/>
                    <a:pt x="1035" y="5838"/>
                    <a:pt x="1" y="12142"/>
                  </a:cubicBezTo>
                  <a:lnTo>
                    <a:pt x="13410" y="15845"/>
                  </a:lnTo>
                  <a:cubicBezTo>
                    <a:pt x="13410" y="15845"/>
                    <a:pt x="15912" y="9574"/>
                    <a:pt x="14611" y="4637"/>
                  </a:cubicBezTo>
                  <a:cubicBezTo>
                    <a:pt x="13870" y="1788"/>
                    <a:pt x="11327" y="0"/>
                    <a:pt x="86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6"/>
            <p:cNvSpPr/>
            <p:nvPr/>
          </p:nvSpPr>
          <p:spPr>
            <a:xfrm>
              <a:off x="-4038550" y="2893050"/>
              <a:ext cx="411150" cy="1249925"/>
            </a:xfrm>
            <a:custGeom>
              <a:rect b="b" l="l" r="r" t="t"/>
              <a:pathLst>
                <a:path extrusionOk="0" h="49997" w="16446">
                  <a:moveTo>
                    <a:pt x="9218" y="0"/>
                  </a:moveTo>
                  <a:cubicBezTo>
                    <a:pt x="6955" y="0"/>
                    <a:pt x="4903" y="1501"/>
                    <a:pt x="4237" y="3815"/>
                  </a:cubicBezTo>
                  <a:lnTo>
                    <a:pt x="568" y="20093"/>
                  </a:lnTo>
                  <a:cubicBezTo>
                    <a:pt x="1" y="22662"/>
                    <a:pt x="534" y="25364"/>
                    <a:pt x="2035" y="27532"/>
                  </a:cubicBezTo>
                  <a:lnTo>
                    <a:pt x="11476" y="41108"/>
                  </a:lnTo>
                  <a:lnTo>
                    <a:pt x="11375" y="46512"/>
                  </a:lnTo>
                  <a:lnTo>
                    <a:pt x="12877" y="49114"/>
                  </a:lnTo>
                  <a:cubicBezTo>
                    <a:pt x="13182" y="49623"/>
                    <a:pt x="13215" y="49996"/>
                    <a:pt x="13540" y="49996"/>
                  </a:cubicBezTo>
                  <a:cubicBezTo>
                    <a:pt x="13641" y="49996"/>
                    <a:pt x="13770" y="49960"/>
                    <a:pt x="13944" y="49881"/>
                  </a:cubicBezTo>
                  <a:cubicBezTo>
                    <a:pt x="14478" y="49615"/>
                    <a:pt x="14811" y="49081"/>
                    <a:pt x="14811" y="48514"/>
                  </a:cubicBezTo>
                  <a:lnTo>
                    <a:pt x="14678" y="44177"/>
                  </a:lnTo>
                  <a:lnTo>
                    <a:pt x="16446" y="45745"/>
                  </a:lnTo>
                  <a:lnTo>
                    <a:pt x="16446" y="45745"/>
                  </a:lnTo>
                  <a:lnTo>
                    <a:pt x="14911" y="40174"/>
                  </a:lnTo>
                  <a:lnTo>
                    <a:pt x="6205" y="23162"/>
                  </a:lnTo>
                  <a:lnTo>
                    <a:pt x="7473" y="13756"/>
                  </a:lnTo>
                  <a:lnTo>
                    <a:pt x="9574" y="12"/>
                  </a:lnTo>
                  <a:cubicBezTo>
                    <a:pt x="9455" y="4"/>
                    <a:pt x="9336" y="0"/>
                    <a:pt x="9218"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6"/>
            <p:cNvSpPr/>
            <p:nvPr/>
          </p:nvSpPr>
          <p:spPr>
            <a:xfrm>
              <a:off x="-2846850" y="4531175"/>
              <a:ext cx="444500" cy="334450"/>
            </a:xfrm>
            <a:custGeom>
              <a:rect b="b" l="l" r="r" t="t"/>
              <a:pathLst>
                <a:path extrusionOk="0" h="13378" w="17780">
                  <a:moveTo>
                    <a:pt x="15077" y="1"/>
                  </a:moveTo>
                  <a:lnTo>
                    <a:pt x="0" y="8707"/>
                  </a:lnTo>
                  <a:lnTo>
                    <a:pt x="2702" y="13377"/>
                  </a:lnTo>
                  <a:lnTo>
                    <a:pt x="17779" y="4704"/>
                  </a:lnTo>
                  <a:lnTo>
                    <a:pt x="15077" y="1"/>
                  </a:ln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6"/>
            <p:cNvSpPr/>
            <p:nvPr/>
          </p:nvSpPr>
          <p:spPr>
            <a:xfrm>
              <a:off x="-3123725" y="3615525"/>
              <a:ext cx="165150" cy="231875"/>
            </a:xfrm>
            <a:custGeom>
              <a:rect b="b" l="l" r="r" t="t"/>
              <a:pathLst>
                <a:path extrusionOk="0" h="9275" w="6606">
                  <a:moveTo>
                    <a:pt x="317" y="1"/>
                  </a:moveTo>
                  <a:cubicBezTo>
                    <a:pt x="264" y="1"/>
                    <a:pt x="212" y="12"/>
                    <a:pt x="167" y="34"/>
                  </a:cubicBezTo>
                  <a:cubicBezTo>
                    <a:pt x="67" y="134"/>
                    <a:pt x="0" y="334"/>
                    <a:pt x="101" y="468"/>
                  </a:cubicBezTo>
                  <a:lnTo>
                    <a:pt x="6005" y="9141"/>
                  </a:lnTo>
                  <a:cubicBezTo>
                    <a:pt x="6105" y="9207"/>
                    <a:pt x="6172" y="9274"/>
                    <a:pt x="6272" y="9274"/>
                  </a:cubicBezTo>
                  <a:cubicBezTo>
                    <a:pt x="6338" y="9274"/>
                    <a:pt x="6405" y="9207"/>
                    <a:pt x="6438" y="9207"/>
                  </a:cubicBezTo>
                  <a:cubicBezTo>
                    <a:pt x="6572" y="9141"/>
                    <a:pt x="6605" y="8940"/>
                    <a:pt x="6505" y="8807"/>
                  </a:cubicBezTo>
                  <a:lnTo>
                    <a:pt x="601" y="134"/>
                  </a:lnTo>
                  <a:cubicBezTo>
                    <a:pt x="534" y="45"/>
                    <a:pt x="423" y="1"/>
                    <a:pt x="317" y="1"/>
                  </a:cubicBez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6"/>
            <p:cNvSpPr/>
            <p:nvPr/>
          </p:nvSpPr>
          <p:spPr>
            <a:xfrm>
              <a:off x="-3620750" y="3382875"/>
              <a:ext cx="575450" cy="205150"/>
            </a:xfrm>
            <a:custGeom>
              <a:rect b="b" l="l" r="r" t="t"/>
              <a:pathLst>
                <a:path extrusionOk="0" h="8206" w="23018">
                  <a:moveTo>
                    <a:pt x="22717" y="0"/>
                  </a:moveTo>
                  <a:lnTo>
                    <a:pt x="34" y="7605"/>
                  </a:lnTo>
                  <a:lnTo>
                    <a:pt x="1" y="8206"/>
                  </a:lnTo>
                  <a:lnTo>
                    <a:pt x="23017" y="567"/>
                  </a:lnTo>
                  <a:lnTo>
                    <a:pt x="22717" y="0"/>
                  </a:ln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6"/>
            <p:cNvSpPr/>
            <p:nvPr/>
          </p:nvSpPr>
          <p:spPr>
            <a:xfrm>
              <a:off x="-3624075" y="3418725"/>
              <a:ext cx="633800" cy="212675"/>
            </a:xfrm>
            <a:custGeom>
              <a:rect b="b" l="l" r="r" t="t"/>
              <a:pathLst>
                <a:path extrusionOk="0" h="8507" w="25352">
                  <a:moveTo>
                    <a:pt x="23617" y="0"/>
                  </a:moveTo>
                  <a:lnTo>
                    <a:pt x="67" y="7873"/>
                  </a:lnTo>
                  <a:lnTo>
                    <a:pt x="0" y="8506"/>
                  </a:lnTo>
                  <a:lnTo>
                    <a:pt x="0" y="8506"/>
                  </a:lnTo>
                  <a:lnTo>
                    <a:pt x="25352" y="34"/>
                  </a:lnTo>
                  <a:lnTo>
                    <a:pt x="23617" y="34"/>
                  </a:lnTo>
                  <a:lnTo>
                    <a:pt x="23617" y="0"/>
                  </a:ln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6"/>
            <p:cNvSpPr/>
            <p:nvPr/>
          </p:nvSpPr>
          <p:spPr>
            <a:xfrm>
              <a:off x="-3940975" y="2323425"/>
              <a:ext cx="260200" cy="136175"/>
            </a:xfrm>
            <a:custGeom>
              <a:rect b="b" l="l" r="r" t="t"/>
              <a:pathLst>
                <a:path extrusionOk="0" h="5447" w="10408">
                  <a:moveTo>
                    <a:pt x="8045" y="0"/>
                  </a:moveTo>
                  <a:cubicBezTo>
                    <a:pt x="6942" y="0"/>
                    <a:pt x="5002" y="702"/>
                    <a:pt x="4337" y="948"/>
                  </a:cubicBezTo>
                  <a:lnTo>
                    <a:pt x="1335" y="2149"/>
                  </a:lnTo>
                  <a:cubicBezTo>
                    <a:pt x="434" y="2516"/>
                    <a:pt x="0" y="3584"/>
                    <a:pt x="434" y="4484"/>
                  </a:cubicBezTo>
                  <a:cubicBezTo>
                    <a:pt x="731" y="5103"/>
                    <a:pt x="1340" y="5446"/>
                    <a:pt x="1975" y="5446"/>
                  </a:cubicBezTo>
                  <a:cubicBezTo>
                    <a:pt x="2196" y="5446"/>
                    <a:pt x="2420" y="5404"/>
                    <a:pt x="2636" y="5318"/>
                  </a:cubicBezTo>
                  <a:lnTo>
                    <a:pt x="5638" y="4117"/>
                  </a:lnTo>
                  <a:cubicBezTo>
                    <a:pt x="6505" y="3750"/>
                    <a:pt x="10408" y="2016"/>
                    <a:pt x="10008" y="1149"/>
                  </a:cubicBezTo>
                  <a:lnTo>
                    <a:pt x="8807" y="315"/>
                  </a:lnTo>
                  <a:cubicBezTo>
                    <a:pt x="8720" y="88"/>
                    <a:pt x="8434" y="0"/>
                    <a:pt x="8045"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6"/>
            <p:cNvSpPr/>
            <p:nvPr/>
          </p:nvSpPr>
          <p:spPr>
            <a:xfrm>
              <a:off x="-3818400" y="2283550"/>
              <a:ext cx="489550" cy="260675"/>
            </a:xfrm>
            <a:custGeom>
              <a:rect b="b" l="l" r="r" t="t"/>
              <a:pathLst>
                <a:path extrusionOk="0" h="10427" w="19582">
                  <a:moveTo>
                    <a:pt x="11324" y="0"/>
                  </a:moveTo>
                  <a:cubicBezTo>
                    <a:pt x="7409" y="0"/>
                    <a:pt x="3494" y="890"/>
                    <a:pt x="1" y="2510"/>
                  </a:cubicBezTo>
                  <a:cubicBezTo>
                    <a:pt x="435" y="4578"/>
                    <a:pt x="1068" y="6680"/>
                    <a:pt x="2403" y="8281"/>
                  </a:cubicBezTo>
                  <a:cubicBezTo>
                    <a:pt x="3433" y="9543"/>
                    <a:pt x="5059" y="10427"/>
                    <a:pt x="6668" y="10427"/>
                  </a:cubicBezTo>
                  <a:cubicBezTo>
                    <a:pt x="7143" y="10427"/>
                    <a:pt x="7617" y="10350"/>
                    <a:pt x="8073" y="10182"/>
                  </a:cubicBezTo>
                  <a:cubicBezTo>
                    <a:pt x="9174" y="9749"/>
                    <a:pt x="10108" y="8848"/>
                    <a:pt x="11276" y="8781"/>
                  </a:cubicBezTo>
                  <a:cubicBezTo>
                    <a:pt x="11293" y="8781"/>
                    <a:pt x="11309" y="8781"/>
                    <a:pt x="11326" y="8781"/>
                  </a:cubicBezTo>
                  <a:cubicBezTo>
                    <a:pt x="12870" y="8781"/>
                    <a:pt x="14094" y="10283"/>
                    <a:pt x="15612" y="10316"/>
                  </a:cubicBezTo>
                  <a:cubicBezTo>
                    <a:pt x="16546" y="10316"/>
                    <a:pt x="17413" y="9782"/>
                    <a:pt x="18014" y="9048"/>
                  </a:cubicBezTo>
                  <a:cubicBezTo>
                    <a:pt x="18581" y="8281"/>
                    <a:pt x="18881" y="7380"/>
                    <a:pt x="19081" y="6513"/>
                  </a:cubicBezTo>
                  <a:cubicBezTo>
                    <a:pt x="19448" y="4945"/>
                    <a:pt x="19582" y="3110"/>
                    <a:pt x="18548" y="1876"/>
                  </a:cubicBezTo>
                  <a:cubicBezTo>
                    <a:pt x="17714" y="876"/>
                    <a:pt x="16346" y="475"/>
                    <a:pt x="15045" y="275"/>
                  </a:cubicBezTo>
                  <a:cubicBezTo>
                    <a:pt x="13814" y="90"/>
                    <a:pt x="12569" y="0"/>
                    <a:pt x="11324"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6"/>
            <p:cNvSpPr/>
            <p:nvPr/>
          </p:nvSpPr>
          <p:spPr>
            <a:xfrm>
              <a:off x="-3786700" y="2268900"/>
              <a:ext cx="490375" cy="260775"/>
            </a:xfrm>
            <a:custGeom>
              <a:rect b="b" l="l" r="r" t="t"/>
              <a:pathLst>
                <a:path extrusionOk="0" h="10431" w="19615">
                  <a:moveTo>
                    <a:pt x="11262" y="0"/>
                  </a:moveTo>
                  <a:cubicBezTo>
                    <a:pt x="7377" y="0"/>
                    <a:pt x="3490" y="889"/>
                    <a:pt x="1" y="2496"/>
                  </a:cubicBezTo>
                  <a:cubicBezTo>
                    <a:pt x="468" y="4597"/>
                    <a:pt x="1101" y="6665"/>
                    <a:pt x="2436" y="8300"/>
                  </a:cubicBezTo>
                  <a:cubicBezTo>
                    <a:pt x="3482" y="9551"/>
                    <a:pt x="5076" y="10430"/>
                    <a:pt x="6664" y="10430"/>
                  </a:cubicBezTo>
                  <a:cubicBezTo>
                    <a:pt x="7151" y="10430"/>
                    <a:pt x="7637" y="10348"/>
                    <a:pt x="8106" y="10168"/>
                  </a:cubicBezTo>
                  <a:cubicBezTo>
                    <a:pt x="9207" y="9767"/>
                    <a:pt x="10141" y="8833"/>
                    <a:pt x="11309" y="8800"/>
                  </a:cubicBezTo>
                  <a:cubicBezTo>
                    <a:pt x="11325" y="8800"/>
                    <a:pt x="11342" y="8800"/>
                    <a:pt x="11358" y="8800"/>
                  </a:cubicBezTo>
                  <a:cubicBezTo>
                    <a:pt x="12870" y="8800"/>
                    <a:pt x="14127" y="10302"/>
                    <a:pt x="15645" y="10335"/>
                  </a:cubicBezTo>
                  <a:cubicBezTo>
                    <a:pt x="16579" y="10335"/>
                    <a:pt x="17446" y="9801"/>
                    <a:pt x="18013" y="9034"/>
                  </a:cubicBezTo>
                  <a:cubicBezTo>
                    <a:pt x="18614" y="8300"/>
                    <a:pt x="18914" y="7366"/>
                    <a:pt x="19114" y="6498"/>
                  </a:cubicBezTo>
                  <a:cubicBezTo>
                    <a:pt x="19481" y="4964"/>
                    <a:pt x="19615" y="3129"/>
                    <a:pt x="18580" y="1862"/>
                  </a:cubicBezTo>
                  <a:cubicBezTo>
                    <a:pt x="17747" y="861"/>
                    <a:pt x="16346" y="494"/>
                    <a:pt x="15078" y="294"/>
                  </a:cubicBezTo>
                  <a:cubicBezTo>
                    <a:pt x="13816" y="96"/>
                    <a:pt x="12539" y="0"/>
                    <a:pt x="11262" y="0"/>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6"/>
            <p:cNvSpPr/>
            <p:nvPr/>
          </p:nvSpPr>
          <p:spPr>
            <a:xfrm>
              <a:off x="-3644100" y="2269250"/>
              <a:ext cx="242700" cy="260000"/>
            </a:xfrm>
            <a:custGeom>
              <a:rect b="b" l="l" r="r" t="t"/>
              <a:pathLst>
                <a:path extrusionOk="0" h="10400" w="9708">
                  <a:moveTo>
                    <a:pt x="5633" y="1"/>
                  </a:moveTo>
                  <a:cubicBezTo>
                    <a:pt x="4428" y="1"/>
                    <a:pt x="3224" y="84"/>
                    <a:pt x="2035" y="247"/>
                  </a:cubicBezTo>
                  <a:lnTo>
                    <a:pt x="1" y="10287"/>
                  </a:lnTo>
                  <a:cubicBezTo>
                    <a:pt x="328" y="10358"/>
                    <a:pt x="668" y="10399"/>
                    <a:pt x="1012" y="10399"/>
                  </a:cubicBezTo>
                  <a:cubicBezTo>
                    <a:pt x="1474" y="10399"/>
                    <a:pt x="1944" y="10326"/>
                    <a:pt x="2402" y="10154"/>
                  </a:cubicBezTo>
                  <a:cubicBezTo>
                    <a:pt x="3503" y="9753"/>
                    <a:pt x="4437" y="8819"/>
                    <a:pt x="5605" y="8786"/>
                  </a:cubicBezTo>
                  <a:cubicBezTo>
                    <a:pt x="6072" y="8786"/>
                    <a:pt x="6505" y="8920"/>
                    <a:pt x="6906" y="9053"/>
                  </a:cubicBezTo>
                  <a:lnTo>
                    <a:pt x="9708" y="313"/>
                  </a:lnTo>
                  <a:cubicBezTo>
                    <a:pt x="9607" y="313"/>
                    <a:pt x="9474" y="280"/>
                    <a:pt x="9407" y="280"/>
                  </a:cubicBezTo>
                  <a:cubicBezTo>
                    <a:pt x="8161" y="92"/>
                    <a:pt x="6897" y="1"/>
                    <a:pt x="5633" y="1"/>
                  </a:cubicBezTo>
                  <a:close/>
                </a:path>
              </a:pathLst>
            </a:custGeom>
            <a:solidFill>
              <a:srgbClr val="88C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6"/>
            <p:cNvSpPr/>
            <p:nvPr/>
          </p:nvSpPr>
          <p:spPr>
            <a:xfrm>
              <a:off x="-2830175" y="2628600"/>
              <a:ext cx="334425" cy="426550"/>
            </a:xfrm>
            <a:custGeom>
              <a:rect b="b" l="l" r="r" t="t"/>
              <a:pathLst>
                <a:path extrusionOk="0" h="17062" w="13377">
                  <a:moveTo>
                    <a:pt x="11492" y="1"/>
                  </a:moveTo>
                  <a:cubicBezTo>
                    <a:pt x="11314" y="1"/>
                    <a:pt x="11144" y="52"/>
                    <a:pt x="11008" y="150"/>
                  </a:cubicBezTo>
                  <a:lnTo>
                    <a:pt x="3870" y="5320"/>
                  </a:lnTo>
                  <a:lnTo>
                    <a:pt x="0" y="12392"/>
                  </a:lnTo>
                  <a:lnTo>
                    <a:pt x="4737" y="17062"/>
                  </a:lnTo>
                  <a:cubicBezTo>
                    <a:pt x="8073" y="16795"/>
                    <a:pt x="9607" y="13893"/>
                    <a:pt x="9607" y="13893"/>
                  </a:cubicBezTo>
                  <a:lnTo>
                    <a:pt x="9974" y="13959"/>
                  </a:lnTo>
                  <a:cubicBezTo>
                    <a:pt x="10098" y="13990"/>
                    <a:pt x="10223" y="14005"/>
                    <a:pt x="10348" y="14005"/>
                  </a:cubicBezTo>
                  <a:cubicBezTo>
                    <a:pt x="10891" y="14005"/>
                    <a:pt x="11416" y="13721"/>
                    <a:pt x="11742" y="13259"/>
                  </a:cubicBezTo>
                  <a:lnTo>
                    <a:pt x="13043" y="11324"/>
                  </a:lnTo>
                  <a:cubicBezTo>
                    <a:pt x="13243" y="10991"/>
                    <a:pt x="13376" y="10624"/>
                    <a:pt x="13376" y="10223"/>
                  </a:cubicBezTo>
                  <a:cubicBezTo>
                    <a:pt x="13376" y="9156"/>
                    <a:pt x="12909" y="8222"/>
                    <a:pt x="12142" y="7555"/>
                  </a:cubicBezTo>
                  <a:lnTo>
                    <a:pt x="9574" y="5453"/>
                  </a:lnTo>
                  <a:lnTo>
                    <a:pt x="12242" y="1384"/>
                  </a:lnTo>
                  <a:cubicBezTo>
                    <a:pt x="12542" y="917"/>
                    <a:pt x="12376" y="283"/>
                    <a:pt x="11875" y="83"/>
                  </a:cubicBezTo>
                  <a:cubicBezTo>
                    <a:pt x="11750" y="27"/>
                    <a:pt x="11619" y="1"/>
                    <a:pt x="11492"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6"/>
            <p:cNvSpPr/>
            <p:nvPr/>
          </p:nvSpPr>
          <p:spPr>
            <a:xfrm>
              <a:off x="-2594175" y="2868325"/>
              <a:ext cx="98425" cy="111775"/>
            </a:xfrm>
            <a:custGeom>
              <a:rect b="b" l="l" r="r" t="t"/>
              <a:pathLst>
                <a:path extrusionOk="0" h="4471" w="3937">
                  <a:moveTo>
                    <a:pt x="3836" y="1"/>
                  </a:moveTo>
                  <a:lnTo>
                    <a:pt x="0" y="4471"/>
                  </a:lnTo>
                  <a:lnTo>
                    <a:pt x="167" y="4304"/>
                  </a:lnTo>
                  <a:lnTo>
                    <a:pt x="501" y="4370"/>
                  </a:lnTo>
                  <a:cubicBezTo>
                    <a:pt x="637" y="4401"/>
                    <a:pt x="772" y="4416"/>
                    <a:pt x="905" y="4416"/>
                  </a:cubicBezTo>
                  <a:cubicBezTo>
                    <a:pt x="1483" y="4416"/>
                    <a:pt x="2003" y="4132"/>
                    <a:pt x="2302" y="3670"/>
                  </a:cubicBezTo>
                  <a:lnTo>
                    <a:pt x="3603" y="1735"/>
                  </a:lnTo>
                  <a:cubicBezTo>
                    <a:pt x="3803" y="1402"/>
                    <a:pt x="3936" y="1001"/>
                    <a:pt x="3936" y="634"/>
                  </a:cubicBezTo>
                  <a:cubicBezTo>
                    <a:pt x="3936" y="401"/>
                    <a:pt x="3903" y="201"/>
                    <a:pt x="3836" y="1"/>
                  </a:cubicBezTo>
                  <a:close/>
                </a:path>
              </a:pathLst>
            </a:custGeom>
            <a:solidFill>
              <a:srgbClr val="EF87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6"/>
            <p:cNvSpPr/>
            <p:nvPr/>
          </p:nvSpPr>
          <p:spPr>
            <a:xfrm>
              <a:off x="-2655050" y="2795525"/>
              <a:ext cx="104250" cy="82000"/>
            </a:xfrm>
            <a:custGeom>
              <a:rect b="b" l="l" r="r" t="t"/>
              <a:pathLst>
                <a:path extrusionOk="0" h="3280" w="4170">
                  <a:moveTo>
                    <a:pt x="3968" y="0"/>
                  </a:moveTo>
                  <a:cubicBezTo>
                    <a:pt x="3925" y="0"/>
                    <a:pt x="3878" y="16"/>
                    <a:pt x="3836" y="44"/>
                  </a:cubicBezTo>
                  <a:lnTo>
                    <a:pt x="1201" y="1578"/>
                  </a:lnTo>
                  <a:cubicBezTo>
                    <a:pt x="1201" y="1578"/>
                    <a:pt x="1168" y="1578"/>
                    <a:pt x="1168" y="1612"/>
                  </a:cubicBezTo>
                  <a:lnTo>
                    <a:pt x="67" y="2946"/>
                  </a:lnTo>
                  <a:cubicBezTo>
                    <a:pt x="0" y="3046"/>
                    <a:pt x="34" y="3146"/>
                    <a:pt x="100" y="3246"/>
                  </a:cubicBezTo>
                  <a:cubicBezTo>
                    <a:pt x="167" y="3280"/>
                    <a:pt x="200" y="3280"/>
                    <a:pt x="234" y="3280"/>
                  </a:cubicBezTo>
                  <a:cubicBezTo>
                    <a:pt x="334" y="3280"/>
                    <a:pt x="400" y="3246"/>
                    <a:pt x="400" y="3213"/>
                  </a:cubicBezTo>
                  <a:lnTo>
                    <a:pt x="1435" y="1912"/>
                  </a:lnTo>
                  <a:lnTo>
                    <a:pt x="4036" y="411"/>
                  </a:lnTo>
                  <a:cubicBezTo>
                    <a:pt x="4170" y="377"/>
                    <a:pt x="4170" y="244"/>
                    <a:pt x="4103" y="111"/>
                  </a:cubicBezTo>
                  <a:cubicBezTo>
                    <a:pt x="4084" y="32"/>
                    <a:pt x="4030" y="0"/>
                    <a:pt x="3968"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6"/>
            <p:cNvSpPr/>
            <p:nvPr/>
          </p:nvSpPr>
          <p:spPr>
            <a:xfrm>
              <a:off x="-2616700" y="2827000"/>
              <a:ext cx="104275" cy="82225"/>
            </a:xfrm>
            <a:custGeom>
              <a:rect b="b" l="l" r="r" t="t"/>
              <a:pathLst>
                <a:path extrusionOk="0" h="3289" w="4171">
                  <a:moveTo>
                    <a:pt x="3959" y="1"/>
                  </a:moveTo>
                  <a:cubicBezTo>
                    <a:pt x="3922" y="1"/>
                    <a:pt x="3881" y="8"/>
                    <a:pt x="3837" y="19"/>
                  </a:cubicBezTo>
                  <a:lnTo>
                    <a:pt x="1201" y="1554"/>
                  </a:lnTo>
                  <a:cubicBezTo>
                    <a:pt x="1201" y="1554"/>
                    <a:pt x="1168" y="1554"/>
                    <a:pt x="1168" y="1620"/>
                  </a:cubicBezTo>
                  <a:lnTo>
                    <a:pt x="67" y="2921"/>
                  </a:lnTo>
                  <a:cubicBezTo>
                    <a:pt x="1" y="3021"/>
                    <a:pt x="34" y="3155"/>
                    <a:pt x="134" y="3221"/>
                  </a:cubicBezTo>
                  <a:cubicBezTo>
                    <a:pt x="167" y="3288"/>
                    <a:pt x="201" y="3288"/>
                    <a:pt x="234" y="3288"/>
                  </a:cubicBezTo>
                  <a:cubicBezTo>
                    <a:pt x="301" y="3288"/>
                    <a:pt x="368" y="3221"/>
                    <a:pt x="401" y="3188"/>
                  </a:cubicBezTo>
                  <a:lnTo>
                    <a:pt x="1468" y="1887"/>
                  </a:lnTo>
                  <a:lnTo>
                    <a:pt x="4037" y="386"/>
                  </a:lnTo>
                  <a:cubicBezTo>
                    <a:pt x="4170" y="353"/>
                    <a:pt x="4170" y="219"/>
                    <a:pt x="4137" y="119"/>
                  </a:cubicBezTo>
                  <a:cubicBezTo>
                    <a:pt x="4092" y="30"/>
                    <a:pt x="4033" y="1"/>
                    <a:pt x="3959"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6"/>
            <p:cNvSpPr/>
            <p:nvPr/>
          </p:nvSpPr>
          <p:spPr>
            <a:xfrm>
              <a:off x="-2690075" y="2759800"/>
              <a:ext cx="103425" cy="81875"/>
            </a:xfrm>
            <a:custGeom>
              <a:rect b="b" l="l" r="r" t="t"/>
              <a:pathLst>
                <a:path extrusionOk="0" h="3275" w="4137">
                  <a:moveTo>
                    <a:pt x="3950" y="0"/>
                  </a:moveTo>
                  <a:cubicBezTo>
                    <a:pt x="3915" y="0"/>
                    <a:pt x="3879" y="10"/>
                    <a:pt x="3836" y="39"/>
                  </a:cubicBezTo>
                  <a:lnTo>
                    <a:pt x="1234" y="1573"/>
                  </a:lnTo>
                  <a:cubicBezTo>
                    <a:pt x="1168" y="1573"/>
                    <a:pt x="1168" y="1606"/>
                    <a:pt x="1168" y="1606"/>
                  </a:cubicBezTo>
                  <a:lnTo>
                    <a:pt x="100" y="2941"/>
                  </a:lnTo>
                  <a:cubicBezTo>
                    <a:pt x="0" y="3041"/>
                    <a:pt x="67" y="3208"/>
                    <a:pt x="134" y="3241"/>
                  </a:cubicBezTo>
                  <a:cubicBezTo>
                    <a:pt x="167" y="3274"/>
                    <a:pt x="234" y="3274"/>
                    <a:pt x="267" y="3274"/>
                  </a:cubicBezTo>
                  <a:cubicBezTo>
                    <a:pt x="334" y="3274"/>
                    <a:pt x="400" y="3241"/>
                    <a:pt x="434" y="3208"/>
                  </a:cubicBezTo>
                  <a:lnTo>
                    <a:pt x="1468" y="1907"/>
                  </a:lnTo>
                  <a:lnTo>
                    <a:pt x="4070" y="405"/>
                  </a:lnTo>
                  <a:cubicBezTo>
                    <a:pt x="4136" y="372"/>
                    <a:pt x="4136" y="339"/>
                    <a:pt x="4136" y="339"/>
                  </a:cubicBezTo>
                  <a:lnTo>
                    <a:pt x="3970" y="205"/>
                  </a:lnTo>
                  <a:lnTo>
                    <a:pt x="4103" y="39"/>
                  </a:lnTo>
                  <a:cubicBezTo>
                    <a:pt x="4045" y="19"/>
                    <a:pt x="3999" y="0"/>
                    <a:pt x="3950"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6"/>
            <p:cNvSpPr/>
            <p:nvPr/>
          </p:nvSpPr>
          <p:spPr>
            <a:xfrm>
              <a:off x="-2592525" y="4898950"/>
              <a:ext cx="521250" cy="274375"/>
            </a:xfrm>
            <a:custGeom>
              <a:rect b="b" l="l" r="r" t="t"/>
              <a:pathLst>
                <a:path extrusionOk="0" h="10975" w="20850">
                  <a:moveTo>
                    <a:pt x="3704" y="0"/>
                  </a:moveTo>
                  <a:lnTo>
                    <a:pt x="1" y="1535"/>
                  </a:lnTo>
                  <a:lnTo>
                    <a:pt x="268" y="7372"/>
                  </a:lnTo>
                  <a:cubicBezTo>
                    <a:pt x="368" y="9374"/>
                    <a:pt x="2036" y="10975"/>
                    <a:pt x="4071" y="10975"/>
                  </a:cubicBezTo>
                  <a:lnTo>
                    <a:pt x="20849" y="10975"/>
                  </a:lnTo>
                  <a:cubicBezTo>
                    <a:pt x="11442" y="9541"/>
                    <a:pt x="5472" y="2369"/>
                    <a:pt x="37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6"/>
            <p:cNvSpPr/>
            <p:nvPr/>
          </p:nvSpPr>
          <p:spPr>
            <a:xfrm>
              <a:off x="-3255477" y="2625830"/>
              <a:ext cx="1234250" cy="1581550"/>
            </a:xfrm>
            <a:custGeom>
              <a:rect b="b" l="l" r="r" t="t"/>
              <a:pathLst>
                <a:path extrusionOk="0" h="63262" w="49370">
                  <a:moveTo>
                    <a:pt x="27828" y="1"/>
                  </a:moveTo>
                  <a:cubicBezTo>
                    <a:pt x="27654" y="1"/>
                    <a:pt x="27476" y="53"/>
                    <a:pt x="27320" y="150"/>
                  </a:cubicBezTo>
                  <a:lnTo>
                    <a:pt x="20182" y="5320"/>
                  </a:lnTo>
                  <a:lnTo>
                    <a:pt x="16313" y="12392"/>
                  </a:lnTo>
                  <a:cubicBezTo>
                    <a:pt x="15679" y="10758"/>
                    <a:pt x="14445" y="9390"/>
                    <a:pt x="12843" y="8756"/>
                  </a:cubicBezTo>
                  <a:cubicBezTo>
                    <a:pt x="10642" y="7889"/>
                    <a:pt x="8140" y="8389"/>
                    <a:pt x="5805" y="7889"/>
                  </a:cubicBezTo>
                  <a:cubicBezTo>
                    <a:pt x="4171" y="7555"/>
                    <a:pt x="2736" y="6788"/>
                    <a:pt x="1469" y="5721"/>
                  </a:cubicBezTo>
                  <a:lnTo>
                    <a:pt x="1469" y="5721"/>
                  </a:lnTo>
                  <a:cubicBezTo>
                    <a:pt x="2269" y="6121"/>
                    <a:pt x="3136" y="6454"/>
                    <a:pt x="4070" y="6588"/>
                  </a:cubicBezTo>
                  <a:cubicBezTo>
                    <a:pt x="4499" y="6656"/>
                    <a:pt x="4934" y="6691"/>
                    <a:pt x="5368" y="6691"/>
                  </a:cubicBezTo>
                  <a:cubicBezTo>
                    <a:pt x="7466" y="6691"/>
                    <a:pt x="9549" y="5889"/>
                    <a:pt x="10875" y="4286"/>
                  </a:cubicBezTo>
                  <a:lnTo>
                    <a:pt x="10875" y="4286"/>
                  </a:lnTo>
                  <a:cubicBezTo>
                    <a:pt x="9605" y="5219"/>
                    <a:pt x="8049" y="5647"/>
                    <a:pt x="6467" y="5647"/>
                  </a:cubicBezTo>
                  <a:cubicBezTo>
                    <a:pt x="4767" y="5647"/>
                    <a:pt x="3037" y="5152"/>
                    <a:pt x="1602" y="4253"/>
                  </a:cubicBezTo>
                  <a:cubicBezTo>
                    <a:pt x="1268" y="4053"/>
                    <a:pt x="935" y="3786"/>
                    <a:pt x="635" y="3552"/>
                  </a:cubicBezTo>
                  <a:lnTo>
                    <a:pt x="635" y="3552"/>
                  </a:lnTo>
                  <a:cubicBezTo>
                    <a:pt x="1602" y="10557"/>
                    <a:pt x="1502" y="18563"/>
                    <a:pt x="801" y="25601"/>
                  </a:cubicBezTo>
                  <a:cubicBezTo>
                    <a:pt x="1" y="33507"/>
                    <a:pt x="6205" y="42280"/>
                    <a:pt x="11776" y="48384"/>
                  </a:cubicBezTo>
                  <a:lnTo>
                    <a:pt x="23951" y="48384"/>
                  </a:lnTo>
                  <a:lnTo>
                    <a:pt x="30790" y="58792"/>
                  </a:lnTo>
                  <a:lnTo>
                    <a:pt x="49369" y="63262"/>
                  </a:lnTo>
                  <a:lnTo>
                    <a:pt x="47001" y="57424"/>
                  </a:lnTo>
                  <a:lnTo>
                    <a:pt x="44666" y="58292"/>
                  </a:lnTo>
                  <a:lnTo>
                    <a:pt x="37494" y="41646"/>
                  </a:lnTo>
                  <a:cubicBezTo>
                    <a:pt x="37127" y="40646"/>
                    <a:pt x="36494" y="39578"/>
                    <a:pt x="35726" y="38477"/>
                  </a:cubicBezTo>
                  <a:cubicBezTo>
                    <a:pt x="32644" y="34069"/>
                    <a:pt x="27519" y="31472"/>
                    <a:pt x="22087" y="31472"/>
                  </a:cubicBezTo>
                  <a:cubicBezTo>
                    <a:pt x="22053" y="31472"/>
                    <a:pt x="22018" y="31472"/>
                    <a:pt x="21983" y="31472"/>
                  </a:cubicBezTo>
                  <a:lnTo>
                    <a:pt x="21049" y="31472"/>
                  </a:lnTo>
                  <a:cubicBezTo>
                    <a:pt x="21183" y="30105"/>
                    <a:pt x="20849" y="28737"/>
                    <a:pt x="19982" y="27603"/>
                  </a:cubicBezTo>
                  <a:cubicBezTo>
                    <a:pt x="18648" y="25902"/>
                    <a:pt x="16313" y="24901"/>
                    <a:pt x="15212" y="23166"/>
                  </a:cubicBezTo>
                  <a:lnTo>
                    <a:pt x="21316" y="16929"/>
                  </a:lnTo>
                  <a:cubicBezTo>
                    <a:pt x="24385" y="16495"/>
                    <a:pt x="25853" y="13793"/>
                    <a:pt x="25853" y="13793"/>
                  </a:cubicBezTo>
                  <a:lnTo>
                    <a:pt x="26186" y="13893"/>
                  </a:lnTo>
                  <a:cubicBezTo>
                    <a:pt x="26316" y="13924"/>
                    <a:pt x="26446" y="13939"/>
                    <a:pt x="26575" y="13939"/>
                  </a:cubicBezTo>
                  <a:cubicBezTo>
                    <a:pt x="27145" y="13939"/>
                    <a:pt x="27688" y="13649"/>
                    <a:pt x="27988" y="13159"/>
                  </a:cubicBezTo>
                  <a:lnTo>
                    <a:pt x="29288" y="11258"/>
                  </a:lnTo>
                  <a:cubicBezTo>
                    <a:pt x="29322" y="11158"/>
                    <a:pt x="29422" y="11091"/>
                    <a:pt x="29455" y="10991"/>
                  </a:cubicBezTo>
                  <a:cubicBezTo>
                    <a:pt x="29489" y="10924"/>
                    <a:pt x="29522" y="10824"/>
                    <a:pt x="29589" y="10724"/>
                  </a:cubicBezTo>
                  <a:cubicBezTo>
                    <a:pt x="29622" y="10491"/>
                    <a:pt x="29655" y="10324"/>
                    <a:pt x="29655" y="10124"/>
                  </a:cubicBezTo>
                  <a:lnTo>
                    <a:pt x="29655" y="9790"/>
                  </a:lnTo>
                  <a:cubicBezTo>
                    <a:pt x="29655" y="9723"/>
                    <a:pt x="29622" y="9590"/>
                    <a:pt x="29622" y="9490"/>
                  </a:cubicBezTo>
                  <a:cubicBezTo>
                    <a:pt x="29522" y="8956"/>
                    <a:pt x="29288" y="8456"/>
                    <a:pt x="28955" y="8056"/>
                  </a:cubicBezTo>
                  <a:lnTo>
                    <a:pt x="28955" y="7989"/>
                  </a:lnTo>
                  <a:cubicBezTo>
                    <a:pt x="28888" y="7956"/>
                    <a:pt x="28888" y="7922"/>
                    <a:pt x="28855" y="7922"/>
                  </a:cubicBezTo>
                  <a:cubicBezTo>
                    <a:pt x="28721" y="7755"/>
                    <a:pt x="28621" y="7622"/>
                    <a:pt x="28455" y="7489"/>
                  </a:cubicBezTo>
                  <a:lnTo>
                    <a:pt x="26053" y="5587"/>
                  </a:lnTo>
                  <a:lnTo>
                    <a:pt x="25886" y="5454"/>
                  </a:lnTo>
                  <a:lnTo>
                    <a:pt x="26019" y="5287"/>
                  </a:lnTo>
                  <a:lnTo>
                    <a:pt x="28588" y="1384"/>
                  </a:lnTo>
                  <a:cubicBezTo>
                    <a:pt x="28855" y="917"/>
                    <a:pt x="28688" y="283"/>
                    <a:pt x="28188" y="83"/>
                  </a:cubicBezTo>
                  <a:cubicBezTo>
                    <a:pt x="28076" y="28"/>
                    <a:pt x="27953" y="1"/>
                    <a:pt x="27828" y="1"/>
                  </a:cubicBezTo>
                  <a:close/>
                </a:path>
              </a:pathLst>
            </a:custGeom>
            <a:solidFill>
              <a:srgbClr val="9E9E9E">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6"/>
            <p:cNvSpPr/>
            <p:nvPr/>
          </p:nvSpPr>
          <p:spPr>
            <a:xfrm>
              <a:off x="-4055225" y="1944325"/>
              <a:ext cx="846475" cy="506225"/>
            </a:xfrm>
            <a:custGeom>
              <a:rect b="b" l="l" r="r" t="t"/>
              <a:pathLst>
                <a:path extrusionOk="0" h="20249" w="33859">
                  <a:moveTo>
                    <a:pt x="16546" y="1"/>
                  </a:moveTo>
                  <a:cubicBezTo>
                    <a:pt x="16179" y="1902"/>
                    <a:pt x="15345" y="3670"/>
                    <a:pt x="14177" y="5238"/>
                  </a:cubicBezTo>
                  <a:cubicBezTo>
                    <a:pt x="11942" y="5738"/>
                    <a:pt x="9707" y="6305"/>
                    <a:pt x="7673" y="7339"/>
                  </a:cubicBezTo>
                  <a:lnTo>
                    <a:pt x="6805" y="7840"/>
                  </a:lnTo>
                  <a:cubicBezTo>
                    <a:pt x="5071" y="8007"/>
                    <a:pt x="3336" y="7940"/>
                    <a:pt x="1835" y="8740"/>
                  </a:cubicBezTo>
                  <a:cubicBezTo>
                    <a:pt x="1035" y="9174"/>
                    <a:pt x="434" y="9841"/>
                    <a:pt x="1" y="10675"/>
                  </a:cubicBezTo>
                  <a:cubicBezTo>
                    <a:pt x="601" y="10909"/>
                    <a:pt x="1201" y="11109"/>
                    <a:pt x="1835" y="11276"/>
                  </a:cubicBezTo>
                  <a:cubicBezTo>
                    <a:pt x="2469" y="10242"/>
                    <a:pt x="3370" y="9341"/>
                    <a:pt x="4504" y="8841"/>
                  </a:cubicBezTo>
                  <a:cubicBezTo>
                    <a:pt x="5004" y="8607"/>
                    <a:pt x="5538" y="8440"/>
                    <a:pt x="6138" y="8307"/>
                  </a:cubicBezTo>
                  <a:lnTo>
                    <a:pt x="6138" y="8307"/>
                  </a:lnTo>
                  <a:cubicBezTo>
                    <a:pt x="4871" y="9174"/>
                    <a:pt x="3737" y="10275"/>
                    <a:pt x="2969" y="11542"/>
                  </a:cubicBezTo>
                  <a:cubicBezTo>
                    <a:pt x="12676" y="13877"/>
                    <a:pt x="23317" y="11776"/>
                    <a:pt x="27053" y="15145"/>
                  </a:cubicBezTo>
                  <a:cubicBezTo>
                    <a:pt x="28387" y="16346"/>
                    <a:pt x="29555" y="18114"/>
                    <a:pt x="30489" y="20249"/>
                  </a:cubicBezTo>
                  <a:cubicBezTo>
                    <a:pt x="31023" y="20115"/>
                    <a:pt x="31556" y="19848"/>
                    <a:pt x="31990" y="19481"/>
                  </a:cubicBezTo>
                  <a:cubicBezTo>
                    <a:pt x="33725" y="17980"/>
                    <a:pt x="33858" y="15178"/>
                    <a:pt x="32757" y="13144"/>
                  </a:cubicBezTo>
                  <a:cubicBezTo>
                    <a:pt x="32157" y="11909"/>
                    <a:pt x="31189" y="10909"/>
                    <a:pt x="30089" y="10008"/>
                  </a:cubicBezTo>
                  <a:cubicBezTo>
                    <a:pt x="30189" y="9608"/>
                    <a:pt x="30222" y="9174"/>
                    <a:pt x="30222" y="8774"/>
                  </a:cubicBezTo>
                  <a:cubicBezTo>
                    <a:pt x="30155" y="6339"/>
                    <a:pt x="28521" y="4137"/>
                    <a:pt x="26353" y="3103"/>
                  </a:cubicBezTo>
                  <a:cubicBezTo>
                    <a:pt x="25176" y="2542"/>
                    <a:pt x="23871" y="2285"/>
                    <a:pt x="22562" y="2285"/>
                  </a:cubicBezTo>
                  <a:cubicBezTo>
                    <a:pt x="21458" y="2285"/>
                    <a:pt x="20351" y="2467"/>
                    <a:pt x="19314" y="2803"/>
                  </a:cubicBezTo>
                  <a:cubicBezTo>
                    <a:pt x="18681" y="3003"/>
                    <a:pt x="18047" y="3270"/>
                    <a:pt x="17480" y="3603"/>
                  </a:cubicBezTo>
                  <a:cubicBezTo>
                    <a:pt x="17646" y="2336"/>
                    <a:pt x="17313" y="1068"/>
                    <a:pt x="16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6"/>
            <p:cNvSpPr/>
            <p:nvPr/>
          </p:nvSpPr>
          <p:spPr>
            <a:xfrm>
              <a:off x="-2444075" y="4082525"/>
              <a:ext cx="442850" cy="291900"/>
            </a:xfrm>
            <a:custGeom>
              <a:rect b="b" l="l" r="r" t="t"/>
              <a:pathLst>
                <a:path extrusionOk="0" h="11676" w="17714">
                  <a:moveTo>
                    <a:pt x="15545" y="1"/>
                  </a:moveTo>
                  <a:lnTo>
                    <a:pt x="1" y="6272"/>
                  </a:lnTo>
                  <a:lnTo>
                    <a:pt x="2169" y="11676"/>
                  </a:lnTo>
                  <a:lnTo>
                    <a:pt x="17713" y="5405"/>
                  </a:lnTo>
                  <a:lnTo>
                    <a:pt x="15545" y="1"/>
                  </a:ln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46"/>
            <p:cNvSpPr/>
            <p:nvPr/>
          </p:nvSpPr>
          <p:spPr>
            <a:xfrm>
              <a:off x="-4517225" y="1346400"/>
              <a:ext cx="215175" cy="214350"/>
            </a:xfrm>
            <a:custGeom>
              <a:rect b="b" l="l" r="r" t="t"/>
              <a:pathLst>
                <a:path extrusionOk="0" h="8574" w="8607">
                  <a:moveTo>
                    <a:pt x="4304" y="1569"/>
                  </a:moveTo>
                  <a:cubicBezTo>
                    <a:pt x="5805" y="1569"/>
                    <a:pt x="7006" y="2803"/>
                    <a:pt x="7006" y="4304"/>
                  </a:cubicBezTo>
                  <a:cubicBezTo>
                    <a:pt x="7006" y="5772"/>
                    <a:pt x="5805" y="7006"/>
                    <a:pt x="4304" y="7006"/>
                  </a:cubicBezTo>
                  <a:cubicBezTo>
                    <a:pt x="2803" y="7006"/>
                    <a:pt x="1602" y="5772"/>
                    <a:pt x="1602" y="4304"/>
                  </a:cubicBezTo>
                  <a:cubicBezTo>
                    <a:pt x="1602" y="2803"/>
                    <a:pt x="2803" y="1569"/>
                    <a:pt x="4304" y="1569"/>
                  </a:cubicBezTo>
                  <a:close/>
                  <a:moveTo>
                    <a:pt x="4304" y="1"/>
                  </a:moveTo>
                  <a:cubicBezTo>
                    <a:pt x="1935" y="1"/>
                    <a:pt x="1" y="1902"/>
                    <a:pt x="1" y="4304"/>
                  </a:cubicBezTo>
                  <a:cubicBezTo>
                    <a:pt x="1" y="6672"/>
                    <a:pt x="1935" y="8574"/>
                    <a:pt x="4304" y="8574"/>
                  </a:cubicBezTo>
                  <a:cubicBezTo>
                    <a:pt x="6639" y="8574"/>
                    <a:pt x="8607" y="6639"/>
                    <a:pt x="8607" y="4304"/>
                  </a:cubicBezTo>
                  <a:cubicBezTo>
                    <a:pt x="8607" y="1902"/>
                    <a:pt x="6672" y="1"/>
                    <a:pt x="4304"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46"/>
            <p:cNvSpPr/>
            <p:nvPr/>
          </p:nvSpPr>
          <p:spPr>
            <a:xfrm>
              <a:off x="-3886775" y="1538200"/>
              <a:ext cx="215175" cy="214350"/>
            </a:xfrm>
            <a:custGeom>
              <a:rect b="b" l="l" r="r" t="t"/>
              <a:pathLst>
                <a:path extrusionOk="0" h="8574" w="8607">
                  <a:moveTo>
                    <a:pt x="4304" y="1"/>
                  </a:moveTo>
                  <a:cubicBezTo>
                    <a:pt x="1935" y="1"/>
                    <a:pt x="1" y="1902"/>
                    <a:pt x="1" y="4304"/>
                  </a:cubicBezTo>
                  <a:cubicBezTo>
                    <a:pt x="1" y="6672"/>
                    <a:pt x="1935" y="8574"/>
                    <a:pt x="4304" y="8574"/>
                  </a:cubicBezTo>
                  <a:cubicBezTo>
                    <a:pt x="6672" y="8574"/>
                    <a:pt x="8607" y="6672"/>
                    <a:pt x="8607" y="4304"/>
                  </a:cubicBezTo>
                  <a:cubicBezTo>
                    <a:pt x="8573" y="1902"/>
                    <a:pt x="6639" y="1"/>
                    <a:pt x="4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46"/>
            <p:cNvSpPr/>
            <p:nvPr/>
          </p:nvSpPr>
          <p:spPr>
            <a:xfrm>
              <a:off x="-4195325" y="663875"/>
              <a:ext cx="440350" cy="482775"/>
            </a:xfrm>
            <a:custGeom>
              <a:rect b="b" l="l" r="r" t="t"/>
              <a:pathLst>
                <a:path extrusionOk="0" h="19311" w="17614">
                  <a:moveTo>
                    <a:pt x="2076" y="1"/>
                  </a:moveTo>
                  <a:cubicBezTo>
                    <a:pt x="998" y="1"/>
                    <a:pt x="1" y="870"/>
                    <a:pt x="1" y="2084"/>
                  </a:cubicBezTo>
                  <a:lnTo>
                    <a:pt x="1" y="17228"/>
                  </a:lnTo>
                  <a:cubicBezTo>
                    <a:pt x="1" y="18442"/>
                    <a:pt x="998" y="19311"/>
                    <a:pt x="2076" y="19311"/>
                  </a:cubicBezTo>
                  <a:cubicBezTo>
                    <a:pt x="2420" y="19311"/>
                    <a:pt x="2772" y="19223"/>
                    <a:pt x="3103" y="19029"/>
                  </a:cubicBezTo>
                  <a:lnTo>
                    <a:pt x="16245" y="11457"/>
                  </a:lnTo>
                  <a:cubicBezTo>
                    <a:pt x="17613" y="10623"/>
                    <a:pt x="17613" y="8655"/>
                    <a:pt x="16245" y="7854"/>
                  </a:cubicBezTo>
                  <a:lnTo>
                    <a:pt x="3103" y="282"/>
                  </a:lnTo>
                  <a:cubicBezTo>
                    <a:pt x="2772" y="89"/>
                    <a:pt x="2420" y="1"/>
                    <a:pt x="2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7" name="Google Shape;2197;p46"/>
          <p:cNvGrpSpPr/>
          <p:nvPr/>
        </p:nvGrpSpPr>
        <p:grpSpPr>
          <a:xfrm>
            <a:off x="3429299" y="3381463"/>
            <a:ext cx="846670" cy="823259"/>
            <a:chOff x="1317586" y="1856572"/>
            <a:chExt cx="749797" cy="717499"/>
          </a:xfrm>
        </p:grpSpPr>
        <p:sp>
          <p:nvSpPr>
            <p:cNvPr id="2198" name="Google Shape;2198;p46"/>
            <p:cNvSpPr/>
            <p:nvPr/>
          </p:nvSpPr>
          <p:spPr>
            <a:xfrm>
              <a:off x="1317586" y="189188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46"/>
            <p:cNvSpPr/>
            <p:nvPr/>
          </p:nvSpPr>
          <p:spPr>
            <a:xfrm>
              <a:off x="1356662" y="185657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0" name="Google Shape;2200;p46"/>
          <p:cNvGrpSpPr/>
          <p:nvPr/>
        </p:nvGrpSpPr>
        <p:grpSpPr>
          <a:xfrm>
            <a:off x="3643586" y="3584059"/>
            <a:ext cx="418122" cy="418091"/>
            <a:chOff x="6691023" y="1337546"/>
            <a:chExt cx="418122" cy="418091"/>
          </a:xfrm>
        </p:grpSpPr>
        <p:sp>
          <p:nvSpPr>
            <p:cNvPr id="2201" name="Google Shape;2201;p46"/>
            <p:cNvSpPr/>
            <p:nvPr/>
          </p:nvSpPr>
          <p:spPr>
            <a:xfrm>
              <a:off x="6785652" y="1337546"/>
              <a:ext cx="323492" cy="283013"/>
            </a:xfrm>
            <a:custGeom>
              <a:rect b="b" l="l" r="r" t="t"/>
              <a:pathLst>
                <a:path extrusionOk="0" h="9047" w="10341">
                  <a:moveTo>
                    <a:pt x="3659" y="0"/>
                  </a:moveTo>
                  <a:cubicBezTo>
                    <a:pt x="2418" y="0"/>
                    <a:pt x="1165" y="366"/>
                    <a:pt x="1" y="1061"/>
                  </a:cubicBezTo>
                  <a:cubicBezTo>
                    <a:pt x="222" y="1214"/>
                    <a:pt x="411" y="1412"/>
                    <a:pt x="554" y="1645"/>
                  </a:cubicBezTo>
                  <a:cubicBezTo>
                    <a:pt x="1555" y="1073"/>
                    <a:pt x="2596" y="784"/>
                    <a:pt x="3659" y="784"/>
                  </a:cubicBezTo>
                  <a:cubicBezTo>
                    <a:pt x="5234" y="784"/>
                    <a:pt x="6716" y="1397"/>
                    <a:pt x="7830" y="2511"/>
                  </a:cubicBezTo>
                  <a:cubicBezTo>
                    <a:pt x="8945" y="3626"/>
                    <a:pt x="9557" y="5106"/>
                    <a:pt x="9557" y="6682"/>
                  </a:cubicBezTo>
                  <a:cubicBezTo>
                    <a:pt x="9557" y="7483"/>
                    <a:pt x="9481" y="8028"/>
                    <a:pt x="9264" y="8617"/>
                  </a:cubicBezTo>
                  <a:cubicBezTo>
                    <a:pt x="9517" y="8713"/>
                    <a:pt x="9747" y="8861"/>
                    <a:pt x="9937" y="9047"/>
                  </a:cubicBezTo>
                  <a:cubicBezTo>
                    <a:pt x="10233" y="8309"/>
                    <a:pt x="10341" y="7638"/>
                    <a:pt x="10341" y="6682"/>
                  </a:cubicBezTo>
                  <a:cubicBezTo>
                    <a:pt x="10341" y="4898"/>
                    <a:pt x="9645" y="3219"/>
                    <a:pt x="8384" y="1958"/>
                  </a:cubicBezTo>
                  <a:cubicBezTo>
                    <a:pt x="7122" y="696"/>
                    <a:pt x="5444" y="0"/>
                    <a:pt x="3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6"/>
            <p:cNvSpPr/>
            <p:nvPr/>
          </p:nvSpPr>
          <p:spPr>
            <a:xfrm>
              <a:off x="7015798" y="1627785"/>
              <a:ext cx="76830" cy="71387"/>
            </a:xfrm>
            <a:custGeom>
              <a:rect b="b" l="l" r="r" t="t"/>
              <a:pathLst>
                <a:path extrusionOk="0" h="2282" w="2456">
                  <a:moveTo>
                    <a:pt x="1229" y="0"/>
                  </a:moveTo>
                  <a:cubicBezTo>
                    <a:pt x="1169" y="0"/>
                    <a:pt x="1108" y="5"/>
                    <a:pt x="1046" y="15"/>
                  </a:cubicBezTo>
                  <a:cubicBezTo>
                    <a:pt x="424" y="115"/>
                    <a:pt x="1" y="701"/>
                    <a:pt x="102" y="1323"/>
                  </a:cubicBezTo>
                  <a:cubicBezTo>
                    <a:pt x="193" y="1883"/>
                    <a:pt x="677" y="2282"/>
                    <a:pt x="1226" y="2282"/>
                  </a:cubicBezTo>
                  <a:cubicBezTo>
                    <a:pt x="1287" y="2282"/>
                    <a:pt x="1348" y="2277"/>
                    <a:pt x="1410" y="2267"/>
                  </a:cubicBezTo>
                  <a:cubicBezTo>
                    <a:pt x="2032" y="2166"/>
                    <a:pt x="2455" y="1580"/>
                    <a:pt x="2354" y="959"/>
                  </a:cubicBezTo>
                  <a:cubicBezTo>
                    <a:pt x="2264" y="400"/>
                    <a:pt x="1779" y="0"/>
                    <a:pt x="1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6"/>
            <p:cNvSpPr/>
            <p:nvPr/>
          </p:nvSpPr>
          <p:spPr>
            <a:xfrm>
              <a:off x="6712295" y="1384595"/>
              <a:ext cx="78519" cy="71387"/>
            </a:xfrm>
            <a:custGeom>
              <a:rect b="b" l="l" r="r" t="t"/>
              <a:pathLst>
                <a:path extrusionOk="0" h="2282" w="2510">
                  <a:moveTo>
                    <a:pt x="1256" y="0"/>
                  </a:moveTo>
                  <a:cubicBezTo>
                    <a:pt x="1169" y="0"/>
                    <a:pt x="1081" y="10"/>
                    <a:pt x="993" y="31"/>
                  </a:cubicBezTo>
                  <a:cubicBezTo>
                    <a:pt x="379" y="176"/>
                    <a:pt x="1" y="790"/>
                    <a:pt x="146" y="1404"/>
                  </a:cubicBezTo>
                  <a:cubicBezTo>
                    <a:pt x="269" y="1928"/>
                    <a:pt x="738" y="2282"/>
                    <a:pt x="1254" y="2282"/>
                  </a:cubicBezTo>
                  <a:cubicBezTo>
                    <a:pt x="1341" y="2282"/>
                    <a:pt x="1429" y="2272"/>
                    <a:pt x="1517" y="2251"/>
                  </a:cubicBezTo>
                  <a:cubicBezTo>
                    <a:pt x="2130" y="2106"/>
                    <a:pt x="2510" y="1492"/>
                    <a:pt x="2365" y="879"/>
                  </a:cubicBezTo>
                  <a:cubicBezTo>
                    <a:pt x="2241" y="354"/>
                    <a:pt x="1773" y="0"/>
                    <a:pt x="1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6"/>
            <p:cNvSpPr/>
            <p:nvPr/>
          </p:nvSpPr>
          <p:spPr>
            <a:xfrm>
              <a:off x="6691023" y="1461112"/>
              <a:ext cx="331813" cy="294525"/>
            </a:xfrm>
            <a:custGeom>
              <a:rect b="b" l="l" r="r" t="t"/>
              <a:pathLst>
                <a:path extrusionOk="0" h="9415" w="10607">
                  <a:moveTo>
                    <a:pt x="523" y="1"/>
                  </a:moveTo>
                  <a:cubicBezTo>
                    <a:pt x="378" y="305"/>
                    <a:pt x="266" y="615"/>
                    <a:pt x="185" y="941"/>
                  </a:cubicBezTo>
                  <a:cubicBezTo>
                    <a:pt x="60" y="1450"/>
                    <a:pt x="1" y="2020"/>
                    <a:pt x="1" y="2732"/>
                  </a:cubicBezTo>
                  <a:cubicBezTo>
                    <a:pt x="1" y="4517"/>
                    <a:pt x="696" y="6196"/>
                    <a:pt x="1958" y="7457"/>
                  </a:cubicBezTo>
                  <a:cubicBezTo>
                    <a:pt x="3220" y="8719"/>
                    <a:pt x="4898" y="9415"/>
                    <a:pt x="6683" y="9415"/>
                  </a:cubicBezTo>
                  <a:cubicBezTo>
                    <a:pt x="8146" y="9415"/>
                    <a:pt x="9436" y="8986"/>
                    <a:pt x="10606" y="8109"/>
                  </a:cubicBezTo>
                  <a:cubicBezTo>
                    <a:pt x="10380" y="7968"/>
                    <a:pt x="10182" y="7780"/>
                    <a:pt x="10031" y="7561"/>
                  </a:cubicBezTo>
                  <a:cubicBezTo>
                    <a:pt x="9023" y="8288"/>
                    <a:pt x="7943" y="8631"/>
                    <a:pt x="6684" y="8631"/>
                  </a:cubicBezTo>
                  <a:cubicBezTo>
                    <a:pt x="5108" y="8631"/>
                    <a:pt x="3627" y="8017"/>
                    <a:pt x="2513" y="6903"/>
                  </a:cubicBezTo>
                  <a:cubicBezTo>
                    <a:pt x="1399" y="5789"/>
                    <a:pt x="786" y="4308"/>
                    <a:pt x="786" y="2732"/>
                  </a:cubicBezTo>
                  <a:cubicBezTo>
                    <a:pt x="786" y="1774"/>
                    <a:pt x="896" y="1090"/>
                    <a:pt x="1171" y="462"/>
                  </a:cubicBezTo>
                  <a:cubicBezTo>
                    <a:pt x="924" y="355"/>
                    <a:pt x="703" y="198"/>
                    <a:pt x="5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6"/>
            <p:cNvSpPr/>
            <p:nvPr/>
          </p:nvSpPr>
          <p:spPr>
            <a:xfrm>
              <a:off x="6871492" y="1447160"/>
              <a:ext cx="57654" cy="86434"/>
            </a:xfrm>
            <a:custGeom>
              <a:rect b="b" l="l" r="r" t="t"/>
              <a:pathLst>
                <a:path extrusionOk="0" h="2763" w="1843">
                  <a:moveTo>
                    <a:pt x="920" y="1"/>
                  </a:moveTo>
                  <a:cubicBezTo>
                    <a:pt x="820" y="121"/>
                    <a:pt x="698" y="286"/>
                    <a:pt x="577" y="505"/>
                  </a:cubicBezTo>
                  <a:cubicBezTo>
                    <a:pt x="339" y="939"/>
                    <a:pt x="59" y="1670"/>
                    <a:pt x="1" y="2760"/>
                  </a:cubicBezTo>
                  <a:lnTo>
                    <a:pt x="1842" y="2762"/>
                  </a:lnTo>
                  <a:cubicBezTo>
                    <a:pt x="1760" y="1218"/>
                    <a:pt x="1234" y="373"/>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6"/>
            <p:cNvSpPr/>
            <p:nvPr/>
          </p:nvSpPr>
          <p:spPr>
            <a:xfrm>
              <a:off x="6932805" y="1447472"/>
              <a:ext cx="71074" cy="86183"/>
            </a:xfrm>
            <a:custGeom>
              <a:rect b="b" l="l" r="r" t="t"/>
              <a:pathLst>
                <a:path extrusionOk="0" h="2755" w="2272">
                  <a:moveTo>
                    <a:pt x="0" y="1"/>
                  </a:moveTo>
                  <a:lnTo>
                    <a:pt x="0" y="1"/>
                  </a:lnTo>
                  <a:cubicBezTo>
                    <a:pt x="340" y="586"/>
                    <a:pt x="672" y="1473"/>
                    <a:pt x="734" y="2753"/>
                  </a:cubicBezTo>
                  <a:lnTo>
                    <a:pt x="2271" y="2754"/>
                  </a:lnTo>
                  <a:cubicBezTo>
                    <a:pt x="2105" y="1465"/>
                    <a:pt x="1202" y="400"/>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6"/>
            <p:cNvSpPr/>
            <p:nvPr/>
          </p:nvSpPr>
          <p:spPr>
            <a:xfrm>
              <a:off x="6871523" y="1560121"/>
              <a:ext cx="57654" cy="86402"/>
            </a:xfrm>
            <a:custGeom>
              <a:rect b="b" l="l" r="r" t="t"/>
              <a:pathLst>
                <a:path extrusionOk="0" h="2762" w="1843">
                  <a:moveTo>
                    <a:pt x="1" y="0"/>
                  </a:moveTo>
                  <a:lnTo>
                    <a:pt x="1" y="0"/>
                  </a:lnTo>
                  <a:cubicBezTo>
                    <a:pt x="83" y="1544"/>
                    <a:pt x="609" y="2389"/>
                    <a:pt x="923" y="2762"/>
                  </a:cubicBezTo>
                  <a:cubicBezTo>
                    <a:pt x="1023" y="2642"/>
                    <a:pt x="1145" y="2477"/>
                    <a:pt x="1266" y="2257"/>
                  </a:cubicBezTo>
                  <a:cubicBezTo>
                    <a:pt x="1504" y="1823"/>
                    <a:pt x="1784" y="1093"/>
                    <a:pt x="1842" y="2"/>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6"/>
            <p:cNvSpPr/>
            <p:nvPr/>
          </p:nvSpPr>
          <p:spPr>
            <a:xfrm>
              <a:off x="6796257" y="1560089"/>
              <a:ext cx="71731" cy="86340"/>
            </a:xfrm>
            <a:custGeom>
              <a:rect b="b" l="l" r="r" t="t"/>
              <a:pathLst>
                <a:path extrusionOk="0" h="2760" w="2293">
                  <a:moveTo>
                    <a:pt x="0" y="0"/>
                  </a:moveTo>
                  <a:lnTo>
                    <a:pt x="0" y="0"/>
                  </a:lnTo>
                  <a:cubicBezTo>
                    <a:pt x="167" y="1298"/>
                    <a:pt x="1078" y="2366"/>
                    <a:pt x="2293" y="2760"/>
                  </a:cubicBezTo>
                  <a:cubicBezTo>
                    <a:pt x="1951" y="2175"/>
                    <a:pt x="1617" y="1286"/>
                    <a:pt x="1555" y="1"/>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6"/>
            <p:cNvSpPr/>
            <p:nvPr/>
          </p:nvSpPr>
          <p:spPr>
            <a:xfrm>
              <a:off x="6932774" y="1560183"/>
              <a:ext cx="71136" cy="86152"/>
            </a:xfrm>
            <a:custGeom>
              <a:rect b="b" l="l" r="r" t="t"/>
              <a:pathLst>
                <a:path extrusionOk="0" h="2754" w="2274">
                  <a:moveTo>
                    <a:pt x="735" y="0"/>
                  </a:moveTo>
                  <a:cubicBezTo>
                    <a:pt x="673" y="1281"/>
                    <a:pt x="339" y="2171"/>
                    <a:pt x="0" y="2754"/>
                  </a:cubicBezTo>
                  <a:cubicBezTo>
                    <a:pt x="492" y="2594"/>
                    <a:pt x="944" y="2318"/>
                    <a:pt x="1321" y="1940"/>
                  </a:cubicBezTo>
                  <a:cubicBezTo>
                    <a:pt x="1852" y="1409"/>
                    <a:pt x="2182" y="732"/>
                    <a:pt x="22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6"/>
            <p:cNvSpPr/>
            <p:nvPr/>
          </p:nvSpPr>
          <p:spPr>
            <a:xfrm>
              <a:off x="6796257" y="1447128"/>
              <a:ext cx="71825" cy="86465"/>
            </a:xfrm>
            <a:custGeom>
              <a:rect b="b" l="l" r="r" t="t"/>
              <a:pathLst>
                <a:path extrusionOk="0" h="2764" w="2296">
                  <a:moveTo>
                    <a:pt x="2295" y="1"/>
                  </a:moveTo>
                  <a:lnTo>
                    <a:pt x="2295" y="1"/>
                  </a:lnTo>
                  <a:cubicBezTo>
                    <a:pt x="1792" y="161"/>
                    <a:pt x="1334" y="438"/>
                    <a:pt x="951" y="821"/>
                  </a:cubicBezTo>
                  <a:cubicBezTo>
                    <a:pt x="422" y="1353"/>
                    <a:pt x="92" y="2030"/>
                    <a:pt x="0" y="2761"/>
                  </a:cubicBezTo>
                  <a:lnTo>
                    <a:pt x="1555" y="2763"/>
                  </a:lnTo>
                  <a:cubicBezTo>
                    <a:pt x="1617" y="1477"/>
                    <a:pt x="1954" y="585"/>
                    <a:pt x="22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1" name="Google Shape;2211;p46">
            <a:hlinkClick r:id="rId3"/>
          </p:cNvPr>
          <p:cNvSpPr/>
          <p:nvPr/>
        </p:nvSpPr>
        <p:spPr>
          <a:xfrm>
            <a:off x="4745750" y="3381475"/>
            <a:ext cx="2857200" cy="717300"/>
          </a:xfrm>
          <a:prstGeom prst="roundRect">
            <a:avLst>
              <a:gd fmla="val 8047" name="adj"/>
            </a:avLst>
          </a:prstGeom>
          <a:solidFill>
            <a:schemeClr val="accent2"/>
          </a:solidFill>
          <a:ln>
            <a:noFill/>
          </a:ln>
          <a:effectLst>
            <a:outerShdw rotWithShape="0" algn="bl" dir="7860000" dist="161925">
              <a:schemeClr val="accent5"/>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Link to Use Case Diagram</a:t>
            </a:r>
            <a:endParaRPr>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5" name="Shape 2215"/>
        <p:cNvGrpSpPr/>
        <p:nvPr/>
      </p:nvGrpSpPr>
      <p:grpSpPr>
        <a:xfrm>
          <a:off x="0" y="0"/>
          <a:ext cx="0" cy="0"/>
          <a:chOff x="0" y="0"/>
          <a:chExt cx="0" cy="0"/>
        </a:xfrm>
      </p:grpSpPr>
      <p:grpSp>
        <p:nvGrpSpPr>
          <p:cNvPr id="2216" name="Google Shape;2216;p47"/>
          <p:cNvGrpSpPr/>
          <p:nvPr/>
        </p:nvGrpSpPr>
        <p:grpSpPr>
          <a:xfrm>
            <a:off x="592213" y="4208056"/>
            <a:ext cx="1021756" cy="332094"/>
            <a:chOff x="7289663" y="3996131"/>
            <a:chExt cx="1021756" cy="332094"/>
          </a:xfrm>
        </p:grpSpPr>
        <p:sp>
          <p:nvSpPr>
            <p:cNvPr id="2217" name="Google Shape;2217;p47"/>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7"/>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7"/>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7"/>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7"/>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2" name="Google Shape;2222;p47"/>
          <p:cNvSpPr txBox="1"/>
          <p:nvPr>
            <p:ph idx="1" type="subTitle"/>
          </p:nvPr>
        </p:nvSpPr>
        <p:spPr>
          <a:xfrm>
            <a:off x="171425" y="975300"/>
            <a:ext cx="7610700" cy="3927900"/>
          </a:xfrm>
          <a:prstGeom prst="rect">
            <a:avLst/>
          </a:prstGeom>
        </p:spPr>
        <p:txBody>
          <a:bodyPr anchorCtr="0" anchor="ctr" bIns="91425" lIns="91425" spcFirstLastPara="1" rIns="91425" wrap="square" tIns="91425">
            <a:noAutofit/>
          </a:bodyPr>
          <a:lstStyle/>
          <a:p>
            <a:pPr indent="0" lvl="0" marL="914400" rtl="0" algn="l">
              <a:lnSpc>
                <a:spcPct val="115000"/>
              </a:lnSpc>
              <a:spcBef>
                <a:spcPts val="0"/>
              </a:spcBef>
              <a:spcAft>
                <a:spcPts val="0"/>
              </a:spcAft>
              <a:buNone/>
            </a:pPr>
            <a:r>
              <a:rPr b="1" lang="en" sz="1500">
                <a:latin typeface="Montserrat"/>
                <a:ea typeface="Montserrat"/>
                <a:cs typeface="Montserrat"/>
                <a:sym typeface="Montserrat"/>
              </a:rPr>
              <a:t>SCOPE –</a:t>
            </a:r>
            <a:r>
              <a:rPr lang="en" sz="1500">
                <a:latin typeface="Montserrat Medium"/>
                <a:ea typeface="Montserrat Medium"/>
                <a:cs typeface="Montserrat Medium"/>
                <a:sym typeface="Montserrat Medium"/>
              </a:rPr>
              <a:t> </a:t>
            </a:r>
            <a:endParaRPr sz="15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rPr lang="en" sz="1300">
                <a:latin typeface="Montserrat Medium"/>
                <a:ea typeface="Montserrat Medium"/>
                <a:cs typeface="Montserrat Medium"/>
                <a:sym typeface="Montserrat Medium"/>
              </a:rPr>
              <a:t>We describe what features are in the scope of the software and what are not in the scope of the software to be developed. </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rPr b="1" lang="en" sz="1300">
                <a:latin typeface="Montserrat"/>
                <a:ea typeface="Montserrat"/>
                <a:cs typeface="Montserrat"/>
                <a:sym typeface="Montserrat"/>
              </a:rPr>
              <a:t>In Scope </a:t>
            </a:r>
            <a:r>
              <a:rPr lang="en" sz="1300">
                <a:latin typeface="Montserrat Medium"/>
                <a:ea typeface="Montserrat Medium"/>
                <a:cs typeface="Montserrat Medium"/>
                <a:sym typeface="Montserrat Medium"/>
              </a:rPr>
              <a:t>–  Drawing 2D Shapes </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rPr lang="en" sz="1300">
                <a:latin typeface="Montserrat Medium"/>
                <a:ea typeface="Montserrat Medium"/>
                <a:cs typeface="Montserrat Medium"/>
                <a:sym typeface="Montserrat Medium"/>
              </a:rPr>
              <a:t> 		 Drawing 3D Shapes </a:t>
            </a:r>
            <a:endParaRPr sz="1300">
              <a:latin typeface="Montserrat Medium"/>
              <a:ea typeface="Montserrat Medium"/>
              <a:cs typeface="Montserrat Medium"/>
              <a:sym typeface="Montserrat Medium"/>
            </a:endParaRPr>
          </a:p>
          <a:p>
            <a:pPr indent="457200" lvl="0" marL="1371600" rtl="0" algn="l">
              <a:lnSpc>
                <a:spcPct val="115000"/>
              </a:lnSpc>
              <a:spcBef>
                <a:spcPts val="1200"/>
              </a:spcBef>
              <a:spcAft>
                <a:spcPts val="0"/>
              </a:spcAft>
              <a:buNone/>
            </a:pPr>
            <a:r>
              <a:rPr lang="en" sz="1300">
                <a:latin typeface="Montserrat Medium"/>
                <a:ea typeface="Montserrat Medium"/>
                <a:cs typeface="Montserrat Medium"/>
                <a:sym typeface="Montserrat Medium"/>
              </a:rPr>
              <a:t> Rotation of 2D and 3D Shapes</a:t>
            </a:r>
            <a:endParaRPr sz="1300">
              <a:latin typeface="Montserrat Medium"/>
              <a:ea typeface="Montserrat Medium"/>
              <a:cs typeface="Montserrat Medium"/>
              <a:sym typeface="Montserrat Medium"/>
            </a:endParaRPr>
          </a:p>
          <a:p>
            <a:pPr indent="457200" lvl="0" marL="457200" rtl="0" algn="l">
              <a:lnSpc>
                <a:spcPct val="115000"/>
              </a:lnSpc>
              <a:spcBef>
                <a:spcPts val="1200"/>
              </a:spcBef>
              <a:spcAft>
                <a:spcPts val="0"/>
              </a:spcAft>
              <a:buNone/>
            </a:pPr>
            <a:r>
              <a:rPr b="1" lang="en" sz="1300">
                <a:latin typeface="Montserrat"/>
                <a:ea typeface="Montserrat"/>
                <a:cs typeface="Montserrat"/>
                <a:sym typeface="Montserrat"/>
              </a:rPr>
              <a:t>Out of Scope</a:t>
            </a:r>
            <a:r>
              <a:rPr lang="en" sz="1300">
                <a:latin typeface="Montserrat Medium"/>
                <a:ea typeface="Montserrat Medium"/>
                <a:cs typeface="Montserrat Medium"/>
                <a:sym typeface="Montserrat Medium"/>
              </a:rPr>
              <a:t> –   Animation of Shapes </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rPr lang="en" sz="1300">
                <a:latin typeface="Montserrat Medium"/>
                <a:ea typeface="Montserrat Medium"/>
                <a:cs typeface="Montserrat Medium"/>
                <a:sym typeface="Montserrat Medium"/>
              </a:rPr>
              <a:t> 			Rotation by dragging </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rPr lang="en" sz="1300">
                <a:latin typeface="Montserrat Medium"/>
                <a:ea typeface="Montserrat Medium"/>
                <a:cs typeface="Montserrat Medium"/>
                <a:sym typeface="Montserrat Medium"/>
              </a:rPr>
              <a:t> 		 	Custom dimensions</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4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grpSp>
        <p:nvGrpSpPr>
          <p:cNvPr id="2227" name="Google Shape;2227;p48"/>
          <p:cNvGrpSpPr/>
          <p:nvPr/>
        </p:nvGrpSpPr>
        <p:grpSpPr>
          <a:xfrm>
            <a:off x="592213" y="4208056"/>
            <a:ext cx="1021756" cy="332094"/>
            <a:chOff x="7289663" y="3996131"/>
            <a:chExt cx="1021756" cy="332094"/>
          </a:xfrm>
        </p:grpSpPr>
        <p:sp>
          <p:nvSpPr>
            <p:cNvPr id="2228" name="Google Shape;2228;p48"/>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8"/>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8"/>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8"/>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48"/>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3" name="Google Shape;2233;p48"/>
          <p:cNvSpPr txBox="1"/>
          <p:nvPr>
            <p:ph idx="1" type="subTitle"/>
          </p:nvPr>
        </p:nvSpPr>
        <p:spPr>
          <a:xfrm>
            <a:off x="171425" y="975300"/>
            <a:ext cx="7610700" cy="3927900"/>
          </a:xfrm>
          <a:prstGeom prst="rect">
            <a:avLst/>
          </a:prstGeom>
        </p:spPr>
        <p:txBody>
          <a:bodyPr anchorCtr="0" anchor="ctr" bIns="91425" lIns="91425" spcFirstLastPara="1" rIns="91425" wrap="square" tIns="91425">
            <a:noAutofit/>
          </a:bodyPr>
          <a:lstStyle/>
          <a:p>
            <a:pPr indent="0" lvl="0" marL="914400" rtl="0" algn="l">
              <a:lnSpc>
                <a:spcPct val="115000"/>
              </a:lnSpc>
              <a:spcBef>
                <a:spcPts val="0"/>
              </a:spcBef>
              <a:spcAft>
                <a:spcPts val="0"/>
              </a:spcAft>
              <a:buNone/>
            </a:pPr>
            <a:r>
              <a:rPr b="1" lang="en" sz="1500">
                <a:latin typeface="Montserrat"/>
                <a:ea typeface="Montserrat"/>
                <a:cs typeface="Montserrat"/>
                <a:sym typeface="Montserrat"/>
              </a:rPr>
              <a:t>USER CHARACTERISTICS – </a:t>
            </a:r>
            <a:r>
              <a:rPr lang="en" sz="1400">
                <a:latin typeface="Montserrat Medium"/>
                <a:ea typeface="Montserrat Medium"/>
                <a:cs typeface="Montserrat Medium"/>
                <a:sym typeface="Montserrat Medium"/>
              </a:rPr>
              <a:t>User should be familiar with using Computer Programs and applications built using Java. </a:t>
            </a:r>
            <a:endParaRPr sz="14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rPr b="1" lang="en" sz="1500">
                <a:latin typeface="Montserrat"/>
                <a:ea typeface="Montserrat"/>
                <a:cs typeface="Montserrat"/>
                <a:sym typeface="Montserrat"/>
              </a:rPr>
              <a:t>PRINCIPAL ACTORS – </a:t>
            </a:r>
            <a:r>
              <a:rPr lang="en" sz="1400">
                <a:latin typeface="Montserrat Medium"/>
                <a:ea typeface="Montserrat Medium"/>
                <a:cs typeface="Montserrat Medium"/>
                <a:sym typeface="Montserrat Medium"/>
              </a:rPr>
              <a:t>Any user who executes and runs the program.</a:t>
            </a:r>
            <a:r>
              <a:rPr b="1" lang="en" sz="1400">
                <a:latin typeface="Montserrat"/>
                <a:ea typeface="Montserrat"/>
                <a:cs typeface="Montserrat"/>
                <a:sym typeface="Montserrat"/>
              </a:rPr>
              <a:t> </a:t>
            </a:r>
            <a:endParaRPr b="1" sz="1400">
              <a:latin typeface="Montserrat"/>
              <a:ea typeface="Montserrat"/>
              <a:cs typeface="Montserrat"/>
              <a:sym typeface="Montserrat"/>
            </a:endParaRPr>
          </a:p>
          <a:p>
            <a:pPr indent="0" lvl="0" marL="914400" rtl="0" algn="l">
              <a:lnSpc>
                <a:spcPct val="115000"/>
              </a:lnSpc>
              <a:spcBef>
                <a:spcPts val="1200"/>
              </a:spcBef>
              <a:spcAft>
                <a:spcPts val="0"/>
              </a:spcAft>
              <a:buNone/>
            </a:pPr>
            <a:r>
              <a:rPr b="1" lang="en" sz="1500">
                <a:latin typeface="Montserrat"/>
                <a:ea typeface="Montserrat"/>
                <a:cs typeface="Montserrat"/>
                <a:sym typeface="Montserrat"/>
              </a:rPr>
              <a:t>GENERAL CHARACTERISTICS – </a:t>
            </a:r>
            <a:r>
              <a:rPr lang="en" sz="1400">
                <a:latin typeface="Montserrat Medium"/>
                <a:ea typeface="Montserrat Medium"/>
                <a:cs typeface="Montserrat Medium"/>
                <a:sym typeface="Montserrat Medium"/>
              </a:rPr>
              <a:t>“World of Shapes” is a single user application, every user must have this application installed on their personal computers.</a:t>
            </a:r>
            <a:endParaRPr sz="14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rPr b="1" lang="en" sz="1500">
                <a:latin typeface="Montserrat"/>
                <a:ea typeface="Montserrat"/>
                <a:cs typeface="Montserrat"/>
                <a:sym typeface="Montserrat"/>
              </a:rPr>
              <a:t> ASSUMPTIONS AND DEPENDENCIES – </a:t>
            </a:r>
            <a:endParaRPr b="1" sz="1500">
              <a:latin typeface="Montserrat"/>
              <a:ea typeface="Montserrat"/>
              <a:cs typeface="Montserrat"/>
              <a:sym typeface="Montserrat"/>
            </a:endParaRPr>
          </a:p>
          <a:p>
            <a:pPr indent="0" lvl="0" marL="914400" rtl="0" algn="l">
              <a:lnSpc>
                <a:spcPct val="115000"/>
              </a:lnSpc>
              <a:spcBef>
                <a:spcPts val="1200"/>
              </a:spcBef>
              <a:spcAft>
                <a:spcPts val="0"/>
              </a:spcAft>
              <a:buNone/>
            </a:pPr>
            <a:r>
              <a:rPr b="1" lang="en" sz="1500">
                <a:latin typeface="Montserrat"/>
                <a:ea typeface="Montserrat"/>
                <a:cs typeface="Montserrat"/>
                <a:sym typeface="Montserrat"/>
              </a:rPr>
              <a:t> </a:t>
            </a:r>
            <a:r>
              <a:rPr lang="en" sz="1400">
                <a:latin typeface="Montserrat Medium"/>
                <a:ea typeface="Montserrat Medium"/>
                <a:cs typeface="Montserrat Medium"/>
                <a:sym typeface="Montserrat Medium"/>
              </a:rPr>
              <a:t>User must have Java JDK installed on their device </a:t>
            </a:r>
            <a:endParaRPr sz="14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rPr lang="en" sz="1400">
                <a:latin typeface="Montserrat Medium"/>
                <a:ea typeface="Montserrat Medium"/>
                <a:cs typeface="Montserrat Medium"/>
                <a:sym typeface="Montserrat Medium"/>
              </a:rPr>
              <a:t> User must have installed appropriate JAR files required for functioning of the program</a:t>
            </a:r>
            <a:endParaRPr sz="12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4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graphicFrame>
        <p:nvGraphicFramePr>
          <p:cNvPr id="2238" name="Google Shape;2238;p49"/>
          <p:cNvGraphicFramePr/>
          <p:nvPr/>
        </p:nvGraphicFramePr>
        <p:xfrm>
          <a:off x="1902825" y="35888"/>
          <a:ext cx="3000000" cy="3000000"/>
        </p:xfrm>
        <a:graphic>
          <a:graphicData uri="http://schemas.openxmlformats.org/drawingml/2006/table">
            <a:tbl>
              <a:tblPr>
                <a:noFill/>
                <a:tableStyleId>{403BC678-1B1E-44C2-BEE5-F48C224EE2C8}</a:tableStyleId>
              </a:tblPr>
              <a:tblGrid>
                <a:gridCol w="1755050"/>
                <a:gridCol w="3583275"/>
              </a:tblGrid>
              <a:tr h="374625">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Use Case</a:t>
                      </a:r>
                      <a:endParaRPr b="1" sz="12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Description</a:t>
                      </a:r>
                      <a:endParaRPr b="1" sz="12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5800">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Actor</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User who executes the program</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5800">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Enter</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User enters the program</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5800">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Enter Name</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Allows users to enter their name</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5250">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Choose Dimensions</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Allows users to choose the dimension of the shape</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5800">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Choose Shape</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Allows users to choose the type of shape </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5800">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Start</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Starts the Main program </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5800">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Stop</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Allows the user to exit the program</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33475">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ActionListener</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Helps perform rotation of shapes by button clicks</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5800">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Shape Rotation</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Rotates the shape as per the choice of user</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5800">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Display Shape</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Displays the rotated shape</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5800">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Change Color</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Changes the color of the shape.</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5800">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Clockwise Rotation</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Rotates the shape in clockwise direction. </a:t>
                      </a:r>
                      <a:endParaRPr sz="10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18725">
                <a:tc>
                  <a:txBody>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AntiClockwise Rotation</a:t>
                      </a:r>
                      <a:endParaRPr sz="12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Rotates the shape in anticlockwise direction</a:t>
                      </a:r>
                      <a:endParaRPr sz="1200">
                        <a:solidFill>
                          <a:schemeClr val="dk1"/>
                        </a:solidFill>
                        <a:latin typeface="Montserrat"/>
                        <a:ea typeface="Montserrat"/>
                        <a:cs typeface="Montserrat"/>
                        <a:sym typeface="Montserrat"/>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2" name="Shape 2242"/>
        <p:cNvGrpSpPr/>
        <p:nvPr/>
      </p:nvGrpSpPr>
      <p:grpSpPr>
        <a:xfrm>
          <a:off x="0" y="0"/>
          <a:ext cx="0" cy="0"/>
          <a:chOff x="0" y="0"/>
          <a:chExt cx="0" cy="0"/>
        </a:xfrm>
      </p:grpSpPr>
      <p:pic>
        <p:nvPicPr>
          <p:cNvPr id="2243" name="Google Shape;2243;p50"/>
          <p:cNvPicPr preferRelativeResize="0"/>
          <p:nvPr/>
        </p:nvPicPr>
        <p:blipFill>
          <a:blip r:embed="rId3">
            <a:alphaModFix/>
          </a:blip>
          <a:stretch>
            <a:fillRect/>
          </a:stretch>
        </p:blipFill>
        <p:spPr>
          <a:xfrm>
            <a:off x="-30850" y="0"/>
            <a:ext cx="9205703"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33"/>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Group Members (Group 50)</a:t>
            </a:r>
            <a:endParaRPr sz="3200">
              <a:solidFill>
                <a:schemeClr val="accent1"/>
              </a:solidFill>
            </a:endParaRPr>
          </a:p>
        </p:txBody>
      </p:sp>
      <p:graphicFrame>
        <p:nvGraphicFramePr>
          <p:cNvPr id="1528" name="Google Shape;1528;p33"/>
          <p:cNvGraphicFramePr/>
          <p:nvPr/>
        </p:nvGraphicFramePr>
        <p:xfrm>
          <a:off x="2052700" y="1787625"/>
          <a:ext cx="3000000" cy="3000000"/>
        </p:xfrm>
        <a:graphic>
          <a:graphicData uri="http://schemas.openxmlformats.org/drawingml/2006/table">
            <a:tbl>
              <a:tblPr>
                <a:noFill/>
                <a:tableStyleId>{403BC678-1B1E-44C2-BEE5-F48C224EE2C8}</a:tableStyleId>
              </a:tblPr>
              <a:tblGrid>
                <a:gridCol w="3013725"/>
                <a:gridCol w="2024875"/>
              </a:tblGrid>
              <a:tr h="662475">
                <a:tc>
                  <a:txBody>
                    <a:bodyPr/>
                    <a:lstStyle/>
                    <a:p>
                      <a:pPr indent="0" lvl="0" marL="0" rtl="0" algn="l">
                        <a:spcBef>
                          <a:spcPts val="0"/>
                        </a:spcBef>
                        <a:spcAft>
                          <a:spcPts val="0"/>
                        </a:spcAft>
                        <a:buNone/>
                      </a:pPr>
                      <a:r>
                        <a:rPr b="1" lang="en" sz="1600">
                          <a:solidFill>
                            <a:schemeClr val="accent1"/>
                          </a:solidFill>
                          <a:latin typeface="Archivo"/>
                          <a:ea typeface="Archivo"/>
                          <a:cs typeface="Archivo"/>
                          <a:sym typeface="Archivo"/>
                        </a:rPr>
                        <a:t>ISHAAN OBEROI</a:t>
                      </a:r>
                      <a:endParaRPr b="1" sz="1600">
                        <a:solidFill>
                          <a:schemeClr val="accent1"/>
                        </a:solidFill>
                        <a:latin typeface="Archivo"/>
                        <a:ea typeface="Archivo"/>
                        <a:cs typeface="Archivo"/>
                        <a:sym typeface="Archiv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600">
                          <a:solidFill>
                            <a:schemeClr val="dk1"/>
                          </a:solidFill>
                          <a:latin typeface="Archivo Light"/>
                          <a:ea typeface="Archivo Light"/>
                          <a:cs typeface="Archivo Light"/>
                          <a:sym typeface="Archivo Light"/>
                        </a:rPr>
                        <a:t>IIT2021155</a:t>
                      </a:r>
                      <a:endParaRPr sz="1600">
                        <a:solidFill>
                          <a:schemeClr val="dk1"/>
                        </a:solidFill>
                        <a:latin typeface="Archivo Light"/>
                        <a:ea typeface="Archivo Light"/>
                        <a:cs typeface="Archivo Light"/>
                        <a:sym typeface="Archivo 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62475">
                <a:tc>
                  <a:txBody>
                    <a:bodyPr/>
                    <a:lstStyle/>
                    <a:p>
                      <a:pPr indent="0" lvl="0" marL="0" rtl="0" algn="l">
                        <a:spcBef>
                          <a:spcPts val="0"/>
                        </a:spcBef>
                        <a:spcAft>
                          <a:spcPts val="0"/>
                        </a:spcAft>
                        <a:buNone/>
                      </a:pPr>
                      <a:r>
                        <a:rPr b="1" lang="en" sz="1600">
                          <a:solidFill>
                            <a:schemeClr val="accent1"/>
                          </a:solidFill>
                          <a:latin typeface="Archivo"/>
                          <a:ea typeface="Archivo"/>
                          <a:cs typeface="Archivo"/>
                          <a:sym typeface="Archivo"/>
                        </a:rPr>
                        <a:t>JAI MORYANI</a:t>
                      </a:r>
                      <a:endParaRPr b="1" sz="1600">
                        <a:solidFill>
                          <a:schemeClr val="accent1"/>
                        </a:solidFill>
                        <a:latin typeface="Archivo"/>
                        <a:ea typeface="Archivo"/>
                        <a:cs typeface="Archivo"/>
                        <a:sym typeface="Archiv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600">
                          <a:solidFill>
                            <a:schemeClr val="dk1"/>
                          </a:solidFill>
                          <a:latin typeface="Archivo Light"/>
                          <a:ea typeface="Archivo Light"/>
                          <a:cs typeface="Archivo Light"/>
                          <a:sym typeface="Archivo Light"/>
                        </a:rPr>
                        <a:t>IIT2021122</a:t>
                      </a:r>
                      <a:endParaRPr sz="1600">
                        <a:solidFill>
                          <a:schemeClr val="dk1"/>
                        </a:solidFill>
                        <a:latin typeface="Archivo Light"/>
                        <a:ea typeface="Archivo Light"/>
                        <a:cs typeface="Archivo Light"/>
                        <a:sym typeface="Archivo 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62475">
                <a:tc>
                  <a:txBody>
                    <a:bodyPr/>
                    <a:lstStyle/>
                    <a:p>
                      <a:pPr indent="0" lvl="0" marL="0" rtl="0" algn="l">
                        <a:spcBef>
                          <a:spcPts val="0"/>
                        </a:spcBef>
                        <a:spcAft>
                          <a:spcPts val="0"/>
                        </a:spcAft>
                        <a:buNone/>
                      </a:pPr>
                      <a:r>
                        <a:rPr b="1" lang="en" sz="1600">
                          <a:solidFill>
                            <a:schemeClr val="accent1"/>
                          </a:solidFill>
                          <a:latin typeface="Archivo"/>
                          <a:ea typeface="Archivo"/>
                          <a:cs typeface="Archivo"/>
                          <a:sym typeface="Archivo"/>
                        </a:rPr>
                        <a:t>ROHAN KUMAR BEHERA</a:t>
                      </a:r>
                      <a:endParaRPr b="1" sz="1600">
                        <a:solidFill>
                          <a:schemeClr val="accent1"/>
                        </a:solidFill>
                        <a:latin typeface="Archivo"/>
                        <a:ea typeface="Archivo"/>
                        <a:cs typeface="Archivo"/>
                        <a:sym typeface="Archiv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600">
                          <a:solidFill>
                            <a:schemeClr val="dk1"/>
                          </a:solidFill>
                          <a:latin typeface="Archivo Light"/>
                          <a:ea typeface="Archivo Light"/>
                          <a:cs typeface="Archivo Light"/>
                          <a:sym typeface="Archivo Light"/>
                        </a:rPr>
                        <a:t>IIT2021145</a:t>
                      </a:r>
                      <a:endParaRPr sz="1600">
                        <a:solidFill>
                          <a:schemeClr val="dk1"/>
                        </a:solidFill>
                        <a:latin typeface="Archivo Light"/>
                        <a:ea typeface="Archivo Light"/>
                        <a:cs typeface="Archivo Light"/>
                        <a:sym typeface="Archivo 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7" name="Shape 2247"/>
        <p:cNvGrpSpPr/>
        <p:nvPr/>
      </p:nvGrpSpPr>
      <p:grpSpPr>
        <a:xfrm>
          <a:off x="0" y="0"/>
          <a:ext cx="0" cy="0"/>
          <a:chOff x="0" y="0"/>
          <a:chExt cx="0" cy="0"/>
        </a:xfrm>
      </p:grpSpPr>
      <p:grpSp>
        <p:nvGrpSpPr>
          <p:cNvPr id="2248" name="Google Shape;2248;p51"/>
          <p:cNvGrpSpPr/>
          <p:nvPr/>
        </p:nvGrpSpPr>
        <p:grpSpPr>
          <a:xfrm>
            <a:off x="592213" y="4208056"/>
            <a:ext cx="1021756" cy="332094"/>
            <a:chOff x="7289663" y="3996131"/>
            <a:chExt cx="1021756" cy="332094"/>
          </a:xfrm>
        </p:grpSpPr>
        <p:sp>
          <p:nvSpPr>
            <p:cNvPr id="2249" name="Google Shape;2249;p51"/>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1"/>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1"/>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1"/>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1"/>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4" name="Google Shape;2254;p51"/>
          <p:cNvSpPr txBox="1"/>
          <p:nvPr>
            <p:ph idx="1" type="subTitle"/>
          </p:nvPr>
        </p:nvSpPr>
        <p:spPr>
          <a:xfrm>
            <a:off x="171425" y="975300"/>
            <a:ext cx="7610700" cy="3927900"/>
          </a:xfrm>
          <a:prstGeom prst="rect">
            <a:avLst/>
          </a:prstGeom>
        </p:spPr>
        <p:txBody>
          <a:bodyPr anchorCtr="0" anchor="ctr" bIns="91425" lIns="91425" spcFirstLastPara="1" rIns="91425" wrap="square" tIns="91425">
            <a:noAutofit/>
          </a:bodyPr>
          <a:lstStyle/>
          <a:p>
            <a:pPr indent="0" lvl="0" marL="914400" rtl="0" algn="l">
              <a:lnSpc>
                <a:spcPct val="100000"/>
              </a:lnSpc>
              <a:spcBef>
                <a:spcPts val="0"/>
              </a:spcBef>
              <a:spcAft>
                <a:spcPts val="0"/>
              </a:spcAft>
              <a:buNone/>
            </a:pPr>
            <a:r>
              <a:rPr b="1" lang="en" sz="1500">
                <a:latin typeface="Montserrat"/>
                <a:ea typeface="Montserrat"/>
                <a:cs typeface="Montserrat"/>
                <a:sym typeface="Montserrat"/>
              </a:rPr>
              <a:t>OBJECT-ORIENTED RELATIONSHIPS –</a:t>
            </a:r>
            <a:endParaRPr b="1" sz="1500">
              <a:latin typeface="Montserrat"/>
              <a:ea typeface="Montserrat"/>
              <a:cs typeface="Montserrat"/>
              <a:sym typeface="Montserrat"/>
            </a:endParaRPr>
          </a:p>
          <a:p>
            <a:pPr indent="0" lvl="0" marL="914400" rtl="0" algn="l">
              <a:lnSpc>
                <a:spcPct val="100000"/>
              </a:lnSpc>
              <a:spcBef>
                <a:spcPts val="1200"/>
              </a:spcBef>
              <a:spcAft>
                <a:spcPts val="0"/>
              </a:spcAft>
              <a:buNone/>
            </a:pPr>
            <a:r>
              <a:rPr b="1" lang="en" sz="1300">
                <a:latin typeface="Montserrat"/>
                <a:ea typeface="Montserrat"/>
                <a:cs typeface="Montserrat"/>
                <a:sym typeface="Montserrat"/>
              </a:rPr>
              <a:t> Include – </a:t>
            </a:r>
            <a:r>
              <a:rPr lang="en" sz="1300">
                <a:latin typeface="Montserrat Medium"/>
                <a:ea typeface="Montserrat Medium"/>
                <a:cs typeface="Montserrat Medium"/>
                <a:sym typeface="Montserrat Medium"/>
              </a:rPr>
              <a:t>When a use case is depicted as using the functionality of another use case, the relationship between the use cases is named as include relationship.</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0" lvl="0" marL="914400" rtl="0" algn="l">
              <a:lnSpc>
                <a:spcPct val="100000"/>
              </a:lnSpc>
              <a:spcBef>
                <a:spcPts val="1200"/>
              </a:spcBef>
              <a:spcAft>
                <a:spcPts val="0"/>
              </a:spcAft>
              <a:buNone/>
            </a:pPr>
            <a:r>
              <a:rPr b="1" lang="en" sz="1300">
                <a:latin typeface="Montserrat"/>
                <a:ea typeface="Montserrat"/>
                <a:cs typeface="Montserrat"/>
                <a:sym typeface="Montserrat"/>
              </a:rPr>
              <a:t>Extend – </a:t>
            </a:r>
            <a:r>
              <a:rPr lang="en" sz="1300">
                <a:latin typeface="Montserrat Medium"/>
                <a:ea typeface="Montserrat Medium"/>
                <a:cs typeface="Montserrat Medium"/>
                <a:sym typeface="Montserrat Medium"/>
              </a:rPr>
              <a:t>Extend is a directed relationship that specifies how and when the behaviour defined in usually supplementary (optional) extending use case can be inserted into the behaviour defined in the extended use case. </a:t>
            </a:r>
            <a:endParaRPr sz="1300">
              <a:latin typeface="Montserrat Medium"/>
              <a:ea typeface="Montserrat Medium"/>
              <a:cs typeface="Montserrat Medium"/>
              <a:sym typeface="Montserrat Medium"/>
            </a:endParaRPr>
          </a:p>
          <a:p>
            <a:pPr indent="0" lvl="0" marL="914400" rtl="0" algn="l">
              <a:lnSpc>
                <a:spcPct val="100000"/>
              </a:lnSpc>
              <a:spcBef>
                <a:spcPts val="1200"/>
              </a:spcBef>
              <a:spcAft>
                <a:spcPts val="0"/>
              </a:spcAft>
              <a:buNone/>
            </a:pPr>
            <a:r>
              <a:rPr b="1" lang="en" sz="1300">
                <a:latin typeface="Montserrat"/>
                <a:ea typeface="Montserrat"/>
                <a:cs typeface="Montserrat"/>
                <a:sym typeface="Montserrat"/>
              </a:rPr>
              <a:t>Generalisation – </a:t>
            </a:r>
            <a:r>
              <a:rPr lang="en" sz="1300">
                <a:latin typeface="Montserrat Medium"/>
                <a:ea typeface="Montserrat Medium"/>
                <a:cs typeface="Montserrat Medium"/>
                <a:sym typeface="Montserrat Medium"/>
              </a:rPr>
              <a:t>A generalization relationship is a parent-child relationship between use cases. The child use case is an enhancement of the parent use case.</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0" lvl="0" marL="914400" rtl="0" algn="l">
              <a:lnSpc>
                <a:spcPct val="100000"/>
              </a:lnSpc>
              <a:spcBef>
                <a:spcPts val="1200"/>
              </a:spcBef>
              <a:spcAft>
                <a:spcPts val="0"/>
              </a:spcAft>
              <a:buNone/>
            </a:pPr>
            <a:r>
              <a:rPr b="1" lang="en" sz="1300">
                <a:latin typeface="Montserrat"/>
                <a:ea typeface="Montserrat"/>
                <a:cs typeface="Montserrat"/>
                <a:sym typeface="Montserrat"/>
              </a:rPr>
              <a:t>Dependency – </a:t>
            </a:r>
            <a:r>
              <a:rPr lang="en" sz="1300">
                <a:latin typeface="Montserrat Medium"/>
                <a:ea typeface="Montserrat Medium"/>
                <a:cs typeface="Montserrat Medium"/>
                <a:sym typeface="Montserrat Medium"/>
              </a:rPr>
              <a:t>Shows that a use case depends on another use case for some functionality.</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0" lvl="0" marL="914400" rtl="0" algn="l">
              <a:lnSpc>
                <a:spcPct val="100000"/>
              </a:lnSpc>
              <a:spcBef>
                <a:spcPts val="1200"/>
              </a:spcBef>
              <a:spcAft>
                <a:spcPts val="0"/>
              </a:spcAft>
              <a:buNone/>
            </a:pPr>
            <a:r>
              <a:rPr b="1" lang="en" sz="1300">
                <a:latin typeface="Montserrat"/>
                <a:ea typeface="Montserrat"/>
                <a:cs typeface="Montserrat"/>
                <a:sym typeface="Montserrat"/>
              </a:rPr>
              <a:t>Association –</a:t>
            </a:r>
            <a:r>
              <a:rPr lang="en" sz="1300">
                <a:latin typeface="Montserrat Medium"/>
                <a:ea typeface="Montserrat Medium"/>
                <a:cs typeface="Montserrat Medium"/>
                <a:sym typeface="Montserrat Medium"/>
              </a:rPr>
              <a:t>Associations represent lines of communication between actors and use cases.</a:t>
            </a:r>
            <a:endParaRPr sz="10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2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4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8" name="Shape 2258"/>
        <p:cNvGrpSpPr/>
        <p:nvPr/>
      </p:nvGrpSpPr>
      <p:grpSpPr>
        <a:xfrm>
          <a:off x="0" y="0"/>
          <a:ext cx="0" cy="0"/>
          <a:chOff x="0" y="0"/>
          <a:chExt cx="0" cy="0"/>
        </a:xfrm>
      </p:grpSpPr>
      <p:grpSp>
        <p:nvGrpSpPr>
          <p:cNvPr id="2259" name="Google Shape;2259;p52"/>
          <p:cNvGrpSpPr/>
          <p:nvPr/>
        </p:nvGrpSpPr>
        <p:grpSpPr>
          <a:xfrm>
            <a:off x="592213" y="4208056"/>
            <a:ext cx="1021756" cy="332094"/>
            <a:chOff x="7289663" y="3996131"/>
            <a:chExt cx="1021756" cy="332094"/>
          </a:xfrm>
        </p:grpSpPr>
        <p:sp>
          <p:nvSpPr>
            <p:cNvPr id="2260" name="Google Shape;2260;p52"/>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2"/>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2"/>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2"/>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2"/>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5" name="Google Shape;2265;p52"/>
          <p:cNvSpPr txBox="1"/>
          <p:nvPr>
            <p:ph idx="1" type="subTitle"/>
          </p:nvPr>
        </p:nvSpPr>
        <p:spPr>
          <a:xfrm>
            <a:off x="171425" y="975300"/>
            <a:ext cx="7610700" cy="3927900"/>
          </a:xfrm>
          <a:prstGeom prst="rect">
            <a:avLst/>
          </a:prstGeom>
        </p:spPr>
        <p:txBody>
          <a:bodyPr anchorCtr="0" anchor="ctr" bIns="91425" lIns="91425" spcFirstLastPara="1" rIns="91425" wrap="square" tIns="91425">
            <a:noAutofit/>
          </a:bodyPr>
          <a:lstStyle/>
          <a:p>
            <a:pPr indent="0" lvl="0" marL="914400" rtl="0" algn="l">
              <a:lnSpc>
                <a:spcPct val="100000"/>
              </a:lnSpc>
              <a:spcBef>
                <a:spcPts val="0"/>
              </a:spcBef>
              <a:spcAft>
                <a:spcPts val="0"/>
              </a:spcAft>
              <a:buNone/>
            </a:pPr>
            <a:r>
              <a:rPr b="1" lang="en" sz="1500">
                <a:latin typeface="Montserrat"/>
                <a:ea typeface="Montserrat"/>
                <a:cs typeface="Montserrat"/>
                <a:sym typeface="Montserrat"/>
              </a:rPr>
              <a:t>FUNCTIONAL REQUIREMENTS -</a:t>
            </a:r>
            <a:endParaRPr b="1" sz="1500">
              <a:latin typeface="Montserrat"/>
              <a:ea typeface="Montserrat"/>
              <a:cs typeface="Montserrat"/>
              <a:sym typeface="Montserrat"/>
            </a:endParaRPr>
          </a:p>
          <a:p>
            <a:pPr indent="0" lvl="0" marL="914400" rtl="0" algn="l">
              <a:lnSpc>
                <a:spcPct val="100000"/>
              </a:lnSpc>
              <a:spcBef>
                <a:spcPts val="1200"/>
              </a:spcBef>
              <a:spcAft>
                <a:spcPts val="0"/>
              </a:spcAft>
              <a:buNone/>
            </a:pPr>
            <a:r>
              <a:rPr b="1" lang="en" sz="1500">
                <a:latin typeface="Montserrat"/>
                <a:ea typeface="Montserrat"/>
                <a:cs typeface="Montserrat"/>
                <a:sym typeface="Montserrat"/>
              </a:rPr>
              <a:t>USE CASE – 1</a:t>
            </a:r>
            <a:endParaRPr b="1" sz="1500">
              <a:latin typeface="Montserrat"/>
              <a:ea typeface="Montserrat"/>
              <a:cs typeface="Montserrat"/>
              <a:sym typeface="Montserrat"/>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NAME –</a:t>
            </a:r>
            <a:r>
              <a:rPr lang="en" sz="1300">
                <a:latin typeface="Montserrat Medium"/>
                <a:ea typeface="Montserrat Medium"/>
                <a:cs typeface="Montserrat Medium"/>
                <a:sym typeface="Montserrat Medium"/>
              </a:rPr>
              <a:t> Enter </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SUMMARY – </a:t>
            </a:r>
            <a:r>
              <a:rPr lang="en" sz="1300">
                <a:latin typeface="Montserrat Medium"/>
                <a:ea typeface="Montserrat Medium"/>
                <a:cs typeface="Montserrat Medium"/>
                <a:sym typeface="Montserrat Medium"/>
              </a:rPr>
              <a:t>User enters the Program </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MAIN SUCCESS SCENARIO – </a:t>
            </a:r>
            <a:r>
              <a:rPr lang="en" sz="1300">
                <a:latin typeface="Montserrat Medium"/>
                <a:ea typeface="Montserrat Medium"/>
                <a:cs typeface="Montserrat Medium"/>
                <a:sym typeface="Montserrat Medium"/>
              </a:rPr>
              <a:t>User clicks the ‘OK’ button </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POST – CONDITION – </a:t>
            </a:r>
            <a:r>
              <a:rPr lang="en" sz="1300">
                <a:latin typeface="Montserrat Medium"/>
                <a:ea typeface="Montserrat Medium"/>
                <a:cs typeface="Montserrat Medium"/>
                <a:sym typeface="Montserrat Medium"/>
              </a:rPr>
              <a:t>NIL </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t/>
            </a:r>
            <a:endParaRPr b="1" sz="1500">
              <a:latin typeface="Montserrat"/>
              <a:ea typeface="Montserrat"/>
              <a:cs typeface="Montserrat"/>
              <a:sym typeface="Montserrat"/>
            </a:endParaRPr>
          </a:p>
          <a:p>
            <a:pPr indent="0" lvl="0" marL="914400" rtl="0" algn="l">
              <a:lnSpc>
                <a:spcPct val="30000"/>
              </a:lnSpc>
              <a:spcBef>
                <a:spcPts val="1200"/>
              </a:spcBef>
              <a:spcAft>
                <a:spcPts val="0"/>
              </a:spcAft>
              <a:buNone/>
            </a:pPr>
            <a:r>
              <a:rPr b="1" lang="en" sz="1500">
                <a:latin typeface="Montserrat"/>
                <a:ea typeface="Montserrat"/>
                <a:cs typeface="Montserrat"/>
                <a:sym typeface="Montserrat"/>
              </a:rPr>
              <a:t>USE CASE – 2 </a:t>
            </a:r>
            <a:endParaRPr b="1" sz="1500">
              <a:latin typeface="Montserrat"/>
              <a:ea typeface="Montserrat"/>
              <a:cs typeface="Montserrat"/>
              <a:sym typeface="Montserrat"/>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NAME – </a:t>
            </a:r>
            <a:r>
              <a:rPr lang="en" sz="1300">
                <a:latin typeface="Montserrat Medium"/>
                <a:ea typeface="Montserrat Medium"/>
                <a:cs typeface="Montserrat Medium"/>
                <a:sym typeface="Montserrat Medium"/>
              </a:rPr>
              <a:t>Enter Name </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SUMMARY –</a:t>
            </a:r>
            <a:r>
              <a:rPr lang="en" sz="1300">
                <a:latin typeface="Montserrat Medium"/>
                <a:ea typeface="Montserrat Medium"/>
                <a:cs typeface="Montserrat Medium"/>
                <a:sym typeface="Montserrat Medium"/>
              </a:rPr>
              <a:t> Allows user to enter their name </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MAIN SUCCESS SCENARIO – </a:t>
            </a:r>
            <a:r>
              <a:rPr lang="en" sz="1300">
                <a:latin typeface="Montserrat Medium"/>
                <a:ea typeface="Montserrat Medium"/>
                <a:cs typeface="Montserrat Medium"/>
                <a:sym typeface="Montserrat Medium"/>
              </a:rPr>
              <a:t>User enters an acceptable name </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EXTENSION – </a:t>
            </a:r>
            <a:r>
              <a:rPr lang="en" sz="1300">
                <a:latin typeface="Montserrat Medium"/>
                <a:ea typeface="Montserrat Medium"/>
                <a:cs typeface="Montserrat Medium"/>
                <a:sym typeface="Montserrat Medium"/>
              </a:rPr>
              <a:t>Invalid name. Program terminates </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POST – CONDITION – </a:t>
            </a:r>
            <a:r>
              <a:rPr lang="en" sz="1300">
                <a:latin typeface="Montserrat Medium"/>
                <a:ea typeface="Montserrat Medium"/>
                <a:cs typeface="Montserrat Medium"/>
                <a:sym typeface="Montserrat Medium"/>
              </a:rPr>
              <a:t>User can now select the dimensions of the shape</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2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4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9" name="Shape 2269"/>
        <p:cNvGrpSpPr/>
        <p:nvPr/>
      </p:nvGrpSpPr>
      <p:grpSpPr>
        <a:xfrm>
          <a:off x="0" y="0"/>
          <a:ext cx="0" cy="0"/>
          <a:chOff x="0" y="0"/>
          <a:chExt cx="0" cy="0"/>
        </a:xfrm>
      </p:grpSpPr>
      <p:grpSp>
        <p:nvGrpSpPr>
          <p:cNvPr id="2270" name="Google Shape;2270;p53"/>
          <p:cNvGrpSpPr/>
          <p:nvPr/>
        </p:nvGrpSpPr>
        <p:grpSpPr>
          <a:xfrm>
            <a:off x="592213" y="4208056"/>
            <a:ext cx="1021756" cy="332094"/>
            <a:chOff x="7289663" y="3996131"/>
            <a:chExt cx="1021756" cy="332094"/>
          </a:xfrm>
        </p:grpSpPr>
        <p:sp>
          <p:nvSpPr>
            <p:cNvPr id="2271" name="Google Shape;2271;p53"/>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3"/>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3"/>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3"/>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3"/>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6" name="Google Shape;2276;p53"/>
          <p:cNvSpPr txBox="1"/>
          <p:nvPr>
            <p:ph idx="1" type="subTitle"/>
          </p:nvPr>
        </p:nvSpPr>
        <p:spPr>
          <a:xfrm>
            <a:off x="171425" y="975300"/>
            <a:ext cx="7610700" cy="3927900"/>
          </a:xfrm>
          <a:prstGeom prst="rect">
            <a:avLst/>
          </a:prstGeom>
        </p:spPr>
        <p:txBody>
          <a:bodyPr anchorCtr="0" anchor="ctr" bIns="91425" lIns="91425" spcFirstLastPara="1" rIns="91425" wrap="square" tIns="91425">
            <a:noAutofit/>
          </a:bodyPr>
          <a:lstStyle/>
          <a:p>
            <a:pPr indent="0" lvl="0" marL="914400" rtl="0" algn="l">
              <a:lnSpc>
                <a:spcPct val="30000"/>
              </a:lnSpc>
              <a:spcBef>
                <a:spcPts val="0"/>
              </a:spcBef>
              <a:spcAft>
                <a:spcPts val="0"/>
              </a:spcAft>
              <a:buNone/>
            </a:pPr>
            <a:r>
              <a:rPr b="1" lang="en" sz="1500">
                <a:latin typeface="Montserrat"/>
                <a:ea typeface="Montserrat"/>
                <a:cs typeface="Montserrat"/>
                <a:sym typeface="Montserrat"/>
              </a:rPr>
              <a:t>USE CASE – 3 </a:t>
            </a:r>
            <a:endParaRPr b="1" sz="1500">
              <a:latin typeface="Montserrat"/>
              <a:ea typeface="Montserrat"/>
              <a:cs typeface="Montserrat"/>
              <a:sym typeface="Montserrat"/>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NAME – </a:t>
            </a:r>
            <a:r>
              <a:rPr lang="en" sz="1300">
                <a:latin typeface="Montserrat Medium"/>
                <a:ea typeface="Montserrat Medium"/>
                <a:cs typeface="Montserrat Medium"/>
                <a:sym typeface="Montserrat Medium"/>
              </a:rPr>
              <a:t>Choose Dimensions </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SUMMARY – </a:t>
            </a:r>
            <a:r>
              <a:rPr lang="en" sz="1300">
                <a:latin typeface="Montserrat Medium"/>
                <a:ea typeface="Montserrat Medium"/>
                <a:cs typeface="Montserrat Medium"/>
                <a:sym typeface="Montserrat Medium"/>
              </a:rPr>
              <a:t>Allows user to choose the dimensions of the shape</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PRE – CONDITIONS – </a:t>
            </a:r>
            <a:r>
              <a:rPr lang="en" sz="1300">
                <a:latin typeface="Montserrat Medium"/>
                <a:ea typeface="Montserrat Medium"/>
                <a:cs typeface="Montserrat Medium"/>
                <a:sym typeface="Montserrat Medium"/>
              </a:rPr>
              <a:t>User entered an acceptable name </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MAIN SUCCESS SCENARIO – </a:t>
            </a:r>
            <a:r>
              <a:rPr lang="en" sz="1300">
                <a:latin typeface="Montserrat Medium"/>
                <a:ea typeface="Montserrat Medium"/>
                <a:cs typeface="Montserrat Medium"/>
                <a:sym typeface="Montserrat Medium"/>
              </a:rPr>
              <a:t>User selects at least one dimension</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EXTENSION – </a:t>
            </a:r>
            <a:r>
              <a:rPr lang="en" sz="1300">
                <a:latin typeface="Montserrat Medium"/>
                <a:ea typeface="Montserrat Medium"/>
                <a:cs typeface="Montserrat Medium"/>
                <a:sym typeface="Montserrat Medium"/>
              </a:rPr>
              <a:t>No selection. Program terminates </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POST – CONDITION – </a:t>
            </a:r>
            <a:r>
              <a:rPr lang="en" sz="1300">
                <a:latin typeface="Montserrat Medium"/>
                <a:ea typeface="Montserrat Medium"/>
                <a:cs typeface="Montserrat Medium"/>
                <a:sym typeface="Montserrat Medium"/>
              </a:rPr>
              <a:t>U</a:t>
            </a:r>
            <a:r>
              <a:rPr lang="en" sz="1500">
                <a:latin typeface="Montserrat Medium"/>
                <a:ea typeface="Montserrat Medium"/>
                <a:cs typeface="Montserrat Medium"/>
                <a:sym typeface="Montserrat Medium"/>
              </a:rPr>
              <a:t>ser can now choose the shape of the</a:t>
            </a:r>
            <a:endParaRPr sz="15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lang="en" sz="1500">
                <a:latin typeface="Montserrat Medium"/>
                <a:ea typeface="Montserrat Medium"/>
                <a:cs typeface="Montserrat Medium"/>
                <a:sym typeface="Montserrat Medium"/>
              </a:rPr>
              <a:t>chosen dimension</a:t>
            </a:r>
            <a:endParaRPr sz="1300">
              <a:latin typeface="Montserrat Medium"/>
              <a:ea typeface="Montserrat Medium"/>
              <a:cs typeface="Montserrat Medium"/>
              <a:sym typeface="Montserrat Medium"/>
            </a:endParaRPr>
          </a:p>
          <a:p>
            <a:pPr indent="0" lvl="0" marL="0" rtl="0" algn="l">
              <a:lnSpc>
                <a:spcPct val="30000"/>
              </a:lnSpc>
              <a:spcBef>
                <a:spcPts val="1200"/>
              </a:spcBef>
              <a:spcAft>
                <a:spcPts val="0"/>
              </a:spcAft>
              <a:buNone/>
            </a:pPr>
            <a:r>
              <a:t/>
            </a:r>
            <a:endParaRPr b="1" sz="1300">
              <a:latin typeface="Montserrat"/>
              <a:ea typeface="Montserrat"/>
              <a:cs typeface="Montserrat"/>
              <a:sym typeface="Montserrat"/>
            </a:endParaRPr>
          </a:p>
          <a:p>
            <a:pPr indent="0" lvl="0" marL="0" rtl="0" algn="l">
              <a:lnSpc>
                <a:spcPct val="30000"/>
              </a:lnSpc>
              <a:spcBef>
                <a:spcPts val="1200"/>
              </a:spcBef>
              <a:spcAft>
                <a:spcPts val="0"/>
              </a:spcAft>
              <a:buNone/>
            </a:pPr>
            <a:r>
              <a:rPr b="1" lang="en" sz="1300">
                <a:latin typeface="Montserrat"/>
                <a:ea typeface="Montserrat"/>
                <a:cs typeface="Montserrat"/>
                <a:sym typeface="Montserrat"/>
              </a:rPr>
              <a:t>		</a:t>
            </a:r>
            <a:r>
              <a:rPr b="1" lang="en" sz="1500">
                <a:latin typeface="Montserrat"/>
                <a:ea typeface="Montserrat"/>
                <a:cs typeface="Montserrat"/>
                <a:sym typeface="Montserrat"/>
              </a:rPr>
              <a:t>USE CASE – 4</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NAME – </a:t>
            </a:r>
            <a:r>
              <a:rPr lang="en" sz="1300">
                <a:latin typeface="Montserrat Medium"/>
                <a:ea typeface="Montserrat Medium"/>
                <a:cs typeface="Montserrat Medium"/>
                <a:sym typeface="Montserrat Medium"/>
              </a:rPr>
              <a:t>Choose Shape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SUMMARY – </a:t>
            </a:r>
            <a:r>
              <a:rPr lang="en" sz="1300">
                <a:latin typeface="Montserrat Medium"/>
                <a:ea typeface="Montserrat Medium"/>
                <a:cs typeface="Montserrat Medium"/>
                <a:sym typeface="Montserrat Medium"/>
              </a:rPr>
              <a:t>Allows user to choose the type of shape</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PRE – CONDITIONS – </a:t>
            </a:r>
            <a:r>
              <a:rPr lang="en" sz="1300">
                <a:latin typeface="Montserrat Medium"/>
                <a:ea typeface="Montserrat Medium"/>
                <a:cs typeface="Montserrat Medium"/>
                <a:sym typeface="Montserrat Medium"/>
              </a:rPr>
              <a:t>User must have selected at least one dimension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MAIN SUCCESS SCENARIO – </a:t>
            </a:r>
            <a:r>
              <a:rPr lang="en" sz="1300">
                <a:latin typeface="Montserrat Medium"/>
                <a:ea typeface="Montserrat Medium"/>
                <a:cs typeface="Montserrat Medium"/>
                <a:sym typeface="Montserrat Medium"/>
              </a:rPr>
              <a:t>User chooses the desired shape</a:t>
            </a:r>
            <a:endParaRPr sz="12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4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0" name="Shape 2280"/>
        <p:cNvGrpSpPr/>
        <p:nvPr/>
      </p:nvGrpSpPr>
      <p:grpSpPr>
        <a:xfrm>
          <a:off x="0" y="0"/>
          <a:ext cx="0" cy="0"/>
          <a:chOff x="0" y="0"/>
          <a:chExt cx="0" cy="0"/>
        </a:xfrm>
      </p:grpSpPr>
      <p:grpSp>
        <p:nvGrpSpPr>
          <p:cNvPr id="2281" name="Google Shape;2281;p54"/>
          <p:cNvGrpSpPr/>
          <p:nvPr/>
        </p:nvGrpSpPr>
        <p:grpSpPr>
          <a:xfrm>
            <a:off x="592213" y="4208056"/>
            <a:ext cx="1021756" cy="332094"/>
            <a:chOff x="7289663" y="3996131"/>
            <a:chExt cx="1021756" cy="332094"/>
          </a:xfrm>
        </p:grpSpPr>
        <p:sp>
          <p:nvSpPr>
            <p:cNvPr id="2282" name="Google Shape;2282;p54"/>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4"/>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4"/>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4"/>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4"/>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7" name="Google Shape;2287;p54"/>
          <p:cNvSpPr txBox="1"/>
          <p:nvPr>
            <p:ph idx="1" type="subTitle"/>
          </p:nvPr>
        </p:nvSpPr>
        <p:spPr>
          <a:xfrm>
            <a:off x="171425" y="975300"/>
            <a:ext cx="7610700" cy="3927900"/>
          </a:xfrm>
          <a:prstGeom prst="rect">
            <a:avLst/>
          </a:prstGeom>
        </p:spPr>
        <p:txBody>
          <a:bodyPr anchorCtr="0" anchor="ctr" bIns="91425" lIns="91425" spcFirstLastPara="1" rIns="91425" wrap="square" tIns="91425">
            <a:noAutofit/>
          </a:bodyPr>
          <a:lstStyle/>
          <a:p>
            <a:pPr indent="0" lvl="0" marL="914400" rtl="0" algn="l">
              <a:lnSpc>
                <a:spcPct val="30000"/>
              </a:lnSpc>
              <a:spcBef>
                <a:spcPts val="0"/>
              </a:spcBef>
              <a:spcAft>
                <a:spcPts val="0"/>
              </a:spcAft>
              <a:buNone/>
            </a:pPr>
            <a:r>
              <a:rPr b="1" lang="en" sz="1500">
                <a:latin typeface="Montserrat"/>
                <a:ea typeface="Montserrat"/>
                <a:cs typeface="Montserrat"/>
                <a:sym typeface="Montserrat"/>
              </a:rPr>
              <a:t>USE CASE – 5 </a:t>
            </a:r>
            <a:endParaRPr b="1" sz="1500">
              <a:latin typeface="Montserrat"/>
              <a:ea typeface="Montserrat"/>
              <a:cs typeface="Montserrat"/>
              <a:sym typeface="Montserrat"/>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NAME – </a:t>
            </a:r>
            <a:r>
              <a:rPr lang="en" sz="1300">
                <a:latin typeface="Montserrat Medium"/>
                <a:ea typeface="Montserrat Medium"/>
                <a:cs typeface="Montserrat Medium"/>
                <a:sym typeface="Montserrat Medium"/>
              </a:rPr>
              <a:t>Start</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SUMMARY – </a:t>
            </a:r>
            <a:r>
              <a:rPr lang="en" sz="1300">
                <a:latin typeface="Montserrat Medium"/>
                <a:ea typeface="Montserrat Medium"/>
                <a:cs typeface="Montserrat Medium"/>
                <a:sym typeface="Montserrat Medium"/>
              </a:rPr>
              <a:t>Starts the Main program</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PRE – CONDITIONS – </a:t>
            </a:r>
            <a:r>
              <a:rPr lang="en" sz="1300">
                <a:latin typeface="Montserrat Medium"/>
                <a:ea typeface="Montserrat Medium"/>
                <a:cs typeface="Montserrat Medium"/>
                <a:sym typeface="Montserrat Medium"/>
              </a:rPr>
              <a:t>User selected all the valid options</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lang="en" sz="1300">
                <a:latin typeface="Montserrat Medium"/>
                <a:ea typeface="Montserrat Medium"/>
                <a:cs typeface="Montserrat Medium"/>
                <a:sym typeface="Montserrat Medium"/>
              </a:rPr>
              <a:t>previously</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MAIN SUCCESS SCENARIO –</a:t>
            </a:r>
            <a:r>
              <a:rPr lang="en" sz="1300">
                <a:latin typeface="Montserrat Medium"/>
                <a:ea typeface="Montserrat Medium"/>
                <a:cs typeface="Montserrat Medium"/>
                <a:sym typeface="Montserrat Medium"/>
              </a:rPr>
              <a:t> User can initiate the rotation </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lang="en" sz="1300">
                <a:latin typeface="Montserrat Medium"/>
                <a:ea typeface="Montserrat Medium"/>
                <a:cs typeface="Montserrat Medium"/>
                <a:sym typeface="Montserrat Medium"/>
              </a:rPr>
              <a:t>procedure</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0" lvl="0" marL="914400" rtl="0" algn="l">
              <a:lnSpc>
                <a:spcPct val="30000"/>
              </a:lnSpc>
              <a:spcBef>
                <a:spcPts val="1200"/>
              </a:spcBef>
              <a:spcAft>
                <a:spcPts val="0"/>
              </a:spcAft>
              <a:buNone/>
            </a:pPr>
            <a:r>
              <a:rPr b="1" lang="en" sz="1300">
                <a:latin typeface="Montserrat"/>
                <a:ea typeface="Montserrat"/>
                <a:cs typeface="Montserrat"/>
                <a:sym typeface="Montserrat"/>
              </a:rPr>
              <a:t>POST – CO</a:t>
            </a:r>
            <a:r>
              <a:rPr b="1" lang="en" sz="1500">
                <a:latin typeface="Montserrat"/>
                <a:ea typeface="Montserrat"/>
                <a:cs typeface="Montserrat"/>
                <a:sym typeface="Montserrat"/>
              </a:rPr>
              <a:t>NDITION –</a:t>
            </a:r>
            <a:r>
              <a:rPr lang="en" sz="1500">
                <a:latin typeface="Montserrat Medium"/>
                <a:ea typeface="Montserrat Medium"/>
                <a:cs typeface="Montserrat Medium"/>
                <a:sym typeface="Montserrat Medium"/>
              </a:rPr>
              <a:t> User can now perform rotation on the </a:t>
            </a:r>
            <a:endParaRPr sz="15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lang="en" sz="1500">
                <a:latin typeface="Montserrat Medium"/>
                <a:ea typeface="Montserrat Medium"/>
                <a:cs typeface="Montserrat Medium"/>
                <a:sym typeface="Montserrat Medium"/>
              </a:rPr>
              <a:t>shapes</a:t>
            </a:r>
            <a:endParaRPr sz="1300">
              <a:latin typeface="Montserrat Medium"/>
              <a:ea typeface="Montserrat Medium"/>
              <a:cs typeface="Montserrat Medium"/>
              <a:sym typeface="Montserrat Medium"/>
            </a:endParaRPr>
          </a:p>
          <a:p>
            <a:pPr indent="0" lvl="0" marL="0" rtl="0" algn="l">
              <a:lnSpc>
                <a:spcPct val="30000"/>
              </a:lnSpc>
              <a:spcBef>
                <a:spcPts val="1200"/>
              </a:spcBef>
              <a:spcAft>
                <a:spcPts val="0"/>
              </a:spcAft>
              <a:buNone/>
            </a:pPr>
            <a:r>
              <a:t/>
            </a:r>
            <a:endParaRPr b="1" sz="1300">
              <a:latin typeface="Montserrat"/>
              <a:ea typeface="Montserrat"/>
              <a:cs typeface="Montserrat"/>
              <a:sym typeface="Montserrat"/>
            </a:endParaRPr>
          </a:p>
          <a:p>
            <a:pPr indent="0" lvl="0" marL="0" rtl="0" algn="l">
              <a:lnSpc>
                <a:spcPct val="30000"/>
              </a:lnSpc>
              <a:spcBef>
                <a:spcPts val="1200"/>
              </a:spcBef>
              <a:spcAft>
                <a:spcPts val="0"/>
              </a:spcAft>
              <a:buNone/>
            </a:pPr>
            <a:r>
              <a:rPr b="1" lang="en" sz="1300">
                <a:latin typeface="Montserrat"/>
                <a:ea typeface="Montserrat"/>
                <a:cs typeface="Montserrat"/>
                <a:sym typeface="Montserrat"/>
              </a:rPr>
              <a:t>		</a:t>
            </a:r>
            <a:r>
              <a:rPr b="1" lang="en" sz="1500">
                <a:latin typeface="Montserrat"/>
                <a:ea typeface="Montserrat"/>
                <a:cs typeface="Montserrat"/>
                <a:sym typeface="Montserrat"/>
              </a:rPr>
              <a:t>USE CASE – 6 </a:t>
            </a:r>
            <a:endParaRPr b="1" sz="15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NAME – </a:t>
            </a:r>
            <a:r>
              <a:rPr lang="en" sz="1300">
                <a:latin typeface="Montserrat Medium"/>
                <a:ea typeface="Montserrat Medium"/>
                <a:cs typeface="Montserrat Medium"/>
                <a:sym typeface="Montserrat Medium"/>
              </a:rPr>
              <a:t>Stop</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SUMMARY – </a:t>
            </a:r>
            <a:r>
              <a:rPr lang="en" sz="1300">
                <a:latin typeface="Montserrat Medium"/>
                <a:ea typeface="Montserrat Medium"/>
                <a:cs typeface="Montserrat Medium"/>
                <a:sym typeface="Montserrat Medium"/>
              </a:rPr>
              <a:t>Allows user to exit the program</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MAIN SUCCESS SCENARIO – </a:t>
            </a:r>
            <a:r>
              <a:rPr lang="en" sz="1300">
                <a:latin typeface="Montserrat Medium"/>
                <a:ea typeface="Montserrat Medium"/>
                <a:cs typeface="Montserrat Medium"/>
                <a:sym typeface="Montserrat Medium"/>
              </a:rPr>
              <a:t>Program successfully terminates</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3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grpSp>
        <p:nvGrpSpPr>
          <p:cNvPr id="2292" name="Google Shape;2292;p55"/>
          <p:cNvGrpSpPr/>
          <p:nvPr/>
        </p:nvGrpSpPr>
        <p:grpSpPr>
          <a:xfrm>
            <a:off x="592213" y="4208056"/>
            <a:ext cx="1021756" cy="332094"/>
            <a:chOff x="7289663" y="3996131"/>
            <a:chExt cx="1021756" cy="332094"/>
          </a:xfrm>
        </p:grpSpPr>
        <p:sp>
          <p:nvSpPr>
            <p:cNvPr id="2293" name="Google Shape;2293;p55"/>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5"/>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5"/>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5"/>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55"/>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8" name="Google Shape;2298;p55"/>
          <p:cNvSpPr txBox="1"/>
          <p:nvPr>
            <p:ph idx="1" type="subTitle"/>
          </p:nvPr>
        </p:nvSpPr>
        <p:spPr>
          <a:xfrm>
            <a:off x="171425" y="975300"/>
            <a:ext cx="7610700" cy="3927900"/>
          </a:xfrm>
          <a:prstGeom prst="rect">
            <a:avLst/>
          </a:prstGeom>
        </p:spPr>
        <p:txBody>
          <a:bodyPr anchorCtr="0" anchor="ctr" bIns="91425" lIns="91425" spcFirstLastPara="1" rIns="91425" wrap="square" tIns="91425">
            <a:noAutofit/>
          </a:bodyPr>
          <a:lstStyle/>
          <a:p>
            <a:pPr indent="457200" lvl="0" marL="457200" rtl="0" algn="l">
              <a:lnSpc>
                <a:spcPct val="30000"/>
              </a:lnSpc>
              <a:spcBef>
                <a:spcPts val="0"/>
              </a:spcBef>
              <a:spcAft>
                <a:spcPts val="0"/>
              </a:spcAft>
              <a:buNone/>
            </a:pPr>
            <a:r>
              <a:rPr b="1" lang="en" sz="1500">
                <a:latin typeface="Montserrat"/>
                <a:ea typeface="Montserrat"/>
                <a:cs typeface="Montserrat"/>
                <a:sym typeface="Montserrat"/>
              </a:rPr>
              <a:t>USE CASE – 7 </a:t>
            </a:r>
            <a:endParaRPr b="1" sz="15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NAME – </a:t>
            </a:r>
            <a:r>
              <a:rPr lang="en" sz="1300">
                <a:latin typeface="Montserrat Medium"/>
                <a:ea typeface="Montserrat Medium"/>
                <a:cs typeface="Montserrat Medium"/>
                <a:sym typeface="Montserrat Medium"/>
              </a:rPr>
              <a:t>Action Listener</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SUMMARY – </a:t>
            </a:r>
            <a:r>
              <a:rPr lang="en" sz="1300">
                <a:latin typeface="Montserrat Medium"/>
                <a:ea typeface="Montserrat Medium"/>
                <a:cs typeface="Montserrat Medium"/>
                <a:sym typeface="Montserrat Medium"/>
              </a:rPr>
              <a:t>Helps perform rotation of shapes through button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lang="en" sz="1300">
                <a:latin typeface="Montserrat Medium"/>
                <a:ea typeface="Montserrat Medium"/>
                <a:cs typeface="Montserrat Medium"/>
                <a:sym typeface="Montserrat Medium"/>
              </a:rPr>
              <a:t>clicks</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PRE – CONDITIONS – </a:t>
            </a:r>
            <a:r>
              <a:rPr lang="en" sz="1300">
                <a:latin typeface="Montserrat Medium"/>
                <a:ea typeface="Montserrat Medium"/>
                <a:cs typeface="Montserrat Medium"/>
                <a:sym typeface="Montserrat Medium"/>
              </a:rPr>
              <a:t>User clicks button for rotation</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MAIN SUCCESS SCENARIO – </a:t>
            </a:r>
            <a:r>
              <a:rPr lang="en" sz="1300">
                <a:latin typeface="Montserrat Medium"/>
                <a:ea typeface="Montserrat Medium"/>
                <a:cs typeface="Montserrat Medium"/>
                <a:sym typeface="Montserrat Medium"/>
              </a:rPr>
              <a:t>The required system routine is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lang="en" sz="1300">
                <a:latin typeface="Montserrat Medium"/>
                <a:ea typeface="Montserrat Medium"/>
                <a:cs typeface="Montserrat Medium"/>
                <a:sym typeface="Montserrat Medium"/>
              </a:rPr>
              <a:t>invoked</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t/>
            </a:r>
            <a:endParaRPr b="1" sz="15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500">
                <a:latin typeface="Montserrat"/>
                <a:ea typeface="Montserrat"/>
                <a:cs typeface="Montserrat"/>
                <a:sym typeface="Montserrat"/>
              </a:rPr>
              <a:t>USE CASE – 8 </a:t>
            </a:r>
            <a:endParaRPr b="1" sz="15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NAME –</a:t>
            </a:r>
            <a:r>
              <a:rPr lang="en" sz="1300">
                <a:latin typeface="Montserrat Medium"/>
                <a:ea typeface="Montserrat Medium"/>
                <a:cs typeface="Montserrat Medium"/>
                <a:sym typeface="Montserrat Medium"/>
              </a:rPr>
              <a:t> Display Shape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SUMMARY – </a:t>
            </a:r>
            <a:r>
              <a:rPr lang="en" sz="1300">
                <a:latin typeface="Montserrat Medium"/>
                <a:ea typeface="Montserrat Medium"/>
                <a:cs typeface="Montserrat Medium"/>
                <a:sym typeface="Montserrat Medium"/>
              </a:rPr>
              <a:t>Displays the rotated shape.</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MAIN SUCCESS SCENARIO – </a:t>
            </a:r>
            <a:r>
              <a:rPr lang="en" sz="1300">
                <a:latin typeface="Montserrat Medium"/>
                <a:ea typeface="Montserrat Medium"/>
                <a:cs typeface="Montserrat Medium"/>
                <a:sym typeface="Montserrat Medium"/>
              </a:rPr>
              <a:t>The shape is displayed successfully</a:t>
            </a:r>
            <a:r>
              <a:rPr b="1" lang="en" sz="1300">
                <a:latin typeface="Montserrat"/>
                <a:ea typeface="Montserrat"/>
                <a:cs typeface="Montserrat"/>
                <a:sym typeface="Montserrat"/>
              </a:rPr>
              <a:t>.</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POST – CONDITION – </a:t>
            </a:r>
            <a:r>
              <a:rPr lang="en" sz="1300">
                <a:latin typeface="Montserrat Medium"/>
                <a:ea typeface="Montserrat Medium"/>
                <a:cs typeface="Montserrat Medium"/>
                <a:sym typeface="Montserrat Medium"/>
              </a:rPr>
              <a:t>User can further rotate the shape now.</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3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2" name="Shape 2302"/>
        <p:cNvGrpSpPr/>
        <p:nvPr/>
      </p:nvGrpSpPr>
      <p:grpSpPr>
        <a:xfrm>
          <a:off x="0" y="0"/>
          <a:ext cx="0" cy="0"/>
          <a:chOff x="0" y="0"/>
          <a:chExt cx="0" cy="0"/>
        </a:xfrm>
      </p:grpSpPr>
      <p:grpSp>
        <p:nvGrpSpPr>
          <p:cNvPr id="2303" name="Google Shape;2303;p56"/>
          <p:cNvGrpSpPr/>
          <p:nvPr/>
        </p:nvGrpSpPr>
        <p:grpSpPr>
          <a:xfrm>
            <a:off x="592213" y="4208056"/>
            <a:ext cx="1021756" cy="332094"/>
            <a:chOff x="7289663" y="3996131"/>
            <a:chExt cx="1021756" cy="332094"/>
          </a:xfrm>
        </p:grpSpPr>
        <p:sp>
          <p:nvSpPr>
            <p:cNvPr id="2304" name="Google Shape;2304;p56"/>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6"/>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56"/>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6"/>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6"/>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9" name="Google Shape;2309;p56"/>
          <p:cNvSpPr txBox="1"/>
          <p:nvPr>
            <p:ph idx="1" type="subTitle"/>
          </p:nvPr>
        </p:nvSpPr>
        <p:spPr>
          <a:xfrm>
            <a:off x="171425" y="975300"/>
            <a:ext cx="7610700" cy="3927900"/>
          </a:xfrm>
          <a:prstGeom prst="rect">
            <a:avLst/>
          </a:prstGeom>
        </p:spPr>
        <p:txBody>
          <a:bodyPr anchorCtr="0" anchor="ctr" bIns="91425" lIns="91425" spcFirstLastPara="1" rIns="91425" wrap="square" tIns="91425">
            <a:noAutofit/>
          </a:bodyPr>
          <a:lstStyle/>
          <a:p>
            <a:pPr indent="457200" lvl="0" marL="457200" rtl="0" algn="l">
              <a:lnSpc>
                <a:spcPct val="30000"/>
              </a:lnSpc>
              <a:spcBef>
                <a:spcPts val="0"/>
              </a:spcBef>
              <a:spcAft>
                <a:spcPts val="0"/>
              </a:spcAft>
              <a:buNone/>
            </a:pPr>
            <a:r>
              <a:rPr b="1" lang="en" sz="1500">
                <a:latin typeface="Montserrat"/>
                <a:ea typeface="Montserrat"/>
                <a:cs typeface="Montserrat"/>
                <a:sym typeface="Montserrat"/>
              </a:rPr>
              <a:t>USE CASE – 9 </a:t>
            </a:r>
            <a:endParaRPr b="1" sz="15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NAME –</a:t>
            </a:r>
            <a:r>
              <a:rPr lang="en" sz="1300">
                <a:latin typeface="Montserrat Medium"/>
                <a:ea typeface="Montserrat Medium"/>
                <a:cs typeface="Montserrat Medium"/>
                <a:sym typeface="Montserrat Medium"/>
              </a:rPr>
              <a:t> Shape rotation</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SUMMARY – </a:t>
            </a:r>
            <a:r>
              <a:rPr lang="en" sz="1300">
                <a:latin typeface="Montserrat Medium"/>
                <a:ea typeface="Montserrat Medium"/>
                <a:cs typeface="Montserrat Medium"/>
                <a:sym typeface="Montserrat Medium"/>
              </a:rPr>
              <a:t>Rotates the shape as per the choice of user</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PRE – CONDITIONS –</a:t>
            </a:r>
            <a:r>
              <a:rPr lang="en" sz="1300">
                <a:latin typeface="Montserrat Medium"/>
                <a:ea typeface="Montserrat Medium"/>
                <a:cs typeface="Montserrat Medium"/>
                <a:sym typeface="Montserrat Medium"/>
              </a:rPr>
              <a:t> User has chosen to rotate the shape</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MAIN SUCCESS SCENARIO – </a:t>
            </a:r>
            <a:r>
              <a:rPr lang="en" sz="1300">
                <a:latin typeface="Montserrat Medium"/>
                <a:ea typeface="Montserrat Medium"/>
                <a:cs typeface="Montserrat Medium"/>
                <a:sym typeface="Montserrat Medium"/>
              </a:rPr>
              <a:t>The Shape rotates.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EXTENSION – </a:t>
            </a:r>
            <a:r>
              <a:rPr lang="en" sz="1300">
                <a:latin typeface="Montserrat Medium"/>
                <a:ea typeface="Montserrat Medium"/>
                <a:cs typeface="Montserrat Medium"/>
                <a:sym typeface="Montserrat Medium"/>
              </a:rPr>
              <a:t>User exits. Program terminates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POST – CONDITION – </a:t>
            </a:r>
            <a:r>
              <a:rPr lang="en" sz="1300">
                <a:latin typeface="Montserrat Medium"/>
                <a:ea typeface="Montserrat Medium"/>
                <a:cs typeface="Montserrat Medium"/>
                <a:sym typeface="Montserrat Medium"/>
              </a:rPr>
              <a:t>User can rotate shape either clockwise or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lang="en" sz="1300">
                <a:latin typeface="Montserrat Medium"/>
                <a:ea typeface="Montserrat Medium"/>
                <a:cs typeface="Montserrat Medium"/>
                <a:sym typeface="Montserrat Medium"/>
              </a:rPr>
              <a:t>anticlockwise.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t/>
            </a:r>
            <a:endParaRPr b="1" sz="15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500">
                <a:latin typeface="Montserrat"/>
                <a:ea typeface="Montserrat"/>
                <a:cs typeface="Montserrat"/>
                <a:sym typeface="Montserrat"/>
              </a:rPr>
              <a:t>USE CASE – 10 </a:t>
            </a:r>
            <a:endParaRPr b="1" sz="15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NAME – </a:t>
            </a:r>
            <a:r>
              <a:rPr lang="en" sz="1300">
                <a:latin typeface="Montserrat Medium"/>
                <a:ea typeface="Montserrat Medium"/>
                <a:cs typeface="Montserrat Medium"/>
                <a:sym typeface="Montserrat Medium"/>
              </a:rPr>
              <a:t>Change Color</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SUMMARY – </a:t>
            </a:r>
            <a:r>
              <a:rPr lang="en" sz="1300">
                <a:latin typeface="Montserrat Medium"/>
                <a:ea typeface="Montserrat Medium"/>
                <a:cs typeface="Montserrat Medium"/>
                <a:sym typeface="Montserrat Medium"/>
              </a:rPr>
              <a:t>Changes the color of the shape.</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PRE – CONDITIONS – </a:t>
            </a:r>
            <a:r>
              <a:rPr lang="en" sz="1300">
                <a:latin typeface="Montserrat Medium"/>
                <a:ea typeface="Montserrat Medium"/>
                <a:cs typeface="Montserrat Medium"/>
                <a:sym typeface="Montserrat Medium"/>
              </a:rPr>
              <a:t>Clicking button for change color or button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lang="en" sz="1300">
                <a:latin typeface="Montserrat Medium"/>
                <a:ea typeface="Montserrat Medium"/>
                <a:cs typeface="Montserrat Medium"/>
                <a:sym typeface="Montserrat Medium"/>
              </a:rPr>
              <a:t>for rotation.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MAIN SUCCESS SCENARIO – </a:t>
            </a:r>
            <a:r>
              <a:rPr lang="en" sz="1300">
                <a:latin typeface="Montserrat Medium"/>
                <a:ea typeface="Montserrat Medium"/>
                <a:cs typeface="Montserrat Medium"/>
                <a:sym typeface="Montserrat Medium"/>
              </a:rPr>
              <a:t>Shape will change color to random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lang="en" sz="1300">
                <a:latin typeface="Montserrat Medium"/>
                <a:ea typeface="Montserrat Medium"/>
                <a:cs typeface="Montserrat Medium"/>
                <a:sym typeface="Montserrat Medium"/>
              </a:rPr>
              <a:t>RGB values.</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3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3" name="Shape 2313"/>
        <p:cNvGrpSpPr/>
        <p:nvPr/>
      </p:nvGrpSpPr>
      <p:grpSpPr>
        <a:xfrm>
          <a:off x="0" y="0"/>
          <a:ext cx="0" cy="0"/>
          <a:chOff x="0" y="0"/>
          <a:chExt cx="0" cy="0"/>
        </a:xfrm>
      </p:grpSpPr>
      <p:grpSp>
        <p:nvGrpSpPr>
          <p:cNvPr id="2314" name="Google Shape;2314;p57"/>
          <p:cNvGrpSpPr/>
          <p:nvPr/>
        </p:nvGrpSpPr>
        <p:grpSpPr>
          <a:xfrm>
            <a:off x="592213" y="4208056"/>
            <a:ext cx="1021756" cy="332094"/>
            <a:chOff x="7289663" y="3996131"/>
            <a:chExt cx="1021756" cy="332094"/>
          </a:xfrm>
        </p:grpSpPr>
        <p:sp>
          <p:nvSpPr>
            <p:cNvPr id="2315" name="Google Shape;2315;p57"/>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7"/>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7"/>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7"/>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7"/>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0" name="Google Shape;2320;p57"/>
          <p:cNvSpPr txBox="1"/>
          <p:nvPr>
            <p:ph idx="1" type="subTitle"/>
          </p:nvPr>
        </p:nvSpPr>
        <p:spPr>
          <a:xfrm>
            <a:off x="171425" y="975300"/>
            <a:ext cx="7610700" cy="3927900"/>
          </a:xfrm>
          <a:prstGeom prst="rect">
            <a:avLst/>
          </a:prstGeom>
        </p:spPr>
        <p:txBody>
          <a:bodyPr anchorCtr="0" anchor="ctr" bIns="91425" lIns="91425" spcFirstLastPara="1" rIns="91425" wrap="square" tIns="91425">
            <a:noAutofit/>
          </a:bodyPr>
          <a:lstStyle/>
          <a:p>
            <a:pPr indent="457200" lvl="0" marL="457200" rtl="0" algn="l">
              <a:lnSpc>
                <a:spcPct val="30000"/>
              </a:lnSpc>
              <a:spcBef>
                <a:spcPts val="0"/>
              </a:spcBef>
              <a:spcAft>
                <a:spcPts val="0"/>
              </a:spcAft>
              <a:buNone/>
            </a:pPr>
            <a:r>
              <a:rPr b="1" lang="en" sz="1500">
                <a:latin typeface="Montserrat"/>
                <a:ea typeface="Montserrat"/>
                <a:cs typeface="Montserrat"/>
                <a:sym typeface="Montserrat"/>
              </a:rPr>
              <a:t>USE CASE – 11 </a:t>
            </a:r>
            <a:endParaRPr b="1" sz="15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NAME – </a:t>
            </a:r>
            <a:r>
              <a:rPr lang="en" sz="1300">
                <a:latin typeface="Montserrat Medium"/>
                <a:ea typeface="Montserrat Medium"/>
                <a:cs typeface="Montserrat Medium"/>
                <a:sym typeface="Montserrat Medium"/>
              </a:rPr>
              <a:t>Clockwise Rotation</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SUMMARY – </a:t>
            </a:r>
            <a:r>
              <a:rPr lang="en" sz="1300">
                <a:latin typeface="Montserrat Medium"/>
                <a:ea typeface="Montserrat Medium"/>
                <a:cs typeface="Montserrat Medium"/>
                <a:sym typeface="Montserrat Medium"/>
              </a:rPr>
              <a:t>Rotates the shape 1 degree in clockwise direction.</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PRE – CONDITIONS – </a:t>
            </a:r>
            <a:r>
              <a:rPr lang="en" sz="1300">
                <a:latin typeface="Montserrat Medium"/>
                <a:ea typeface="Montserrat Medium"/>
                <a:cs typeface="Montserrat Medium"/>
                <a:sym typeface="Montserrat Medium"/>
              </a:rPr>
              <a:t>Clicking button for clockwise rotation.</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MAIN SUCCESS SCENARIO – </a:t>
            </a:r>
            <a:r>
              <a:rPr lang="en" sz="1300">
                <a:latin typeface="Montserrat Medium"/>
                <a:ea typeface="Montserrat Medium"/>
                <a:cs typeface="Montserrat Medium"/>
                <a:sym typeface="Montserrat Medium"/>
              </a:rPr>
              <a:t>Shape rotates by 1 degree in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lang="en" sz="1300">
                <a:latin typeface="Montserrat Medium"/>
                <a:ea typeface="Montserrat Medium"/>
                <a:cs typeface="Montserrat Medium"/>
                <a:sym typeface="Montserrat Medium"/>
              </a:rPr>
              <a:t>clockwise direction.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t/>
            </a:r>
            <a:endParaRPr b="1" sz="15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500">
                <a:latin typeface="Montserrat"/>
                <a:ea typeface="Montserrat"/>
                <a:cs typeface="Montserrat"/>
                <a:sym typeface="Montserrat"/>
              </a:rPr>
              <a:t>USE CASE – 12 </a:t>
            </a:r>
            <a:endParaRPr b="1" sz="15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NAME – </a:t>
            </a:r>
            <a:r>
              <a:rPr lang="en" sz="1300">
                <a:latin typeface="Montserrat Medium"/>
                <a:ea typeface="Montserrat Medium"/>
                <a:cs typeface="Montserrat Medium"/>
                <a:sym typeface="Montserrat Medium"/>
              </a:rPr>
              <a:t>Anticlockwise Rotation</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SUMMARY – </a:t>
            </a:r>
            <a:r>
              <a:rPr lang="en" sz="1300">
                <a:latin typeface="Montserrat Medium"/>
                <a:ea typeface="Montserrat Medium"/>
                <a:cs typeface="Montserrat Medium"/>
                <a:sym typeface="Montserrat Medium"/>
              </a:rPr>
              <a:t>Rotates the shape 1 degree in anticlockwise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lang="en" sz="1300">
                <a:latin typeface="Montserrat Medium"/>
                <a:ea typeface="Montserrat Medium"/>
                <a:cs typeface="Montserrat Medium"/>
                <a:sym typeface="Montserrat Medium"/>
              </a:rPr>
              <a:t>direction.</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PRE – CONDITIONS – </a:t>
            </a:r>
            <a:r>
              <a:rPr lang="en" sz="1300">
                <a:latin typeface="Montserrat Medium"/>
                <a:ea typeface="Montserrat Medium"/>
                <a:cs typeface="Montserrat Medium"/>
                <a:sym typeface="Montserrat Medium"/>
              </a:rPr>
              <a:t>Clicking button for anticlockwise rotation.</a:t>
            </a: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457200" lvl="0" marL="457200" rtl="0" algn="l">
              <a:lnSpc>
                <a:spcPct val="30000"/>
              </a:lnSpc>
              <a:spcBef>
                <a:spcPts val="1200"/>
              </a:spcBef>
              <a:spcAft>
                <a:spcPts val="0"/>
              </a:spcAft>
              <a:buNone/>
            </a:pPr>
            <a:r>
              <a:rPr b="1" lang="en" sz="1300">
                <a:latin typeface="Montserrat"/>
                <a:ea typeface="Montserrat"/>
                <a:cs typeface="Montserrat"/>
                <a:sym typeface="Montserrat"/>
              </a:rPr>
              <a:t>MAIN SUCCESS SCENARIO – </a:t>
            </a:r>
            <a:r>
              <a:rPr lang="en" sz="1300">
                <a:latin typeface="Montserrat Medium"/>
                <a:ea typeface="Montserrat Medium"/>
                <a:cs typeface="Montserrat Medium"/>
                <a:sym typeface="Montserrat Medium"/>
              </a:rPr>
              <a:t>Shape rotates by 1 degree in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lang="en" sz="1300">
                <a:latin typeface="Montserrat Medium"/>
                <a:ea typeface="Montserrat Medium"/>
                <a:cs typeface="Montserrat Medium"/>
                <a:sym typeface="Montserrat Medium"/>
              </a:rPr>
              <a:t>anticlockwise direction</a:t>
            </a:r>
            <a:endParaRPr sz="11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3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4" name="Shape 2324"/>
        <p:cNvGrpSpPr/>
        <p:nvPr/>
      </p:nvGrpSpPr>
      <p:grpSpPr>
        <a:xfrm>
          <a:off x="0" y="0"/>
          <a:ext cx="0" cy="0"/>
          <a:chOff x="0" y="0"/>
          <a:chExt cx="0" cy="0"/>
        </a:xfrm>
      </p:grpSpPr>
      <p:sp>
        <p:nvSpPr>
          <p:cNvPr id="2325" name="Google Shape;2325;p58"/>
          <p:cNvSpPr txBox="1"/>
          <p:nvPr>
            <p:ph type="title"/>
          </p:nvPr>
        </p:nvSpPr>
        <p:spPr>
          <a:xfrm>
            <a:off x="2447100" y="662625"/>
            <a:ext cx="5983800" cy="252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1"/>
                </a:solidFill>
              </a:rPr>
              <a:t>Class</a:t>
            </a:r>
            <a:r>
              <a:rPr lang="en">
                <a:solidFill>
                  <a:schemeClr val="accent1"/>
                </a:solidFill>
              </a:rPr>
              <a:t> </a:t>
            </a:r>
            <a:r>
              <a:rPr lang="en"/>
              <a:t>Diagram</a:t>
            </a:r>
            <a:endParaRPr/>
          </a:p>
        </p:txBody>
      </p:sp>
      <p:grpSp>
        <p:nvGrpSpPr>
          <p:cNvPr id="2326" name="Google Shape;2326;p58"/>
          <p:cNvGrpSpPr/>
          <p:nvPr/>
        </p:nvGrpSpPr>
        <p:grpSpPr>
          <a:xfrm>
            <a:off x="478249" y="1609724"/>
            <a:ext cx="2420033" cy="2822095"/>
            <a:chOff x="-4813275" y="663875"/>
            <a:chExt cx="3648475" cy="4510300"/>
          </a:xfrm>
        </p:grpSpPr>
        <p:sp>
          <p:nvSpPr>
            <p:cNvPr id="2327" name="Google Shape;2327;p58"/>
            <p:cNvSpPr/>
            <p:nvPr/>
          </p:nvSpPr>
          <p:spPr>
            <a:xfrm>
              <a:off x="-2587500" y="5039875"/>
              <a:ext cx="151800" cy="133450"/>
            </a:xfrm>
            <a:custGeom>
              <a:rect b="b" l="l" r="r" t="t"/>
              <a:pathLst>
                <a:path extrusionOk="0" h="5338" w="6072">
                  <a:moveTo>
                    <a:pt x="1535" y="1"/>
                  </a:moveTo>
                  <a:cubicBezTo>
                    <a:pt x="1001" y="1"/>
                    <a:pt x="500" y="68"/>
                    <a:pt x="0" y="268"/>
                  </a:cubicBezTo>
                  <a:lnTo>
                    <a:pt x="67" y="1735"/>
                  </a:lnTo>
                  <a:cubicBezTo>
                    <a:pt x="167" y="3737"/>
                    <a:pt x="1835" y="5338"/>
                    <a:pt x="3870" y="5338"/>
                  </a:cubicBezTo>
                  <a:lnTo>
                    <a:pt x="6004" y="5338"/>
                  </a:lnTo>
                  <a:cubicBezTo>
                    <a:pt x="6038" y="5071"/>
                    <a:pt x="6071" y="4771"/>
                    <a:pt x="6071" y="4537"/>
                  </a:cubicBezTo>
                  <a:cubicBezTo>
                    <a:pt x="6071" y="2036"/>
                    <a:pt x="4036" y="1"/>
                    <a:pt x="1535"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58"/>
            <p:cNvSpPr/>
            <p:nvPr/>
          </p:nvSpPr>
          <p:spPr>
            <a:xfrm>
              <a:off x="-2834350" y="4315200"/>
              <a:ext cx="75075" cy="75075"/>
            </a:xfrm>
            <a:custGeom>
              <a:rect b="b" l="l" r="r" t="t"/>
              <a:pathLst>
                <a:path extrusionOk="0" h="3003" w="3003">
                  <a:moveTo>
                    <a:pt x="1501" y="567"/>
                  </a:moveTo>
                  <a:cubicBezTo>
                    <a:pt x="2002" y="567"/>
                    <a:pt x="2402" y="1001"/>
                    <a:pt x="2402" y="1501"/>
                  </a:cubicBezTo>
                  <a:cubicBezTo>
                    <a:pt x="2402" y="2002"/>
                    <a:pt x="2002" y="2402"/>
                    <a:pt x="1501" y="2402"/>
                  </a:cubicBezTo>
                  <a:cubicBezTo>
                    <a:pt x="1001" y="2402"/>
                    <a:pt x="567" y="2002"/>
                    <a:pt x="567" y="1501"/>
                  </a:cubicBezTo>
                  <a:cubicBezTo>
                    <a:pt x="567" y="1001"/>
                    <a:pt x="1001" y="567"/>
                    <a:pt x="1501" y="567"/>
                  </a:cubicBezTo>
                  <a:close/>
                  <a:moveTo>
                    <a:pt x="1501" y="0"/>
                  </a:moveTo>
                  <a:cubicBezTo>
                    <a:pt x="668" y="0"/>
                    <a:pt x="0" y="668"/>
                    <a:pt x="0" y="1501"/>
                  </a:cubicBezTo>
                  <a:cubicBezTo>
                    <a:pt x="0" y="2335"/>
                    <a:pt x="668" y="3003"/>
                    <a:pt x="1501" y="3003"/>
                  </a:cubicBezTo>
                  <a:cubicBezTo>
                    <a:pt x="2335" y="3003"/>
                    <a:pt x="2936" y="2335"/>
                    <a:pt x="3003" y="1501"/>
                  </a:cubicBezTo>
                  <a:cubicBezTo>
                    <a:pt x="3003" y="668"/>
                    <a:pt x="2335" y="0"/>
                    <a:pt x="1501"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8"/>
            <p:cNvSpPr/>
            <p:nvPr/>
          </p:nvSpPr>
          <p:spPr>
            <a:xfrm>
              <a:off x="-2616700" y="4381900"/>
              <a:ext cx="75075" cy="75100"/>
            </a:xfrm>
            <a:custGeom>
              <a:rect b="b" l="l" r="r" t="t"/>
              <a:pathLst>
                <a:path extrusionOk="0" h="3004" w="3003">
                  <a:moveTo>
                    <a:pt x="1502" y="1"/>
                  </a:moveTo>
                  <a:cubicBezTo>
                    <a:pt x="668" y="1"/>
                    <a:pt x="1" y="668"/>
                    <a:pt x="1" y="1502"/>
                  </a:cubicBezTo>
                  <a:cubicBezTo>
                    <a:pt x="1" y="2336"/>
                    <a:pt x="668" y="3003"/>
                    <a:pt x="1502" y="3003"/>
                  </a:cubicBezTo>
                  <a:cubicBezTo>
                    <a:pt x="2336" y="3003"/>
                    <a:pt x="3003" y="2336"/>
                    <a:pt x="3003" y="1502"/>
                  </a:cubicBezTo>
                  <a:cubicBezTo>
                    <a:pt x="2969" y="668"/>
                    <a:pt x="2336" y="1"/>
                    <a:pt x="1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8"/>
            <p:cNvSpPr/>
            <p:nvPr/>
          </p:nvSpPr>
          <p:spPr>
            <a:xfrm>
              <a:off x="-2723450" y="4079025"/>
              <a:ext cx="152650" cy="167200"/>
            </a:xfrm>
            <a:custGeom>
              <a:rect b="b" l="l" r="r" t="t"/>
              <a:pathLst>
                <a:path extrusionOk="0" h="6688" w="6106">
                  <a:moveTo>
                    <a:pt x="738" y="0"/>
                  </a:moveTo>
                  <a:cubicBezTo>
                    <a:pt x="361" y="0"/>
                    <a:pt x="1" y="314"/>
                    <a:pt x="1" y="741"/>
                  </a:cubicBezTo>
                  <a:lnTo>
                    <a:pt x="1" y="5978"/>
                  </a:lnTo>
                  <a:cubicBezTo>
                    <a:pt x="1" y="6394"/>
                    <a:pt x="364" y="6688"/>
                    <a:pt x="762" y="6688"/>
                  </a:cubicBezTo>
                  <a:cubicBezTo>
                    <a:pt x="875" y="6688"/>
                    <a:pt x="991" y="6664"/>
                    <a:pt x="1102" y="6612"/>
                  </a:cubicBezTo>
                  <a:lnTo>
                    <a:pt x="5638" y="3977"/>
                  </a:lnTo>
                  <a:cubicBezTo>
                    <a:pt x="6105" y="3677"/>
                    <a:pt x="6105" y="3009"/>
                    <a:pt x="5638" y="2743"/>
                  </a:cubicBezTo>
                  <a:lnTo>
                    <a:pt x="1102" y="107"/>
                  </a:lnTo>
                  <a:cubicBezTo>
                    <a:pt x="987" y="33"/>
                    <a:pt x="862" y="0"/>
                    <a:pt x="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58"/>
            <p:cNvSpPr/>
            <p:nvPr/>
          </p:nvSpPr>
          <p:spPr>
            <a:xfrm>
              <a:off x="-2838525" y="3765150"/>
              <a:ext cx="133450" cy="117775"/>
            </a:xfrm>
            <a:custGeom>
              <a:rect b="b" l="l" r="r" t="t"/>
              <a:pathLst>
                <a:path extrusionOk="0" h="4711" w="5338">
                  <a:moveTo>
                    <a:pt x="2646" y="0"/>
                  </a:moveTo>
                  <a:cubicBezTo>
                    <a:pt x="1734" y="0"/>
                    <a:pt x="875" y="531"/>
                    <a:pt x="501" y="1454"/>
                  </a:cubicBezTo>
                  <a:cubicBezTo>
                    <a:pt x="1" y="2655"/>
                    <a:pt x="534" y="4023"/>
                    <a:pt x="1735" y="4523"/>
                  </a:cubicBezTo>
                  <a:cubicBezTo>
                    <a:pt x="2039" y="4650"/>
                    <a:pt x="2356" y="4710"/>
                    <a:pt x="2668" y="4710"/>
                  </a:cubicBezTo>
                  <a:cubicBezTo>
                    <a:pt x="3588" y="4710"/>
                    <a:pt x="4464" y="4186"/>
                    <a:pt x="4837" y="3289"/>
                  </a:cubicBezTo>
                  <a:cubicBezTo>
                    <a:pt x="5338" y="2055"/>
                    <a:pt x="4771" y="687"/>
                    <a:pt x="3570" y="187"/>
                  </a:cubicBezTo>
                  <a:cubicBezTo>
                    <a:pt x="3267" y="61"/>
                    <a:pt x="2954" y="0"/>
                    <a:pt x="2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58"/>
            <p:cNvSpPr/>
            <p:nvPr/>
          </p:nvSpPr>
          <p:spPr>
            <a:xfrm>
              <a:off x="-3092025" y="3329250"/>
              <a:ext cx="111750" cy="98200"/>
            </a:xfrm>
            <a:custGeom>
              <a:rect b="b" l="l" r="r" t="t"/>
              <a:pathLst>
                <a:path extrusionOk="0" h="3928" w="4470">
                  <a:moveTo>
                    <a:pt x="2255" y="0"/>
                  </a:moveTo>
                  <a:cubicBezTo>
                    <a:pt x="1477" y="0"/>
                    <a:pt x="728" y="446"/>
                    <a:pt x="400" y="1178"/>
                  </a:cubicBezTo>
                  <a:cubicBezTo>
                    <a:pt x="0" y="2178"/>
                    <a:pt x="467" y="3313"/>
                    <a:pt x="1468" y="3780"/>
                  </a:cubicBezTo>
                  <a:cubicBezTo>
                    <a:pt x="1718" y="3880"/>
                    <a:pt x="1974" y="3928"/>
                    <a:pt x="2226" y="3928"/>
                  </a:cubicBezTo>
                  <a:cubicBezTo>
                    <a:pt x="2979" y="3928"/>
                    <a:pt x="3686" y="3496"/>
                    <a:pt x="4036" y="2745"/>
                  </a:cubicBezTo>
                  <a:cubicBezTo>
                    <a:pt x="4470" y="1745"/>
                    <a:pt x="4003" y="611"/>
                    <a:pt x="3002" y="144"/>
                  </a:cubicBezTo>
                  <a:cubicBezTo>
                    <a:pt x="2759" y="46"/>
                    <a:pt x="2505" y="0"/>
                    <a:pt x="2255" y="0"/>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58"/>
            <p:cNvSpPr/>
            <p:nvPr/>
          </p:nvSpPr>
          <p:spPr>
            <a:xfrm>
              <a:off x="-3007800" y="3430900"/>
              <a:ext cx="195150" cy="321425"/>
            </a:xfrm>
            <a:custGeom>
              <a:rect b="b" l="l" r="r" t="t"/>
              <a:pathLst>
                <a:path extrusionOk="0" h="12857" w="7806">
                  <a:moveTo>
                    <a:pt x="205" y="1"/>
                  </a:moveTo>
                  <a:cubicBezTo>
                    <a:pt x="176" y="1"/>
                    <a:pt x="151" y="5"/>
                    <a:pt x="134" y="14"/>
                  </a:cubicBezTo>
                  <a:cubicBezTo>
                    <a:pt x="33" y="47"/>
                    <a:pt x="0" y="214"/>
                    <a:pt x="33" y="314"/>
                  </a:cubicBezTo>
                  <a:lnTo>
                    <a:pt x="7372" y="12723"/>
                  </a:lnTo>
                  <a:cubicBezTo>
                    <a:pt x="7439" y="12823"/>
                    <a:pt x="7472" y="12856"/>
                    <a:pt x="7539" y="12856"/>
                  </a:cubicBezTo>
                  <a:cubicBezTo>
                    <a:pt x="7606" y="12856"/>
                    <a:pt x="7639" y="12856"/>
                    <a:pt x="7672" y="12823"/>
                  </a:cubicBezTo>
                  <a:cubicBezTo>
                    <a:pt x="7772" y="12756"/>
                    <a:pt x="7806" y="12589"/>
                    <a:pt x="7772" y="12523"/>
                  </a:cubicBezTo>
                  <a:lnTo>
                    <a:pt x="434" y="80"/>
                  </a:lnTo>
                  <a:cubicBezTo>
                    <a:pt x="385" y="32"/>
                    <a:pt x="282" y="1"/>
                    <a:pt x="205" y="1"/>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58"/>
            <p:cNvSpPr/>
            <p:nvPr/>
          </p:nvSpPr>
          <p:spPr>
            <a:xfrm>
              <a:off x="-2557500" y="3076475"/>
              <a:ext cx="39225" cy="26225"/>
            </a:xfrm>
            <a:custGeom>
              <a:rect b="b" l="l" r="r" t="t"/>
              <a:pathLst>
                <a:path extrusionOk="0" h="1049" w="1569">
                  <a:moveTo>
                    <a:pt x="1307" y="1"/>
                  </a:moveTo>
                  <a:cubicBezTo>
                    <a:pt x="1273" y="1"/>
                    <a:pt x="1238" y="5"/>
                    <a:pt x="1202" y="14"/>
                  </a:cubicBezTo>
                  <a:lnTo>
                    <a:pt x="134" y="648"/>
                  </a:lnTo>
                  <a:cubicBezTo>
                    <a:pt x="34" y="681"/>
                    <a:pt x="1" y="815"/>
                    <a:pt x="34" y="915"/>
                  </a:cubicBezTo>
                  <a:cubicBezTo>
                    <a:pt x="134" y="1015"/>
                    <a:pt x="168" y="1048"/>
                    <a:pt x="201" y="1048"/>
                  </a:cubicBezTo>
                  <a:cubicBezTo>
                    <a:pt x="268" y="1048"/>
                    <a:pt x="301" y="1048"/>
                    <a:pt x="335" y="1015"/>
                  </a:cubicBezTo>
                  <a:lnTo>
                    <a:pt x="1435" y="381"/>
                  </a:lnTo>
                  <a:cubicBezTo>
                    <a:pt x="1502" y="348"/>
                    <a:pt x="1569" y="214"/>
                    <a:pt x="1502" y="81"/>
                  </a:cubicBezTo>
                  <a:cubicBezTo>
                    <a:pt x="1478" y="32"/>
                    <a:pt x="1400" y="1"/>
                    <a:pt x="1307" y="1"/>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8"/>
            <p:cNvSpPr/>
            <p:nvPr/>
          </p:nvSpPr>
          <p:spPr>
            <a:xfrm>
              <a:off x="-2890225" y="3123875"/>
              <a:ext cx="289400" cy="171450"/>
            </a:xfrm>
            <a:custGeom>
              <a:rect b="b" l="l" r="r" t="t"/>
              <a:pathLst>
                <a:path extrusionOk="0" h="6858" w="11576">
                  <a:moveTo>
                    <a:pt x="11333" y="1"/>
                  </a:moveTo>
                  <a:cubicBezTo>
                    <a:pt x="11297" y="1"/>
                    <a:pt x="11264" y="8"/>
                    <a:pt x="11242" y="19"/>
                  </a:cubicBezTo>
                  <a:lnTo>
                    <a:pt x="9007" y="1320"/>
                  </a:lnTo>
                  <a:cubicBezTo>
                    <a:pt x="8907" y="1420"/>
                    <a:pt x="8907" y="1520"/>
                    <a:pt x="8940" y="1620"/>
                  </a:cubicBezTo>
                  <a:cubicBezTo>
                    <a:pt x="8974" y="1687"/>
                    <a:pt x="9007" y="1754"/>
                    <a:pt x="9107" y="1754"/>
                  </a:cubicBezTo>
                  <a:cubicBezTo>
                    <a:pt x="9140" y="1754"/>
                    <a:pt x="9174" y="1754"/>
                    <a:pt x="9240" y="1687"/>
                  </a:cubicBezTo>
                  <a:lnTo>
                    <a:pt x="11442" y="386"/>
                  </a:lnTo>
                  <a:cubicBezTo>
                    <a:pt x="11575" y="320"/>
                    <a:pt x="11575" y="186"/>
                    <a:pt x="11509" y="119"/>
                  </a:cubicBezTo>
                  <a:cubicBezTo>
                    <a:pt x="11486" y="30"/>
                    <a:pt x="11405" y="1"/>
                    <a:pt x="11333" y="1"/>
                  </a:cubicBezTo>
                  <a:close/>
                  <a:moveTo>
                    <a:pt x="6950" y="2577"/>
                  </a:moveTo>
                  <a:cubicBezTo>
                    <a:pt x="6900" y="2577"/>
                    <a:pt x="6847" y="2594"/>
                    <a:pt x="6805" y="2621"/>
                  </a:cubicBezTo>
                  <a:lnTo>
                    <a:pt x="4604" y="3922"/>
                  </a:lnTo>
                  <a:cubicBezTo>
                    <a:pt x="4470" y="3989"/>
                    <a:pt x="4470" y="4122"/>
                    <a:pt x="4504" y="4189"/>
                  </a:cubicBezTo>
                  <a:cubicBezTo>
                    <a:pt x="4504" y="4256"/>
                    <a:pt x="4604" y="4289"/>
                    <a:pt x="4670" y="4322"/>
                  </a:cubicBezTo>
                  <a:cubicBezTo>
                    <a:pt x="4737" y="4322"/>
                    <a:pt x="4771" y="4322"/>
                    <a:pt x="4804" y="4289"/>
                  </a:cubicBezTo>
                  <a:lnTo>
                    <a:pt x="7005" y="2988"/>
                  </a:lnTo>
                  <a:cubicBezTo>
                    <a:pt x="7139" y="2888"/>
                    <a:pt x="7139" y="2788"/>
                    <a:pt x="7106" y="2688"/>
                  </a:cubicBezTo>
                  <a:cubicBezTo>
                    <a:pt x="7086" y="2610"/>
                    <a:pt x="7021" y="2577"/>
                    <a:pt x="6950" y="2577"/>
                  </a:cubicBezTo>
                  <a:close/>
                  <a:moveTo>
                    <a:pt x="2462" y="5136"/>
                  </a:moveTo>
                  <a:cubicBezTo>
                    <a:pt x="2418" y="5136"/>
                    <a:pt x="2372" y="5144"/>
                    <a:pt x="2335" y="5156"/>
                  </a:cubicBezTo>
                  <a:lnTo>
                    <a:pt x="134" y="6457"/>
                  </a:lnTo>
                  <a:cubicBezTo>
                    <a:pt x="0" y="6524"/>
                    <a:pt x="0" y="6657"/>
                    <a:pt x="67" y="6757"/>
                  </a:cubicBezTo>
                  <a:cubicBezTo>
                    <a:pt x="101" y="6824"/>
                    <a:pt x="134" y="6858"/>
                    <a:pt x="234" y="6858"/>
                  </a:cubicBezTo>
                  <a:cubicBezTo>
                    <a:pt x="267" y="6858"/>
                    <a:pt x="301" y="6858"/>
                    <a:pt x="334" y="6824"/>
                  </a:cubicBezTo>
                  <a:lnTo>
                    <a:pt x="2569" y="5523"/>
                  </a:lnTo>
                  <a:cubicBezTo>
                    <a:pt x="2669" y="5457"/>
                    <a:pt x="2669" y="5323"/>
                    <a:pt x="2636" y="5223"/>
                  </a:cubicBezTo>
                  <a:cubicBezTo>
                    <a:pt x="2615" y="5160"/>
                    <a:pt x="2540" y="5136"/>
                    <a:pt x="2462" y="5136"/>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8"/>
            <p:cNvSpPr/>
            <p:nvPr/>
          </p:nvSpPr>
          <p:spPr>
            <a:xfrm>
              <a:off x="-2973625" y="3316675"/>
              <a:ext cx="39225" cy="27025"/>
            </a:xfrm>
            <a:custGeom>
              <a:rect b="b" l="l" r="r" t="t"/>
              <a:pathLst>
                <a:path extrusionOk="0" h="1081" w="1569">
                  <a:moveTo>
                    <a:pt x="1329" y="0"/>
                  </a:moveTo>
                  <a:cubicBezTo>
                    <a:pt x="1300" y="0"/>
                    <a:pt x="1268" y="4"/>
                    <a:pt x="1235" y="13"/>
                  </a:cubicBezTo>
                  <a:lnTo>
                    <a:pt x="134" y="647"/>
                  </a:lnTo>
                  <a:cubicBezTo>
                    <a:pt x="67" y="713"/>
                    <a:pt x="1" y="813"/>
                    <a:pt x="67" y="947"/>
                  </a:cubicBezTo>
                  <a:cubicBezTo>
                    <a:pt x="101" y="1047"/>
                    <a:pt x="168" y="1047"/>
                    <a:pt x="234" y="1080"/>
                  </a:cubicBezTo>
                  <a:cubicBezTo>
                    <a:pt x="268" y="1080"/>
                    <a:pt x="301" y="1080"/>
                    <a:pt x="334" y="1014"/>
                  </a:cubicBezTo>
                  <a:lnTo>
                    <a:pt x="1435" y="413"/>
                  </a:lnTo>
                  <a:cubicBezTo>
                    <a:pt x="1535" y="346"/>
                    <a:pt x="1569" y="246"/>
                    <a:pt x="1535" y="113"/>
                  </a:cubicBezTo>
                  <a:cubicBezTo>
                    <a:pt x="1485" y="38"/>
                    <a:pt x="1416" y="0"/>
                    <a:pt x="1329"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58"/>
            <p:cNvSpPr/>
            <p:nvPr/>
          </p:nvSpPr>
          <p:spPr>
            <a:xfrm>
              <a:off x="-2511625" y="2983675"/>
              <a:ext cx="120125" cy="105750"/>
            </a:xfrm>
            <a:custGeom>
              <a:rect b="b" l="l" r="r" t="t"/>
              <a:pathLst>
                <a:path extrusionOk="0" h="4230" w="4805">
                  <a:moveTo>
                    <a:pt x="2450" y="0"/>
                  </a:moveTo>
                  <a:cubicBezTo>
                    <a:pt x="1610" y="0"/>
                    <a:pt x="820" y="477"/>
                    <a:pt x="468" y="1258"/>
                  </a:cubicBezTo>
                  <a:cubicBezTo>
                    <a:pt x="1" y="2358"/>
                    <a:pt x="501" y="3559"/>
                    <a:pt x="1535" y="4060"/>
                  </a:cubicBezTo>
                  <a:cubicBezTo>
                    <a:pt x="1809" y="4176"/>
                    <a:pt x="2089" y="4230"/>
                    <a:pt x="2363" y="4230"/>
                  </a:cubicBezTo>
                  <a:cubicBezTo>
                    <a:pt x="3190" y="4230"/>
                    <a:pt x="3961" y="3736"/>
                    <a:pt x="4337" y="2959"/>
                  </a:cubicBezTo>
                  <a:cubicBezTo>
                    <a:pt x="4804" y="1891"/>
                    <a:pt x="4304" y="657"/>
                    <a:pt x="3270" y="157"/>
                  </a:cubicBezTo>
                  <a:cubicBezTo>
                    <a:pt x="3000" y="50"/>
                    <a:pt x="2722" y="0"/>
                    <a:pt x="2450"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8"/>
            <p:cNvSpPr/>
            <p:nvPr/>
          </p:nvSpPr>
          <p:spPr>
            <a:xfrm>
              <a:off x="-4727375" y="1675800"/>
              <a:ext cx="3266525" cy="3273200"/>
            </a:xfrm>
            <a:custGeom>
              <a:rect b="b" l="l" r="r" t="t"/>
              <a:pathLst>
                <a:path extrusionOk="0" h="130928" w="130661">
                  <a:moveTo>
                    <a:pt x="65214" y="1"/>
                  </a:moveTo>
                  <a:cubicBezTo>
                    <a:pt x="64180" y="1"/>
                    <a:pt x="63046" y="34"/>
                    <a:pt x="61945" y="68"/>
                  </a:cubicBezTo>
                  <a:lnTo>
                    <a:pt x="61811" y="68"/>
                  </a:lnTo>
                  <a:cubicBezTo>
                    <a:pt x="61578" y="101"/>
                    <a:pt x="61378" y="334"/>
                    <a:pt x="61411" y="568"/>
                  </a:cubicBezTo>
                  <a:cubicBezTo>
                    <a:pt x="61442" y="815"/>
                    <a:pt x="61616" y="1005"/>
                    <a:pt x="61854" y="1005"/>
                  </a:cubicBezTo>
                  <a:cubicBezTo>
                    <a:pt x="61873" y="1005"/>
                    <a:pt x="61892" y="1004"/>
                    <a:pt x="61912" y="1002"/>
                  </a:cubicBezTo>
                  <a:lnTo>
                    <a:pt x="61978" y="1002"/>
                  </a:lnTo>
                  <a:cubicBezTo>
                    <a:pt x="63061" y="941"/>
                    <a:pt x="64148" y="912"/>
                    <a:pt x="65236" y="912"/>
                  </a:cubicBezTo>
                  <a:cubicBezTo>
                    <a:pt x="68339" y="912"/>
                    <a:pt x="71449" y="1149"/>
                    <a:pt x="74487" y="1569"/>
                  </a:cubicBezTo>
                  <a:lnTo>
                    <a:pt x="74587" y="1569"/>
                  </a:lnTo>
                  <a:cubicBezTo>
                    <a:pt x="74821" y="1569"/>
                    <a:pt x="74988" y="1402"/>
                    <a:pt x="75054" y="1168"/>
                  </a:cubicBezTo>
                  <a:cubicBezTo>
                    <a:pt x="75088" y="901"/>
                    <a:pt x="74921" y="701"/>
                    <a:pt x="74654" y="668"/>
                  </a:cubicBezTo>
                  <a:cubicBezTo>
                    <a:pt x="71552" y="234"/>
                    <a:pt x="68383" y="1"/>
                    <a:pt x="65214" y="1"/>
                  </a:cubicBezTo>
                  <a:close/>
                  <a:moveTo>
                    <a:pt x="49240" y="2231"/>
                  </a:moveTo>
                  <a:cubicBezTo>
                    <a:pt x="49217" y="2231"/>
                    <a:pt x="49193" y="2232"/>
                    <a:pt x="49169" y="2236"/>
                  </a:cubicBezTo>
                  <a:cubicBezTo>
                    <a:pt x="44899" y="3303"/>
                    <a:pt x="40830" y="4704"/>
                    <a:pt x="37027" y="6405"/>
                  </a:cubicBezTo>
                  <a:cubicBezTo>
                    <a:pt x="36794" y="6505"/>
                    <a:pt x="36727" y="6806"/>
                    <a:pt x="36794" y="7006"/>
                  </a:cubicBezTo>
                  <a:cubicBezTo>
                    <a:pt x="36894" y="7173"/>
                    <a:pt x="37060" y="7239"/>
                    <a:pt x="37227" y="7239"/>
                  </a:cubicBezTo>
                  <a:cubicBezTo>
                    <a:pt x="37272" y="7239"/>
                    <a:pt x="37316" y="7225"/>
                    <a:pt x="37351" y="7225"/>
                  </a:cubicBezTo>
                  <a:cubicBezTo>
                    <a:pt x="37368" y="7225"/>
                    <a:pt x="37383" y="7228"/>
                    <a:pt x="37394" y="7239"/>
                  </a:cubicBezTo>
                  <a:cubicBezTo>
                    <a:pt x="41163" y="5538"/>
                    <a:pt x="45200" y="4170"/>
                    <a:pt x="49369" y="3136"/>
                  </a:cubicBezTo>
                  <a:cubicBezTo>
                    <a:pt x="49603" y="3070"/>
                    <a:pt x="49736" y="2836"/>
                    <a:pt x="49703" y="2569"/>
                  </a:cubicBezTo>
                  <a:cubicBezTo>
                    <a:pt x="49643" y="2360"/>
                    <a:pt x="49449" y="2231"/>
                    <a:pt x="49240" y="2231"/>
                  </a:cubicBezTo>
                  <a:close/>
                  <a:moveTo>
                    <a:pt x="86941" y="3683"/>
                  </a:moveTo>
                  <a:cubicBezTo>
                    <a:pt x="86741" y="3683"/>
                    <a:pt x="86576" y="3790"/>
                    <a:pt x="86496" y="4004"/>
                  </a:cubicBezTo>
                  <a:cubicBezTo>
                    <a:pt x="86429" y="4237"/>
                    <a:pt x="86562" y="4504"/>
                    <a:pt x="86796" y="4571"/>
                  </a:cubicBezTo>
                  <a:cubicBezTo>
                    <a:pt x="90799" y="6005"/>
                    <a:pt x="94635" y="7840"/>
                    <a:pt x="98271" y="10008"/>
                  </a:cubicBezTo>
                  <a:cubicBezTo>
                    <a:pt x="98371" y="10075"/>
                    <a:pt x="98438" y="10075"/>
                    <a:pt x="98504" y="10075"/>
                  </a:cubicBezTo>
                  <a:cubicBezTo>
                    <a:pt x="98638" y="10075"/>
                    <a:pt x="98805" y="10008"/>
                    <a:pt x="98838" y="9808"/>
                  </a:cubicBezTo>
                  <a:cubicBezTo>
                    <a:pt x="98971" y="9574"/>
                    <a:pt x="98905" y="9307"/>
                    <a:pt x="98671" y="9174"/>
                  </a:cubicBezTo>
                  <a:cubicBezTo>
                    <a:pt x="95002" y="7006"/>
                    <a:pt x="91132" y="5138"/>
                    <a:pt x="87096" y="3703"/>
                  </a:cubicBezTo>
                  <a:cubicBezTo>
                    <a:pt x="87043" y="3690"/>
                    <a:pt x="86991" y="3683"/>
                    <a:pt x="86941" y="3683"/>
                  </a:cubicBezTo>
                  <a:close/>
                  <a:moveTo>
                    <a:pt x="26193" y="12713"/>
                  </a:moveTo>
                  <a:cubicBezTo>
                    <a:pt x="26097" y="12713"/>
                    <a:pt x="26000" y="12743"/>
                    <a:pt x="25919" y="12810"/>
                  </a:cubicBezTo>
                  <a:cubicBezTo>
                    <a:pt x="22450" y="15312"/>
                    <a:pt x="19248" y="18181"/>
                    <a:pt x="16379" y="21349"/>
                  </a:cubicBezTo>
                  <a:cubicBezTo>
                    <a:pt x="16212" y="21516"/>
                    <a:pt x="16246" y="21816"/>
                    <a:pt x="16412" y="21983"/>
                  </a:cubicBezTo>
                  <a:cubicBezTo>
                    <a:pt x="16512" y="22050"/>
                    <a:pt x="16579" y="22083"/>
                    <a:pt x="16713" y="22083"/>
                  </a:cubicBezTo>
                  <a:cubicBezTo>
                    <a:pt x="16846" y="22083"/>
                    <a:pt x="16946" y="22050"/>
                    <a:pt x="17046" y="21917"/>
                  </a:cubicBezTo>
                  <a:cubicBezTo>
                    <a:pt x="19882" y="18781"/>
                    <a:pt x="23050" y="15979"/>
                    <a:pt x="26453" y="13511"/>
                  </a:cubicBezTo>
                  <a:cubicBezTo>
                    <a:pt x="26620" y="13377"/>
                    <a:pt x="26720" y="13077"/>
                    <a:pt x="26553" y="12877"/>
                  </a:cubicBezTo>
                  <a:cubicBezTo>
                    <a:pt x="26473" y="12777"/>
                    <a:pt x="26335" y="12713"/>
                    <a:pt x="26193" y="12713"/>
                  </a:cubicBezTo>
                  <a:close/>
                  <a:moveTo>
                    <a:pt x="108788" y="16816"/>
                  </a:moveTo>
                  <a:cubicBezTo>
                    <a:pt x="108658" y="16816"/>
                    <a:pt x="108511" y="16880"/>
                    <a:pt x="108411" y="16980"/>
                  </a:cubicBezTo>
                  <a:cubicBezTo>
                    <a:pt x="108245" y="17146"/>
                    <a:pt x="108278" y="17413"/>
                    <a:pt x="108445" y="17580"/>
                  </a:cubicBezTo>
                  <a:cubicBezTo>
                    <a:pt x="111580" y="20382"/>
                    <a:pt x="114449" y="23551"/>
                    <a:pt x="116951" y="26920"/>
                  </a:cubicBezTo>
                  <a:cubicBezTo>
                    <a:pt x="117018" y="27020"/>
                    <a:pt x="117184" y="27087"/>
                    <a:pt x="117318" y="27087"/>
                  </a:cubicBezTo>
                  <a:cubicBezTo>
                    <a:pt x="117418" y="27087"/>
                    <a:pt x="117518" y="27054"/>
                    <a:pt x="117585" y="27054"/>
                  </a:cubicBezTo>
                  <a:cubicBezTo>
                    <a:pt x="117785" y="26920"/>
                    <a:pt x="117818" y="26653"/>
                    <a:pt x="117651" y="26420"/>
                  </a:cubicBezTo>
                  <a:cubicBezTo>
                    <a:pt x="115116" y="22984"/>
                    <a:pt x="112214" y="19815"/>
                    <a:pt x="109012" y="16913"/>
                  </a:cubicBezTo>
                  <a:cubicBezTo>
                    <a:pt x="108958" y="16846"/>
                    <a:pt x="108877" y="16816"/>
                    <a:pt x="108788" y="16816"/>
                  </a:cubicBezTo>
                  <a:close/>
                  <a:moveTo>
                    <a:pt x="9232" y="31463"/>
                  </a:moveTo>
                  <a:cubicBezTo>
                    <a:pt x="9072" y="31463"/>
                    <a:pt x="8909" y="31553"/>
                    <a:pt x="8840" y="31690"/>
                  </a:cubicBezTo>
                  <a:cubicBezTo>
                    <a:pt x="6705" y="35359"/>
                    <a:pt x="4904" y="39329"/>
                    <a:pt x="3536" y="43399"/>
                  </a:cubicBezTo>
                  <a:cubicBezTo>
                    <a:pt x="3436" y="43665"/>
                    <a:pt x="3570" y="43899"/>
                    <a:pt x="3837" y="43999"/>
                  </a:cubicBezTo>
                  <a:cubicBezTo>
                    <a:pt x="3870" y="44032"/>
                    <a:pt x="3903" y="44032"/>
                    <a:pt x="3937" y="44032"/>
                  </a:cubicBezTo>
                  <a:cubicBezTo>
                    <a:pt x="4170" y="44032"/>
                    <a:pt x="4337" y="43899"/>
                    <a:pt x="4404" y="43699"/>
                  </a:cubicBezTo>
                  <a:cubicBezTo>
                    <a:pt x="5771" y="39663"/>
                    <a:pt x="7539" y="35760"/>
                    <a:pt x="9608" y="32157"/>
                  </a:cubicBezTo>
                  <a:cubicBezTo>
                    <a:pt x="9741" y="31924"/>
                    <a:pt x="9674" y="31657"/>
                    <a:pt x="9441" y="31523"/>
                  </a:cubicBezTo>
                  <a:cubicBezTo>
                    <a:pt x="9378" y="31482"/>
                    <a:pt x="9305" y="31463"/>
                    <a:pt x="9232" y="31463"/>
                  </a:cubicBezTo>
                  <a:close/>
                  <a:moveTo>
                    <a:pt x="123888" y="37107"/>
                  </a:moveTo>
                  <a:cubicBezTo>
                    <a:pt x="123822" y="37107"/>
                    <a:pt x="123754" y="37124"/>
                    <a:pt x="123689" y="37161"/>
                  </a:cubicBezTo>
                  <a:cubicBezTo>
                    <a:pt x="123489" y="37227"/>
                    <a:pt x="123355" y="37528"/>
                    <a:pt x="123489" y="37728"/>
                  </a:cubicBezTo>
                  <a:cubicBezTo>
                    <a:pt x="125323" y="41564"/>
                    <a:pt x="126758" y="45567"/>
                    <a:pt x="127792" y="49670"/>
                  </a:cubicBezTo>
                  <a:cubicBezTo>
                    <a:pt x="127859" y="49870"/>
                    <a:pt x="128025" y="50003"/>
                    <a:pt x="128259" y="50003"/>
                  </a:cubicBezTo>
                  <a:lnTo>
                    <a:pt x="128292" y="50003"/>
                  </a:lnTo>
                  <a:cubicBezTo>
                    <a:pt x="128526" y="49937"/>
                    <a:pt x="128659" y="49703"/>
                    <a:pt x="128626" y="49436"/>
                  </a:cubicBezTo>
                  <a:cubicBezTo>
                    <a:pt x="127592" y="45267"/>
                    <a:pt x="126124" y="41230"/>
                    <a:pt x="124289" y="37361"/>
                  </a:cubicBezTo>
                  <a:cubicBezTo>
                    <a:pt x="124217" y="37217"/>
                    <a:pt x="124058" y="37107"/>
                    <a:pt x="123888" y="37107"/>
                  </a:cubicBezTo>
                  <a:close/>
                  <a:moveTo>
                    <a:pt x="1042" y="55536"/>
                  </a:moveTo>
                  <a:cubicBezTo>
                    <a:pt x="835" y="55536"/>
                    <a:pt x="662" y="55694"/>
                    <a:pt x="601" y="55908"/>
                  </a:cubicBezTo>
                  <a:cubicBezTo>
                    <a:pt x="201" y="59010"/>
                    <a:pt x="1" y="62112"/>
                    <a:pt x="1" y="65248"/>
                  </a:cubicBezTo>
                  <a:cubicBezTo>
                    <a:pt x="1" y="66415"/>
                    <a:pt x="34" y="67583"/>
                    <a:pt x="67" y="68750"/>
                  </a:cubicBezTo>
                  <a:cubicBezTo>
                    <a:pt x="67" y="68950"/>
                    <a:pt x="267" y="69184"/>
                    <a:pt x="534" y="69184"/>
                  </a:cubicBezTo>
                  <a:cubicBezTo>
                    <a:pt x="835" y="69184"/>
                    <a:pt x="1001" y="68950"/>
                    <a:pt x="935" y="68717"/>
                  </a:cubicBezTo>
                  <a:cubicBezTo>
                    <a:pt x="901" y="67549"/>
                    <a:pt x="868" y="66415"/>
                    <a:pt x="868" y="65248"/>
                  </a:cubicBezTo>
                  <a:cubicBezTo>
                    <a:pt x="868" y="62179"/>
                    <a:pt x="1068" y="59076"/>
                    <a:pt x="1502" y="56041"/>
                  </a:cubicBezTo>
                  <a:cubicBezTo>
                    <a:pt x="1535" y="55774"/>
                    <a:pt x="1368" y="55574"/>
                    <a:pt x="1101" y="55541"/>
                  </a:cubicBezTo>
                  <a:cubicBezTo>
                    <a:pt x="1081" y="55538"/>
                    <a:pt x="1062" y="55536"/>
                    <a:pt x="1042" y="55536"/>
                  </a:cubicBezTo>
                  <a:close/>
                  <a:moveTo>
                    <a:pt x="130594" y="62112"/>
                  </a:moveTo>
                  <a:lnTo>
                    <a:pt x="129660" y="62145"/>
                  </a:lnTo>
                  <a:lnTo>
                    <a:pt x="129660" y="62312"/>
                  </a:lnTo>
                  <a:cubicBezTo>
                    <a:pt x="129693" y="63413"/>
                    <a:pt x="129760" y="64480"/>
                    <a:pt x="129760" y="65548"/>
                  </a:cubicBezTo>
                  <a:cubicBezTo>
                    <a:pt x="129760" y="68650"/>
                    <a:pt x="129493" y="71886"/>
                    <a:pt x="129026" y="74954"/>
                  </a:cubicBezTo>
                  <a:cubicBezTo>
                    <a:pt x="128993" y="75221"/>
                    <a:pt x="129160" y="75421"/>
                    <a:pt x="129426" y="75455"/>
                  </a:cubicBezTo>
                  <a:lnTo>
                    <a:pt x="129493" y="75455"/>
                  </a:lnTo>
                  <a:cubicBezTo>
                    <a:pt x="129760" y="75455"/>
                    <a:pt x="129927" y="75288"/>
                    <a:pt x="129960" y="75088"/>
                  </a:cubicBezTo>
                  <a:cubicBezTo>
                    <a:pt x="130427" y="71952"/>
                    <a:pt x="130661" y="68750"/>
                    <a:pt x="130661" y="65548"/>
                  </a:cubicBezTo>
                  <a:cubicBezTo>
                    <a:pt x="130661" y="64447"/>
                    <a:pt x="130627" y="63380"/>
                    <a:pt x="130594" y="62279"/>
                  </a:cubicBezTo>
                  <a:lnTo>
                    <a:pt x="130594" y="62112"/>
                  </a:lnTo>
                  <a:close/>
                  <a:moveTo>
                    <a:pt x="2332" y="80919"/>
                  </a:moveTo>
                  <a:cubicBezTo>
                    <a:pt x="2301" y="80919"/>
                    <a:pt x="2268" y="80921"/>
                    <a:pt x="2236" y="80925"/>
                  </a:cubicBezTo>
                  <a:cubicBezTo>
                    <a:pt x="2002" y="80959"/>
                    <a:pt x="1869" y="81226"/>
                    <a:pt x="1902" y="81459"/>
                  </a:cubicBezTo>
                  <a:cubicBezTo>
                    <a:pt x="2903" y="85629"/>
                    <a:pt x="4270" y="89732"/>
                    <a:pt x="6038" y="93601"/>
                  </a:cubicBezTo>
                  <a:cubicBezTo>
                    <a:pt x="6105" y="93768"/>
                    <a:pt x="6272" y="93868"/>
                    <a:pt x="6439" y="93868"/>
                  </a:cubicBezTo>
                  <a:cubicBezTo>
                    <a:pt x="6539" y="93868"/>
                    <a:pt x="6572" y="93868"/>
                    <a:pt x="6672" y="93801"/>
                  </a:cubicBezTo>
                  <a:cubicBezTo>
                    <a:pt x="6872" y="93735"/>
                    <a:pt x="6939" y="93434"/>
                    <a:pt x="6872" y="93234"/>
                  </a:cubicBezTo>
                  <a:cubicBezTo>
                    <a:pt x="5171" y="89432"/>
                    <a:pt x="3770" y="85395"/>
                    <a:pt x="2769" y="81259"/>
                  </a:cubicBezTo>
                  <a:cubicBezTo>
                    <a:pt x="2740" y="81025"/>
                    <a:pt x="2557" y="80919"/>
                    <a:pt x="2332" y="80919"/>
                  </a:cubicBezTo>
                  <a:close/>
                  <a:moveTo>
                    <a:pt x="12850" y="103979"/>
                  </a:moveTo>
                  <a:cubicBezTo>
                    <a:pt x="12754" y="103979"/>
                    <a:pt x="12657" y="104008"/>
                    <a:pt x="12576" y="104075"/>
                  </a:cubicBezTo>
                  <a:cubicBezTo>
                    <a:pt x="12410" y="104209"/>
                    <a:pt x="12343" y="104476"/>
                    <a:pt x="12510" y="104709"/>
                  </a:cubicBezTo>
                  <a:cubicBezTo>
                    <a:pt x="15011" y="108212"/>
                    <a:pt x="17880" y="111414"/>
                    <a:pt x="21049" y="114283"/>
                  </a:cubicBezTo>
                  <a:cubicBezTo>
                    <a:pt x="21116" y="114383"/>
                    <a:pt x="21216" y="114416"/>
                    <a:pt x="21349" y="114416"/>
                  </a:cubicBezTo>
                  <a:cubicBezTo>
                    <a:pt x="21449" y="114416"/>
                    <a:pt x="21583" y="114383"/>
                    <a:pt x="21683" y="114216"/>
                  </a:cubicBezTo>
                  <a:cubicBezTo>
                    <a:pt x="21850" y="114049"/>
                    <a:pt x="21783" y="113749"/>
                    <a:pt x="21649" y="113582"/>
                  </a:cubicBezTo>
                  <a:cubicBezTo>
                    <a:pt x="18547" y="110780"/>
                    <a:pt x="15712" y="107611"/>
                    <a:pt x="13210" y="104142"/>
                  </a:cubicBezTo>
                  <a:cubicBezTo>
                    <a:pt x="13131" y="104043"/>
                    <a:pt x="12992" y="103979"/>
                    <a:pt x="12850" y="103979"/>
                  </a:cubicBezTo>
                  <a:close/>
                  <a:moveTo>
                    <a:pt x="31611" y="120986"/>
                  </a:moveTo>
                  <a:cubicBezTo>
                    <a:pt x="31456" y="120986"/>
                    <a:pt x="31311" y="121068"/>
                    <a:pt x="31223" y="121221"/>
                  </a:cubicBezTo>
                  <a:cubicBezTo>
                    <a:pt x="31090" y="121421"/>
                    <a:pt x="31190" y="121688"/>
                    <a:pt x="31390" y="121821"/>
                  </a:cubicBezTo>
                  <a:cubicBezTo>
                    <a:pt x="35059" y="123923"/>
                    <a:pt x="38962" y="125724"/>
                    <a:pt x="43098" y="127092"/>
                  </a:cubicBezTo>
                  <a:cubicBezTo>
                    <a:pt x="43131" y="127125"/>
                    <a:pt x="43198" y="127125"/>
                    <a:pt x="43232" y="127125"/>
                  </a:cubicBezTo>
                  <a:cubicBezTo>
                    <a:pt x="43432" y="127125"/>
                    <a:pt x="43598" y="127058"/>
                    <a:pt x="43699" y="126792"/>
                  </a:cubicBezTo>
                  <a:cubicBezTo>
                    <a:pt x="43765" y="126558"/>
                    <a:pt x="43632" y="126291"/>
                    <a:pt x="43398" y="126225"/>
                  </a:cubicBezTo>
                  <a:cubicBezTo>
                    <a:pt x="39295" y="124890"/>
                    <a:pt x="35426" y="123122"/>
                    <a:pt x="31857" y="121054"/>
                  </a:cubicBezTo>
                  <a:cubicBezTo>
                    <a:pt x="31777" y="121008"/>
                    <a:pt x="31693" y="120986"/>
                    <a:pt x="31611" y="120986"/>
                  </a:cubicBezTo>
                  <a:close/>
                  <a:moveTo>
                    <a:pt x="92951" y="123869"/>
                  </a:moveTo>
                  <a:cubicBezTo>
                    <a:pt x="92886" y="123869"/>
                    <a:pt x="92823" y="123886"/>
                    <a:pt x="92767" y="123923"/>
                  </a:cubicBezTo>
                  <a:cubicBezTo>
                    <a:pt x="88931" y="125724"/>
                    <a:pt x="84928" y="127125"/>
                    <a:pt x="80825" y="128159"/>
                  </a:cubicBezTo>
                  <a:cubicBezTo>
                    <a:pt x="80592" y="128226"/>
                    <a:pt x="80458" y="128459"/>
                    <a:pt x="80491" y="128726"/>
                  </a:cubicBezTo>
                  <a:cubicBezTo>
                    <a:pt x="80592" y="128926"/>
                    <a:pt x="80758" y="129060"/>
                    <a:pt x="80958" y="129060"/>
                  </a:cubicBezTo>
                  <a:lnTo>
                    <a:pt x="81059" y="129027"/>
                  </a:lnTo>
                  <a:cubicBezTo>
                    <a:pt x="85228" y="127992"/>
                    <a:pt x="89264" y="126525"/>
                    <a:pt x="93134" y="124690"/>
                  </a:cubicBezTo>
                  <a:cubicBezTo>
                    <a:pt x="93334" y="124623"/>
                    <a:pt x="93467" y="124323"/>
                    <a:pt x="93334" y="124123"/>
                  </a:cubicBezTo>
                  <a:cubicBezTo>
                    <a:pt x="93286" y="123979"/>
                    <a:pt x="93116" y="123869"/>
                    <a:pt x="92951" y="123869"/>
                  </a:cubicBezTo>
                  <a:close/>
                  <a:moveTo>
                    <a:pt x="55592" y="129212"/>
                  </a:moveTo>
                  <a:cubicBezTo>
                    <a:pt x="55384" y="129212"/>
                    <a:pt x="55235" y="129367"/>
                    <a:pt x="55207" y="129594"/>
                  </a:cubicBezTo>
                  <a:cubicBezTo>
                    <a:pt x="55140" y="129827"/>
                    <a:pt x="55307" y="130027"/>
                    <a:pt x="55574" y="130094"/>
                  </a:cubicBezTo>
                  <a:cubicBezTo>
                    <a:pt x="59410" y="130628"/>
                    <a:pt x="63413" y="130928"/>
                    <a:pt x="67482" y="130928"/>
                  </a:cubicBezTo>
                  <a:lnTo>
                    <a:pt x="68383" y="130928"/>
                  </a:lnTo>
                  <a:cubicBezTo>
                    <a:pt x="68616" y="130928"/>
                    <a:pt x="68783" y="130728"/>
                    <a:pt x="68783" y="130461"/>
                  </a:cubicBezTo>
                  <a:cubicBezTo>
                    <a:pt x="68783" y="130227"/>
                    <a:pt x="68583" y="130061"/>
                    <a:pt x="68316" y="130061"/>
                  </a:cubicBezTo>
                  <a:cubicBezTo>
                    <a:pt x="68098" y="130062"/>
                    <a:pt x="67881" y="130063"/>
                    <a:pt x="67663" y="130063"/>
                  </a:cubicBezTo>
                  <a:cubicBezTo>
                    <a:pt x="63554" y="130063"/>
                    <a:pt x="59540" y="129765"/>
                    <a:pt x="55707" y="129227"/>
                  </a:cubicBezTo>
                  <a:cubicBezTo>
                    <a:pt x="55667" y="129217"/>
                    <a:pt x="55629" y="129212"/>
                    <a:pt x="55592" y="1292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8"/>
            <p:cNvSpPr/>
            <p:nvPr/>
          </p:nvSpPr>
          <p:spPr>
            <a:xfrm>
              <a:off x="-2749300" y="1785875"/>
              <a:ext cx="1042450" cy="1486100"/>
            </a:xfrm>
            <a:custGeom>
              <a:rect b="b" l="l" r="r" t="t"/>
              <a:pathLst>
                <a:path extrusionOk="0" h="59444" w="41698">
                  <a:moveTo>
                    <a:pt x="3870" y="1"/>
                  </a:moveTo>
                  <a:cubicBezTo>
                    <a:pt x="1769" y="1"/>
                    <a:pt x="1" y="1769"/>
                    <a:pt x="1" y="3904"/>
                  </a:cubicBezTo>
                  <a:lnTo>
                    <a:pt x="1" y="55541"/>
                  </a:lnTo>
                  <a:cubicBezTo>
                    <a:pt x="1" y="57676"/>
                    <a:pt x="1769" y="59444"/>
                    <a:pt x="3870" y="59444"/>
                  </a:cubicBezTo>
                  <a:lnTo>
                    <a:pt x="37828" y="59444"/>
                  </a:lnTo>
                  <a:cubicBezTo>
                    <a:pt x="39963" y="59444"/>
                    <a:pt x="41697" y="57709"/>
                    <a:pt x="41697" y="55541"/>
                  </a:cubicBezTo>
                  <a:lnTo>
                    <a:pt x="41697" y="3904"/>
                  </a:lnTo>
                  <a:cubicBezTo>
                    <a:pt x="41697" y="1769"/>
                    <a:pt x="39963" y="1"/>
                    <a:pt x="37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8"/>
            <p:cNvSpPr/>
            <p:nvPr/>
          </p:nvSpPr>
          <p:spPr>
            <a:xfrm>
              <a:off x="-2637550" y="2006875"/>
              <a:ext cx="439500" cy="741400"/>
            </a:xfrm>
            <a:custGeom>
              <a:rect b="b" l="l" r="r" t="t"/>
              <a:pathLst>
                <a:path extrusionOk="0" h="29656" w="17580">
                  <a:moveTo>
                    <a:pt x="4004" y="1"/>
                  </a:moveTo>
                  <a:cubicBezTo>
                    <a:pt x="1802" y="1"/>
                    <a:pt x="1" y="1802"/>
                    <a:pt x="1" y="4004"/>
                  </a:cubicBezTo>
                  <a:lnTo>
                    <a:pt x="1" y="25652"/>
                  </a:lnTo>
                  <a:cubicBezTo>
                    <a:pt x="1" y="27854"/>
                    <a:pt x="1802" y="29655"/>
                    <a:pt x="4004" y="29655"/>
                  </a:cubicBezTo>
                  <a:lnTo>
                    <a:pt x="13577" y="29655"/>
                  </a:lnTo>
                  <a:cubicBezTo>
                    <a:pt x="15812" y="29655"/>
                    <a:pt x="17580" y="27854"/>
                    <a:pt x="17580" y="25652"/>
                  </a:cubicBezTo>
                  <a:lnTo>
                    <a:pt x="17580" y="4004"/>
                  </a:lnTo>
                  <a:cubicBezTo>
                    <a:pt x="17580" y="1802"/>
                    <a:pt x="15812" y="1"/>
                    <a:pt x="13577" y="1"/>
                  </a:cubicBezTo>
                  <a:close/>
                </a:path>
              </a:pathLst>
            </a:custGeom>
            <a:solidFill>
              <a:srgbClr val="000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58"/>
            <p:cNvSpPr/>
            <p:nvPr/>
          </p:nvSpPr>
          <p:spPr>
            <a:xfrm>
              <a:off x="-2529125" y="2144200"/>
              <a:ext cx="222675" cy="214900"/>
            </a:xfrm>
            <a:custGeom>
              <a:rect b="b" l="l" r="r" t="t"/>
              <a:pathLst>
                <a:path extrusionOk="0" h="8596" w="8907">
                  <a:moveTo>
                    <a:pt x="4461" y="1"/>
                  </a:moveTo>
                  <a:cubicBezTo>
                    <a:pt x="2224" y="1"/>
                    <a:pt x="326" y="1716"/>
                    <a:pt x="167" y="3981"/>
                  </a:cubicBezTo>
                  <a:cubicBezTo>
                    <a:pt x="0" y="6349"/>
                    <a:pt x="1768" y="8418"/>
                    <a:pt x="4136" y="8584"/>
                  </a:cubicBezTo>
                  <a:cubicBezTo>
                    <a:pt x="4238" y="8592"/>
                    <a:pt x="4340" y="8595"/>
                    <a:pt x="4440" y="8595"/>
                  </a:cubicBezTo>
                  <a:cubicBezTo>
                    <a:pt x="6679" y="8595"/>
                    <a:pt x="8580" y="6848"/>
                    <a:pt x="8740" y="4582"/>
                  </a:cubicBezTo>
                  <a:cubicBezTo>
                    <a:pt x="8906" y="2213"/>
                    <a:pt x="7139" y="178"/>
                    <a:pt x="4770" y="12"/>
                  </a:cubicBezTo>
                  <a:cubicBezTo>
                    <a:pt x="4667" y="4"/>
                    <a:pt x="4563" y="1"/>
                    <a:pt x="4461"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8"/>
            <p:cNvSpPr/>
            <p:nvPr/>
          </p:nvSpPr>
          <p:spPr>
            <a:xfrm>
              <a:off x="-2637550" y="2414675"/>
              <a:ext cx="439500" cy="333600"/>
            </a:xfrm>
            <a:custGeom>
              <a:rect b="b" l="l" r="r" t="t"/>
              <a:pathLst>
                <a:path extrusionOk="0" h="13344" w="17580">
                  <a:moveTo>
                    <a:pt x="8807" y="0"/>
                  </a:moveTo>
                  <a:cubicBezTo>
                    <a:pt x="4904" y="0"/>
                    <a:pt x="1568" y="2169"/>
                    <a:pt x="1" y="5337"/>
                  </a:cubicBezTo>
                  <a:lnTo>
                    <a:pt x="1" y="9340"/>
                  </a:lnTo>
                  <a:cubicBezTo>
                    <a:pt x="1" y="11542"/>
                    <a:pt x="1802" y="13343"/>
                    <a:pt x="4004" y="13343"/>
                  </a:cubicBezTo>
                  <a:lnTo>
                    <a:pt x="13577" y="13343"/>
                  </a:lnTo>
                  <a:cubicBezTo>
                    <a:pt x="15812" y="13343"/>
                    <a:pt x="17580" y="11542"/>
                    <a:pt x="17580" y="9340"/>
                  </a:cubicBezTo>
                  <a:lnTo>
                    <a:pt x="17580" y="5337"/>
                  </a:lnTo>
                  <a:cubicBezTo>
                    <a:pt x="16012" y="2169"/>
                    <a:pt x="12676" y="0"/>
                    <a:pt x="8807"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58"/>
            <p:cNvSpPr/>
            <p:nvPr/>
          </p:nvSpPr>
          <p:spPr>
            <a:xfrm>
              <a:off x="-2749300" y="1785875"/>
              <a:ext cx="1042450" cy="132625"/>
            </a:xfrm>
            <a:custGeom>
              <a:rect b="b" l="l" r="r" t="t"/>
              <a:pathLst>
                <a:path extrusionOk="0" h="5305" w="41698">
                  <a:moveTo>
                    <a:pt x="3870" y="1"/>
                  </a:moveTo>
                  <a:cubicBezTo>
                    <a:pt x="1769" y="1"/>
                    <a:pt x="1" y="1769"/>
                    <a:pt x="1" y="3904"/>
                  </a:cubicBezTo>
                  <a:lnTo>
                    <a:pt x="1" y="5305"/>
                  </a:lnTo>
                  <a:lnTo>
                    <a:pt x="41697" y="5305"/>
                  </a:lnTo>
                  <a:lnTo>
                    <a:pt x="41697" y="3904"/>
                  </a:lnTo>
                  <a:cubicBezTo>
                    <a:pt x="41697" y="1769"/>
                    <a:pt x="39963" y="1"/>
                    <a:pt x="37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58"/>
            <p:cNvSpPr/>
            <p:nvPr/>
          </p:nvSpPr>
          <p:spPr>
            <a:xfrm>
              <a:off x="-2149700" y="1813400"/>
              <a:ext cx="79250" cy="79250"/>
            </a:xfrm>
            <a:custGeom>
              <a:rect b="b" l="l" r="r" t="t"/>
              <a:pathLst>
                <a:path extrusionOk="0" h="3170" w="317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58"/>
            <p:cNvSpPr/>
            <p:nvPr/>
          </p:nvSpPr>
          <p:spPr>
            <a:xfrm>
              <a:off x="-2003750" y="1813400"/>
              <a:ext cx="79250" cy="79250"/>
            </a:xfrm>
            <a:custGeom>
              <a:rect b="b" l="l" r="r" t="t"/>
              <a:pathLst>
                <a:path extrusionOk="0" h="3170" w="3170">
                  <a:moveTo>
                    <a:pt x="1568" y="1"/>
                  </a:moveTo>
                  <a:cubicBezTo>
                    <a:pt x="701" y="1"/>
                    <a:pt x="0" y="701"/>
                    <a:pt x="0" y="1569"/>
                  </a:cubicBezTo>
                  <a:cubicBezTo>
                    <a:pt x="0" y="2436"/>
                    <a:pt x="701" y="3170"/>
                    <a:pt x="1568" y="3170"/>
                  </a:cubicBezTo>
                  <a:cubicBezTo>
                    <a:pt x="2469" y="3170"/>
                    <a:pt x="3169" y="2436"/>
                    <a:pt x="3169" y="1569"/>
                  </a:cubicBezTo>
                  <a:cubicBezTo>
                    <a:pt x="3169" y="701"/>
                    <a:pt x="2469" y="1"/>
                    <a:pt x="1568"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8"/>
            <p:cNvSpPr/>
            <p:nvPr/>
          </p:nvSpPr>
          <p:spPr>
            <a:xfrm>
              <a:off x="-1857825" y="1813400"/>
              <a:ext cx="79250" cy="79250"/>
            </a:xfrm>
            <a:custGeom>
              <a:rect b="b" l="l" r="r" t="t"/>
              <a:pathLst>
                <a:path extrusionOk="0" h="3170" w="317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58"/>
            <p:cNvSpPr/>
            <p:nvPr/>
          </p:nvSpPr>
          <p:spPr>
            <a:xfrm>
              <a:off x="-2624200" y="2876675"/>
              <a:ext cx="412825" cy="37550"/>
            </a:xfrm>
            <a:custGeom>
              <a:rect b="b" l="l" r="r" t="t"/>
              <a:pathLst>
                <a:path extrusionOk="0" h="1502" w="16513">
                  <a:moveTo>
                    <a:pt x="768" y="0"/>
                  </a:moveTo>
                  <a:cubicBezTo>
                    <a:pt x="334" y="0"/>
                    <a:pt x="0" y="334"/>
                    <a:pt x="0" y="734"/>
                  </a:cubicBezTo>
                  <a:cubicBezTo>
                    <a:pt x="0" y="1168"/>
                    <a:pt x="334" y="1501"/>
                    <a:pt x="768" y="1501"/>
                  </a:cubicBezTo>
                  <a:lnTo>
                    <a:pt x="15778" y="1501"/>
                  </a:lnTo>
                  <a:cubicBezTo>
                    <a:pt x="16179" y="1501"/>
                    <a:pt x="16512" y="1168"/>
                    <a:pt x="16512" y="734"/>
                  </a:cubicBezTo>
                  <a:cubicBezTo>
                    <a:pt x="16512" y="334"/>
                    <a:pt x="16179" y="0"/>
                    <a:pt x="15778"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58"/>
            <p:cNvSpPr/>
            <p:nvPr/>
          </p:nvSpPr>
          <p:spPr>
            <a:xfrm>
              <a:off x="-2624200" y="2952550"/>
              <a:ext cx="412825" cy="37550"/>
            </a:xfrm>
            <a:custGeom>
              <a:rect b="b" l="l" r="r" t="t"/>
              <a:pathLst>
                <a:path extrusionOk="0" h="1502" w="16513">
                  <a:moveTo>
                    <a:pt x="768" y="1"/>
                  </a:moveTo>
                  <a:cubicBezTo>
                    <a:pt x="334" y="1"/>
                    <a:pt x="0" y="334"/>
                    <a:pt x="0" y="768"/>
                  </a:cubicBezTo>
                  <a:cubicBezTo>
                    <a:pt x="0" y="1168"/>
                    <a:pt x="334" y="1502"/>
                    <a:pt x="768" y="1502"/>
                  </a:cubicBezTo>
                  <a:lnTo>
                    <a:pt x="15778" y="1502"/>
                  </a:lnTo>
                  <a:cubicBezTo>
                    <a:pt x="16179" y="1502"/>
                    <a:pt x="16512" y="1168"/>
                    <a:pt x="16512" y="768"/>
                  </a:cubicBezTo>
                  <a:cubicBezTo>
                    <a:pt x="16512" y="334"/>
                    <a:pt x="16179" y="1"/>
                    <a:pt x="15778"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8"/>
            <p:cNvSpPr/>
            <p:nvPr/>
          </p:nvSpPr>
          <p:spPr>
            <a:xfrm>
              <a:off x="-2624200" y="3028450"/>
              <a:ext cx="412825" cy="37550"/>
            </a:xfrm>
            <a:custGeom>
              <a:rect b="b" l="l" r="r" t="t"/>
              <a:pathLst>
                <a:path extrusionOk="0" h="1502" w="16513">
                  <a:moveTo>
                    <a:pt x="768" y="0"/>
                  </a:moveTo>
                  <a:cubicBezTo>
                    <a:pt x="334" y="0"/>
                    <a:pt x="0" y="334"/>
                    <a:pt x="0" y="767"/>
                  </a:cubicBezTo>
                  <a:cubicBezTo>
                    <a:pt x="0" y="1168"/>
                    <a:pt x="334" y="1501"/>
                    <a:pt x="768" y="1501"/>
                  </a:cubicBezTo>
                  <a:lnTo>
                    <a:pt x="15778" y="1501"/>
                  </a:lnTo>
                  <a:cubicBezTo>
                    <a:pt x="16179" y="1501"/>
                    <a:pt x="16512" y="1168"/>
                    <a:pt x="16512" y="767"/>
                  </a:cubicBezTo>
                  <a:cubicBezTo>
                    <a:pt x="16512" y="334"/>
                    <a:pt x="16179" y="0"/>
                    <a:pt x="15778"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8"/>
            <p:cNvSpPr/>
            <p:nvPr/>
          </p:nvSpPr>
          <p:spPr>
            <a:xfrm>
              <a:off x="-2125525" y="2786600"/>
              <a:ext cx="322775" cy="323600"/>
            </a:xfrm>
            <a:custGeom>
              <a:rect b="b" l="l" r="r" t="t"/>
              <a:pathLst>
                <a:path extrusionOk="0" h="12944" w="12911">
                  <a:moveTo>
                    <a:pt x="6439" y="1"/>
                  </a:moveTo>
                  <a:cubicBezTo>
                    <a:pt x="2870" y="1"/>
                    <a:pt x="1" y="2903"/>
                    <a:pt x="1" y="6472"/>
                  </a:cubicBezTo>
                  <a:cubicBezTo>
                    <a:pt x="1" y="10041"/>
                    <a:pt x="2870" y="12943"/>
                    <a:pt x="6439" y="12943"/>
                  </a:cubicBezTo>
                  <a:cubicBezTo>
                    <a:pt x="10041" y="12943"/>
                    <a:pt x="12910" y="10041"/>
                    <a:pt x="12910" y="6472"/>
                  </a:cubicBezTo>
                  <a:cubicBezTo>
                    <a:pt x="12910" y="2903"/>
                    <a:pt x="10041" y="1"/>
                    <a:pt x="6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8"/>
            <p:cNvSpPr/>
            <p:nvPr/>
          </p:nvSpPr>
          <p:spPr>
            <a:xfrm>
              <a:off x="-2095500" y="2816625"/>
              <a:ext cx="262725" cy="263550"/>
            </a:xfrm>
            <a:custGeom>
              <a:rect b="b" l="l" r="r" t="t"/>
              <a:pathLst>
                <a:path extrusionOk="0" h="10542" w="10509">
                  <a:moveTo>
                    <a:pt x="5238" y="1"/>
                  </a:moveTo>
                  <a:cubicBezTo>
                    <a:pt x="2369" y="1"/>
                    <a:pt x="1" y="2369"/>
                    <a:pt x="1" y="5271"/>
                  </a:cubicBezTo>
                  <a:cubicBezTo>
                    <a:pt x="1" y="8173"/>
                    <a:pt x="2369" y="10541"/>
                    <a:pt x="5238" y="10541"/>
                  </a:cubicBezTo>
                  <a:cubicBezTo>
                    <a:pt x="8140" y="10541"/>
                    <a:pt x="10508" y="8173"/>
                    <a:pt x="10508" y="5271"/>
                  </a:cubicBezTo>
                  <a:cubicBezTo>
                    <a:pt x="10508" y="2369"/>
                    <a:pt x="8140" y="1"/>
                    <a:pt x="52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8"/>
            <p:cNvSpPr/>
            <p:nvPr/>
          </p:nvSpPr>
          <p:spPr>
            <a:xfrm>
              <a:off x="-2042125" y="2839150"/>
              <a:ext cx="156800" cy="217675"/>
            </a:xfrm>
            <a:custGeom>
              <a:rect b="b" l="l" r="r" t="t"/>
              <a:pathLst>
                <a:path extrusionOk="0" h="8707" w="6272">
                  <a:moveTo>
                    <a:pt x="2402" y="2202"/>
                  </a:moveTo>
                  <a:cubicBezTo>
                    <a:pt x="2803" y="2235"/>
                    <a:pt x="3170" y="2235"/>
                    <a:pt x="3537" y="2235"/>
                  </a:cubicBezTo>
                  <a:cubicBezTo>
                    <a:pt x="3670" y="2235"/>
                    <a:pt x="3770" y="2335"/>
                    <a:pt x="3903" y="2369"/>
                  </a:cubicBezTo>
                  <a:cubicBezTo>
                    <a:pt x="4204" y="2502"/>
                    <a:pt x="4337" y="2702"/>
                    <a:pt x="4337" y="3036"/>
                  </a:cubicBezTo>
                  <a:cubicBezTo>
                    <a:pt x="4337" y="3336"/>
                    <a:pt x="4170" y="3536"/>
                    <a:pt x="3870" y="3669"/>
                  </a:cubicBezTo>
                  <a:cubicBezTo>
                    <a:pt x="3537" y="3836"/>
                    <a:pt x="3170" y="3836"/>
                    <a:pt x="2769" y="3836"/>
                  </a:cubicBezTo>
                  <a:lnTo>
                    <a:pt x="2402" y="3836"/>
                  </a:lnTo>
                  <a:lnTo>
                    <a:pt x="2402" y="2202"/>
                  </a:lnTo>
                  <a:close/>
                  <a:moveTo>
                    <a:pt x="2937" y="4682"/>
                  </a:moveTo>
                  <a:cubicBezTo>
                    <a:pt x="3201" y="4682"/>
                    <a:pt x="3463" y="4698"/>
                    <a:pt x="3737" y="4737"/>
                  </a:cubicBezTo>
                  <a:cubicBezTo>
                    <a:pt x="3903" y="4770"/>
                    <a:pt x="4070" y="4837"/>
                    <a:pt x="4237" y="4904"/>
                  </a:cubicBezTo>
                  <a:cubicBezTo>
                    <a:pt x="4537" y="5037"/>
                    <a:pt x="4671" y="5237"/>
                    <a:pt x="4671" y="5571"/>
                  </a:cubicBezTo>
                  <a:cubicBezTo>
                    <a:pt x="4671" y="5904"/>
                    <a:pt x="4504" y="6138"/>
                    <a:pt x="4204" y="6238"/>
                  </a:cubicBezTo>
                  <a:cubicBezTo>
                    <a:pt x="3837" y="6405"/>
                    <a:pt x="3436" y="6471"/>
                    <a:pt x="3036" y="6471"/>
                  </a:cubicBezTo>
                  <a:lnTo>
                    <a:pt x="2402" y="6471"/>
                  </a:lnTo>
                  <a:cubicBezTo>
                    <a:pt x="2402" y="5838"/>
                    <a:pt x="2402" y="5237"/>
                    <a:pt x="2369" y="4704"/>
                  </a:cubicBezTo>
                  <a:cubicBezTo>
                    <a:pt x="2562" y="4690"/>
                    <a:pt x="2750" y="4682"/>
                    <a:pt x="2937" y="4682"/>
                  </a:cubicBezTo>
                  <a:close/>
                  <a:moveTo>
                    <a:pt x="1602" y="0"/>
                  </a:moveTo>
                  <a:lnTo>
                    <a:pt x="1602" y="1334"/>
                  </a:lnTo>
                  <a:lnTo>
                    <a:pt x="1" y="1334"/>
                  </a:lnTo>
                  <a:lnTo>
                    <a:pt x="1" y="2202"/>
                  </a:lnTo>
                  <a:lnTo>
                    <a:pt x="668" y="2202"/>
                  </a:lnTo>
                  <a:cubicBezTo>
                    <a:pt x="968" y="2202"/>
                    <a:pt x="1068" y="2369"/>
                    <a:pt x="1068" y="2635"/>
                  </a:cubicBezTo>
                  <a:lnTo>
                    <a:pt x="1068" y="4237"/>
                  </a:lnTo>
                  <a:lnTo>
                    <a:pt x="1068" y="6071"/>
                  </a:lnTo>
                  <a:cubicBezTo>
                    <a:pt x="1068" y="6305"/>
                    <a:pt x="1001" y="6405"/>
                    <a:pt x="735" y="6405"/>
                  </a:cubicBezTo>
                  <a:lnTo>
                    <a:pt x="167" y="6405"/>
                  </a:lnTo>
                  <a:cubicBezTo>
                    <a:pt x="134" y="6738"/>
                    <a:pt x="34" y="7039"/>
                    <a:pt x="1" y="7372"/>
                  </a:cubicBezTo>
                  <a:lnTo>
                    <a:pt x="1635" y="7372"/>
                  </a:lnTo>
                  <a:lnTo>
                    <a:pt x="1635" y="8706"/>
                  </a:lnTo>
                  <a:lnTo>
                    <a:pt x="2402" y="8706"/>
                  </a:lnTo>
                  <a:lnTo>
                    <a:pt x="2402" y="7372"/>
                  </a:lnTo>
                  <a:lnTo>
                    <a:pt x="3036" y="7372"/>
                  </a:lnTo>
                  <a:lnTo>
                    <a:pt x="3036" y="8706"/>
                  </a:lnTo>
                  <a:lnTo>
                    <a:pt x="3837" y="8706"/>
                  </a:lnTo>
                  <a:lnTo>
                    <a:pt x="3837" y="7405"/>
                  </a:lnTo>
                  <a:cubicBezTo>
                    <a:pt x="4237" y="7339"/>
                    <a:pt x="4671" y="7305"/>
                    <a:pt x="5038" y="7172"/>
                  </a:cubicBezTo>
                  <a:cubicBezTo>
                    <a:pt x="5738" y="6972"/>
                    <a:pt x="6172" y="6505"/>
                    <a:pt x="6238" y="5804"/>
                  </a:cubicBezTo>
                  <a:cubicBezTo>
                    <a:pt x="6272" y="5704"/>
                    <a:pt x="6272" y="5571"/>
                    <a:pt x="6272" y="5504"/>
                  </a:cubicBezTo>
                  <a:cubicBezTo>
                    <a:pt x="6272" y="4737"/>
                    <a:pt x="5938" y="4237"/>
                    <a:pt x="5204" y="4036"/>
                  </a:cubicBezTo>
                  <a:cubicBezTo>
                    <a:pt x="5171" y="4003"/>
                    <a:pt x="5171" y="4003"/>
                    <a:pt x="5104" y="4003"/>
                  </a:cubicBezTo>
                  <a:lnTo>
                    <a:pt x="5104" y="3970"/>
                  </a:lnTo>
                  <a:cubicBezTo>
                    <a:pt x="5738" y="3536"/>
                    <a:pt x="5938" y="2836"/>
                    <a:pt x="5671" y="2168"/>
                  </a:cubicBezTo>
                  <a:cubicBezTo>
                    <a:pt x="5505" y="1801"/>
                    <a:pt x="5171" y="1568"/>
                    <a:pt x="4771" y="1468"/>
                  </a:cubicBezTo>
                  <a:cubicBezTo>
                    <a:pt x="4504" y="1368"/>
                    <a:pt x="4204" y="1334"/>
                    <a:pt x="3903" y="1301"/>
                  </a:cubicBezTo>
                  <a:cubicBezTo>
                    <a:pt x="3870" y="1301"/>
                    <a:pt x="3837" y="1301"/>
                    <a:pt x="3837" y="1201"/>
                  </a:cubicBezTo>
                  <a:lnTo>
                    <a:pt x="3837" y="667"/>
                  </a:lnTo>
                  <a:lnTo>
                    <a:pt x="3837" y="0"/>
                  </a:lnTo>
                  <a:lnTo>
                    <a:pt x="3036" y="0"/>
                  </a:lnTo>
                  <a:lnTo>
                    <a:pt x="3036" y="1301"/>
                  </a:lnTo>
                  <a:lnTo>
                    <a:pt x="2402" y="1301"/>
                  </a:lnTo>
                  <a:lnTo>
                    <a:pt x="24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8"/>
            <p:cNvSpPr/>
            <p:nvPr/>
          </p:nvSpPr>
          <p:spPr>
            <a:xfrm>
              <a:off x="-1933700" y="3732275"/>
              <a:ext cx="617950" cy="619650"/>
            </a:xfrm>
            <a:custGeom>
              <a:rect b="b" l="l" r="r" t="t"/>
              <a:pathLst>
                <a:path extrusionOk="0" h="24786" w="24718">
                  <a:moveTo>
                    <a:pt x="12009" y="1168"/>
                  </a:moveTo>
                  <a:lnTo>
                    <a:pt x="12009" y="4704"/>
                  </a:lnTo>
                  <a:cubicBezTo>
                    <a:pt x="11075" y="4704"/>
                    <a:pt x="10174" y="4704"/>
                    <a:pt x="9340" y="4804"/>
                  </a:cubicBezTo>
                  <a:cubicBezTo>
                    <a:pt x="10307" y="3136"/>
                    <a:pt x="11375" y="1869"/>
                    <a:pt x="12009" y="1168"/>
                  </a:cubicBezTo>
                  <a:close/>
                  <a:moveTo>
                    <a:pt x="12709" y="968"/>
                  </a:moveTo>
                  <a:cubicBezTo>
                    <a:pt x="13343" y="1602"/>
                    <a:pt x="14577" y="3003"/>
                    <a:pt x="15711" y="4971"/>
                  </a:cubicBezTo>
                  <a:cubicBezTo>
                    <a:pt x="14677" y="4838"/>
                    <a:pt x="13677" y="4771"/>
                    <a:pt x="12709" y="4704"/>
                  </a:cubicBezTo>
                  <a:lnTo>
                    <a:pt x="12709" y="968"/>
                  </a:lnTo>
                  <a:close/>
                  <a:moveTo>
                    <a:pt x="11241" y="968"/>
                  </a:moveTo>
                  <a:lnTo>
                    <a:pt x="11241" y="968"/>
                  </a:lnTo>
                  <a:cubicBezTo>
                    <a:pt x="10508" y="1769"/>
                    <a:pt x="9407" y="3103"/>
                    <a:pt x="8506" y="4838"/>
                  </a:cubicBezTo>
                  <a:cubicBezTo>
                    <a:pt x="7205" y="4971"/>
                    <a:pt x="6038" y="5171"/>
                    <a:pt x="5004" y="5371"/>
                  </a:cubicBezTo>
                  <a:cubicBezTo>
                    <a:pt x="6505" y="3270"/>
                    <a:pt x="8673" y="1669"/>
                    <a:pt x="11241" y="968"/>
                  </a:cubicBezTo>
                  <a:close/>
                  <a:moveTo>
                    <a:pt x="13710" y="968"/>
                  </a:moveTo>
                  <a:lnTo>
                    <a:pt x="13710" y="968"/>
                  </a:lnTo>
                  <a:cubicBezTo>
                    <a:pt x="16412" y="1769"/>
                    <a:pt x="18713" y="3503"/>
                    <a:pt x="20215" y="5805"/>
                  </a:cubicBezTo>
                  <a:cubicBezTo>
                    <a:pt x="18914" y="5471"/>
                    <a:pt x="17713" y="5204"/>
                    <a:pt x="16579" y="5104"/>
                  </a:cubicBezTo>
                  <a:cubicBezTo>
                    <a:pt x="15611" y="3203"/>
                    <a:pt x="14444" y="1802"/>
                    <a:pt x="13710" y="968"/>
                  </a:cubicBezTo>
                  <a:close/>
                  <a:moveTo>
                    <a:pt x="8506" y="1335"/>
                  </a:moveTo>
                  <a:lnTo>
                    <a:pt x="8506" y="1335"/>
                  </a:lnTo>
                  <a:cubicBezTo>
                    <a:pt x="6672" y="2369"/>
                    <a:pt x="5104" y="3837"/>
                    <a:pt x="4003" y="5638"/>
                  </a:cubicBezTo>
                  <a:cubicBezTo>
                    <a:pt x="3436" y="5772"/>
                    <a:pt x="3002" y="5938"/>
                    <a:pt x="2535" y="6038"/>
                  </a:cubicBezTo>
                  <a:cubicBezTo>
                    <a:pt x="3936" y="3870"/>
                    <a:pt x="6038" y="2202"/>
                    <a:pt x="8506" y="1335"/>
                  </a:cubicBezTo>
                  <a:close/>
                  <a:moveTo>
                    <a:pt x="16845" y="1569"/>
                  </a:moveTo>
                  <a:lnTo>
                    <a:pt x="16845" y="1569"/>
                  </a:lnTo>
                  <a:cubicBezTo>
                    <a:pt x="19180" y="2536"/>
                    <a:pt x="21082" y="4204"/>
                    <a:pt x="22349" y="6339"/>
                  </a:cubicBezTo>
                  <a:cubicBezTo>
                    <a:pt x="21916" y="6205"/>
                    <a:pt x="21549" y="6072"/>
                    <a:pt x="21115" y="6005"/>
                  </a:cubicBezTo>
                  <a:cubicBezTo>
                    <a:pt x="20081" y="4170"/>
                    <a:pt x="18580" y="2669"/>
                    <a:pt x="16845" y="1569"/>
                  </a:cubicBezTo>
                  <a:close/>
                  <a:moveTo>
                    <a:pt x="3503" y="6472"/>
                  </a:moveTo>
                  <a:cubicBezTo>
                    <a:pt x="2669" y="8107"/>
                    <a:pt x="2168" y="9941"/>
                    <a:pt x="2068" y="11876"/>
                  </a:cubicBezTo>
                  <a:lnTo>
                    <a:pt x="701" y="11876"/>
                  </a:lnTo>
                  <a:cubicBezTo>
                    <a:pt x="767" y="10108"/>
                    <a:pt x="1234" y="8440"/>
                    <a:pt x="2002" y="6972"/>
                  </a:cubicBezTo>
                  <a:cubicBezTo>
                    <a:pt x="2402" y="6806"/>
                    <a:pt x="2902" y="6639"/>
                    <a:pt x="3503" y="6472"/>
                  </a:cubicBezTo>
                  <a:close/>
                  <a:moveTo>
                    <a:pt x="8106" y="5538"/>
                  </a:moveTo>
                  <a:cubicBezTo>
                    <a:pt x="7272" y="7273"/>
                    <a:pt x="6672" y="9307"/>
                    <a:pt x="6538" y="11642"/>
                  </a:cubicBezTo>
                  <a:lnTo>
                    <a:pt x="6538" y="11876"/>
                  </a:lnTo>
                  <a:lnTo>
                    <a:pt x="2769" y="11876"/>
                  </a:lnTo>
                  <a:cubicBezTo>
                    <a:pt x="2869" y="9808"/>
                    <a:pt x="3469" y="7873"/>
                    <a:pt x="4437" y="6205"/>
                  </a:cubicBezTo>
                  <a:cubicBezTo>
                    <a:pt x="5137" y="6038"/>
                    <a:pt x="5871" y="5872"/>
                    <a:pt x="6672" y="5772"/>
                  </a:cubicBezTo>
                  <a:cubicBezTo>
                    <a:pt x="7139" y="5671"/>
                    <a:pt x="7639" y="5638"/>
                    <a:pt x="8106" y="5538"/>
                  </a:cubicBezTo>
                  <a:close/>
                  <a:moveTo>
                    <a:pt x="12009" y="5371"/>
                  </a:moveTo>
                  <a:lnTo>
                    <a:pt x="12009" y="11876"/>
                  </a:lnTo>
                  <a:lnTo>
                    <a:pt x="7205" y="11876"/>
                  </a:lnTo>
                  <a:lnTo>
                    <a:pt x="7205" y="11676"/>
                  </a:lnTo>
                  <a:cubicBezTo>
                    <a:pt x="7339" y="9307"/>
                    <a:pt x="8039" y="7206"/>
                    <a:pt x="8906" y="5471"/>
                  </a:cubicBezTo>
                  <a:cubicBezTo>
                    <a:pt x="9874" y="5438"/>
                    <a:pt x="10908" y="5371"/>
                    <a:pt x="12009" y="5371"/>
                  </a:cubicBezTo>
                  <a:close/>
                  <a:moveTo>
                    <a:pt x="12709" y="5438"/>
                  </a:moveTo>
                  <a:cubicBezTo>
                    <a:pt x="13743" y="5471"/>
                    <a:pt x="14877" y="5538"/>
                    <a:pt x="16078" y="5705"/>
                  </a:cubicBezTo>
                  <a:cubicBezTo>
                    <a:pt x="16912" y="7373"/>
                    <a:pt x="17579" y="9407"/>
                    <a:pt x="17713" y="11676"/>
                  </a:cubicBezTo>
                  <a:lnTo>
                    <a:pt x="17713" y="11876"/>
                  </a:lnTo>
                  <a:lnTo>
                    <a:pt x="12709" y="11876"/>
                  </a:lnTo>
                  <a:lnTo>
                    <a:pt x="12709" y="5438"/>
                  </a:lnTo>
                  <a:close/>
                  <a:moveTo>
                    <a:pt x="16912" y="5838"/>
                  </a:moveTo>
                  <a:lnTo>
                    <a:pt x="16912" y="5838"/>
                  </a:lnTo>
                  <a:cubicBezTo>
                    <a:pt x="18113" y="6005"/>
                    <a:pt x="19381" y="6305"/>
                    <a:pt x="20682" y="6639"/>
                  </a:cubicBezTo>
                  <a:cubicBezTo>
                    <a:pt x="21549" y="8173"/>
                    <a:pt x="22049" y="9975"/>
                    <a:pt x="22116" y="11876"/>
                  </a:cubicBezTo>
                  <a:lnTo>
                    <a:pt x="18380" y="11876"/>
                  </a:lnTo>
                  <a:lnTo>
                    <a:pt x="18380" y="11642"/>
                  </a:lnTo>
                  <a:cubicBezTo>
                    <a:pt x="18280" y="9407"/>
                    <a:pt x="17679" y="7473"/>
                    <a:pt x="16912" y="5838"/>
                  </a:cubicBezTo>
                  <a:close/>
                  <a:moveTo>
                    <a:pt x="21616" y="6839"/>
                  </a:moveTo>
                  <a:lnTo>
                    <a:pt x="21616" y="6839"/>
                  </a:lnTo>
                  <a:cubicBezTo>
                    <a:pt x="22049" y="6972"/>
                    <a:pt x="22416" y="7106"/>
                    <a:pt x="22850" y="7206"/>
                  </a:cubicBezTo>
                  <a:cubicBezTo>
                    <a:pt x="23550" y="8640"/>
                    <a:pt x="23951" y="10208"/>
                    <a:pt x="24017" y="11876"/>
                  </a:cubicBezTo>
                  <a:lnTo>
                    <a:pt x="22850" y="11876"/>
                  </a:lnTo>
                  <a:cubicBezTo>
                    <a:pt x="22783" y="10108"/>
                    <a:pt x="22349" y="8373"/>
                    <a:pt x="21616" y="6839"/>
                  </a:cubicBezTo>
                  <a:close/>
                  <a:moveTo>
                    <a:pt x="2068" y="12610"/>
                  </a:moveTo>
                  <a:cubicBezTo>
                    <a:pt x="2135" y="14711"/>
                    <a:pt x="2702" y="16779"/>
                    <a:pt x="3669" y="18514"/>
                  </a:cubicBezTo>
                  <a:cubicBezTo>
                    <a:pt x="3202" y="18381"/>
                    <a:pt x="2702" y="18247"/>
                    <a:pt x="2202" y="18114"/>
                  </a:cubicBezTo>
                  <a:cubicBezTo>
                    <a:pt x="1301" y="16479"/>
                    <a:pt x="701" y="14611"/>
                    <a:pt x="667" y="12610"/>
                  </a:cubicBezTo>
                  <a:close/>
                  <a:moveTo>
                    <a:pt x="24017" y="12610"/>
                  </a:moveTo>
                  <a:cubicBezTo>
                    <a:pt x="23951" y="14711"/>
                    <a:pt x="23350" y="16713"/>
                    <a:pt x="22283" y="18447"/>
                  </a:cubicBezTo>
                  <a:cubicBezTo>
                    <a:pt x="21916" y="18547"/>
                    <a:pt x="21515" y="18681"/>
                    <a:pt x="21082" y="18814"/>
                  </a:cubicBezTo>
                  <a:cubicBezTo>
                    <a:pt x="22183" y="16980"/>
                    <a:pt x="22783" y="14845"/>
                    <a:pt x="22850" y="12610"/>
                  </a:cubicBezTo>
                  <a:close/>
                  <a:moveTo>
                    <a:pt x="6538" y="12610"/>
                  </a:moveTo>
                  <a:cubicBezTo>
                    <a:pt x="6571" y="14945"/>
                    <a:pt x="7205" y="17213"/>
                    <a:pt x="8406" y="19481"/>
                  </a:cubicBezTo>
                  <a:cubicBezTo>
                    <a:pt x="7239" y="19315"/>
                    <a:pt x="6004" y="19048"/>
                    <a:pt x="4670" y="18781"/>
                  </a:cubicBezTo>
                  <a:cubicBezTo>
                    <a:pt x="3503" y="16980"/>
                    <a:pt x="2835" y="14845"/>
                    <a:pt x="2769" y="12610"/>
                  </a:cubicBezTo>
                  <a:close/>
                  <a:moveTo>
                    <a:pt x="22149" y="12610"/>
                  </a:moveTo>
                  <a:cubicBezTo>
                    <a:pt x="22083" y="14978"/>
                    <a:pt x="21349" y="17213"/>
                    <a:pt x="20081" y="19048"/>
                  </a:cubicBezTo>
                  <a:cubicBezTo>
                    <a:pt x="19447" y="19214"/>
                    <a:pt x="18780" y="19348"/>
                    <a:pt x="18046" y="19481"/>
                  </a:cubicBezTo>
                  <a:cubicBezTo>
                    <a:pt x="17546" y="19548"/>
                    <a:pt x="17012" y="19648"/>
                    <a:pt x="16412" y="19681"/>
                  </a:cubicBezTo>
                  <a:cubicBezTo>
                    <a:pt x="17679" y="17346"/>
                    <a:pt x="18347" y="15011"/>
                    <a:pt x="18380" y="12610"/>
                  </a:cubicBezTo>
                  <a:close/>
                  <a:moveTo>
                    <a:pt x="12009" y="12610"/>
                  </a:moveTo>
                  <a:lnTo>
                    <a:pt x="12009" y="19815"/>
                  </a:lnTo>
                  <a:cubicBezTo>
                    <a:pt x="11108" y="19782"/>
                    <a:pt x="10207" y="19715"/>
                    <a:pt x="9240" y="19615"/>
                  </a:cubicBezTo>
                  <a:cubicBezTo>
                    <a:pt x="7939" y="17313"/>
                    <a:pt x="7272" y="14978"/>
                    <a:pt x="7239" y="12610"/>
                  </a:cubicBezTo>
                  <a:close/>
                  <a:moveTo>
                    <a:pt x="17713" y="12543"/>
                  </a:moveTo>
                  <a:cubicBezTo>
                    <a:pt x="17679" y="14978"/>
                    <a:pt x="16946" y="17346"/>
                    <a:pt x="15611" y="19715"/>
                  </a:cubicBezTo>
                  <a:cubicBezTo>
                    <a:pt x="14936" y="19790"/>
                    <a:pt x="14223" y="19827"/>
                    <a:pt x="13472" y="19827"/>
                  </a:cubicBezTo>
                  <a:cubicBezTo>
                    <a:pt x="13222" y="19827"/>
                    <a:pt x="12968" y="19823"/>
                    <a:pt x="12709" y="19815"/>
                  </a:cubicBezTo>
                  <a:lnTo>
                    <a:pt x="12709" y="12543"/>
                  </a:lnTo>
                  <a:close/>
                  <a:moveTo>
                    <a:pt x="21616" y="19315"/>
                  </a:moveTo>
                  <a:cubicBezTo>
                    <a:pt x="20415" y="20982"/>
                    <a:pt x="18780" y="22283"/>
                    <a:pt x="16845" y="23117"/>
                  </a:cubicBezTo>
                  <a:cubicBezTo>
                    <a:pt x="18280" y="22217"/>
                    <a:pt x="19547" y="21049"/>
                    <a:pt x="20515" y="19648"/>
                  </a:cubicBezTo>
                  <a:cubicBezTo>
                    <a:pt x="20915" y="19548"/>
                    <a:pt x="21282" y="19448"/>
                    <a:pt x="21616" y="19315"/>
                  </a:cubicBezTo>
                  <a:close/>
                  <a:moveTo>
                    <a:pt x="2769" y="19014"/>
                  </a:moveTo>
                  <a:cubicBezTo>
                    <a:pt x="3236" y="19148"/>
                    <a:pt x="3736" y="19281"/>
                    <a:pt x="4203" y="19381"/>
                  </a:cubicBezTo>
                  <a:cubicBezTo>
                    <a:pt x="5271" y="21016"/>
                    <a:pt x="6738" y="22383"/>
                    <a:pt x="8506" y="23351"/>
                  </a:cubicBezTo>
                  <a:cubicBezTo>
                    <a:pt x="6171" y="22517"/>
                    <a:pt x="4203" y="20982"/>
                    <a:pt x="2769" y="19014"/>
                  </a:cubicBezTo>
                  <a:close/>
                  <a:moveTo>
                    <a:pt x="9674" y="20349"/>
                  </a:moveTo>
                  <a:cubicBezTo>
                    <a:pt x="10508" y="20449"/>
                    <a:pt x="11241" y="20482"/>
                    <a:pt x="12009" y="20515"/>
                  </a:cubicBezTo>
                  <a:lnTo>
                    <a:pt x="12009" y="23451"/>
                  </a:lnTo>
                  <a:cubicBezTo>
                    <a:pt x="11075" y="22383"/>
                    <a:pt x="10341" y="21383"/>
                    <a:pt x="9674" y="20349"/>
                  </a:cubicBezTo>
                  <a:close/>
                  <a:moveTo>
                    <a:pt x="15178" y="20482"/>
                  </a:moveTo>
                  <a:cubicBezTo>
                    <a:pt x="14510" y="21549"/>
                    <a:pt x="13677" y="22650"/>
                    <a:pt x="12709" y="23684"/>
                  </a:cubicBezTo>
                  <a:lnTo>
                    <a:pt x="12709" y="20515"/>
                  </a:lnTo>
                  <a:lnTo>
                    <a:pt x="13210" y="20515"/>
                  </a:lnTo>
                  <a:cubicBezTo>
                    <a:pt x="13877" y="20515"/>
                    <a:pt x="14544" y="20482"/>
                    <a:pt x="15178" y="20482"/>
                  </a:cubicBezTo>
                  <a:close/>
                  <a:moveTo>
                    <a:pt x="5204" y="19648"/>
                  </a:moveTo>
                  <a:lnTo>
                    <a:pt x="5204" y="19648"/>
                  </a:lnTo>
                  <a:cubicBezTo>
                    <a:pt x="6505" y="19882"/>
                    <a:pt x="7672" y="20115"/>
                    <a:pt x="8773" y="20215"/>
                  </a:cubicBezTo>
                  <a:cubicBezTo>
                    <a:pt x="9507" y="21449"/>
                    <a:pt x="10341" y="22617"/>
                    <a:pt x="11342" y="23784"/>
                  </a:cubicBezTo>
                  <a:cubicBezTo>
                    <a:pt x="8840" y="23117"/>
                    <a:pt x="6738" y="21616"/>
                    <a:pt x="5204" y="19648"/>
                  </a:cubicBezTo>
                  <a:close/>
                  <a:moveTo>
                    <a:pt x="19514" y="19882"/>
                  </a:moveTo>
                  <a:lnTo>
                    <a:pt x="19514" y="19882"/>
                  </a:lnTo>
                  <a:cubicBezTo>
                    <a:pt x="18013" y="21716"/>
                    <a:pt x="15978" y="23117"/>
                    <a:pt x="13576" y="23784"/>
                  </a:cubicBezTo>
                  <a:cubicBezTo>
                    <a:pt x="14544" y="22650"/>
                    <a:pt x="15344" y="21516"/>
                    <a:pt x="16045" y="20382"/>
                  </a:cubicBezTo>
                  <a:cubicBezTo>
                    <a:pt x="17346" y="20282"/>
                    <a:pt x="18480" y="20115"/>
                    <a:pt x="19514" y="19882"/>
                  </a:cubicBezTo>
                  <a:close/>
                  <a:moveTo>
                    <a:pt x="12376" y="1"/>
                  </a:moveTo>
                  <a:cubicBezTo>
                    <a:pt x="5537" y="1"/>
                    <a:pt x="0" y="5538"/>
                    <a:pt x="0" y="12376"/>
                  </a:cubicBezTo>
                  <a:cubicBezTo>
                    <a:pt x="0" y="19214"/>
                    <a:pt x="5537" y="24785"/>
                    <a:pt x="12376" y="24785"/>
                  </a:cubicBezTo>
                  <a:lnTo>
                    <a:pt x="12642" y="24785"/>
                  </a:lnTo>
                  <a:cubicBezTo>
                    <a:pt x="19347" y="24552"/>
                    <a:pt x="24718" y="19048"/>
                    <a:pt x="24718" y="12343"/>
                  </a:cubicBezTo>
                  <a:cubicBezTo>
                    <a:pt x="24718" y="5638"/>
                    <a:pt x="19347" y="134"/>
                    <a:pt x="12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58"/>
            <p:cNvSpPr/>
            <p:nvPr/>
          </p:nvSpPr>
          <p:spPr>
            <a:xfrm>
              <a:off x="-4410475" y="4376900"/>
              <a:ext cx="752225" cy="721375"/>
            </a:xfrm>
            <a:custGeom>
              <a:rect b="b" l="l" r="r" t="t"/>
              <a:pathLst>
                <a:path extrusionOk="0" h="28855" w="30089">
                  <a:moveTo>
                    <a:pt x="3336" y="1"/>
                  </a:moveTo>
                  <a:cubicBezTo>
                    <a:pt x="1501" y="1"/>
                    <a:pt x="0" y="1502"/>
                    <a:pt x="0" y="3337"/>
                  </a:cubicBezTo>
                  <a:lnTo>
                    <a:pt x="0" y="25519"/>
                  </a:lnTo>
                  <a:cubicBezTo>
                    <a:pt x="0" y="27354"/>
                    <a:pt x="1501" y="28855"/>
                    <a:pt x="3336" y="28855"/>
                  </a:cubicBezTo>
                  <a:lnTo>
                    <a:pt x="26753" y="28855"/>
                  </a:lnTo>
                  <a:cubicBezTo>
                    <a:pt x="28587" y="28855"/>
                    <a:pt x="30089" y="27354"/>
                    <a:pt x="30089" y="25519"/>
                  </a:cubicBezTo>
                  <a:lnTo>
                    <a:pt x="30089" y="3337"/>
                  </a:lnTo>
                  <a:cubicBezTo>
                    <a:pt x="30089" y="1502"/>
                    <a:pt x="28587" y="1"/>
                    <a:pt x="267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8"/>
            <p:cNvSpPr/>
            <p:nvPr/>
          </p:nvSpPr>
          <p:spPr>
            <a:xfrm>
              <a:off x="-4368775" y="4337725"/>
              <a:ext cx="752225" cy="721375"/>
            </a:xfrm>
            <a:custGeom>
              <a:rect b="b" l="l" r="r" t="t"/>
              <a:pathLst>
                <a:path extrusionOk="0" h="28855" w="30089">
                  <a:moveTo>
                    <a:pt x="3336" y="0"/>
                  </a:moveTo>
                  <a:cubicBezTo>
                    <a:pt x="1501" y="0"/>
                    <a:pt x="0" y="1501"/>
                    <a:pt x="0" y="3336"/>
                  </a:cubicBezTo>
                  <a:lnTo>
                    <a:pt x="0" y="25518"/>
                  </a:lnTo>
                  <a:cubicBezTo>
                    <a:pt x="0" y="27353"/>
                    <a:pt x="1501" y="28854"/>
                    <a:pt x="3336" y="28854"/>
                  </a:cubicBezTo>
                  <a:lnTo>
                    <a:pt x="26753" y="28854"/>
                  </a:lnTo>
                  <a:cubicBezTo>
                    <a:pt x="28587" y="28854"/>
                    <a:pt x="30088" y="27353"/>
                    <a:pt x="30088" y="25518"/>
                  </a:cubicBezTo>
                  <a:lnTo>
                    <a:pt x="30088" y="3336"/>
                  </a:lnTo>
                  <a:cubicBezTo>
                    <a:pt x="30088" y="1501"/>
                    <a:pt x="28587" y="0"/>
                    <a:pt x="26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8"/>
            <p:cNvSpPr/>
            <p:nvPr/>
          </p:nvSpPr>
          <p:spPr>
            <a:xfrm>
              <a:off x="-4308750" y="4382750"/>
              <a:ext cx="632150" cy="632150"/>
            </a:xfrm>
            <a:custGeom>
              <a:rect b="b" l="l" r="r" t="t"/>
              <a:pathLst>
                <a:path extrusionOk="0" h="25286" w="25286">
                  <a:moveTo>
                    <a:pt x="12643" y="3703"/>
                  </a:moveTo>
                  <a:cubicBezTo>
                    <a:pt x="17547" y="3703"/>
                    <a:pt x="21550" y="7706"/>
                    <a:pt x="21550" y="12643"/>
                  </a:cubicBezTo>
                  <a:cubicBezTo>
                    <a:pt x="21550" y="17546"/>
                    <a:pt x="17547" y="21549"/>
                    <a:pt x="12643" y="21549"/>
                  </a:cubicBezTo>
                  <a:cubicBezTo>
                    <a:pt x="7706" y="21549"/>
                    <a:pt x="3704" y="17546"/>
                    <a:pt x="3704" y="12643"/>
                  </a:cubicBezTo>
                  <a:cubicBezTo>
                    <a:pt x="3704" y="7706"/>
                    <a:pt x="7706" y="3703"/>
                    <a:pt x="12643" y="3703"/>
                  </a:cubicBezTo>
                  <a:close/>
                  <a:moveTo>
                    <a:pt x="12643" y="0"/>
                  </a:moveTo>
                  <a:cubicBezTo>
                    <a:pt x="5672" y="0"/>
                    <a:pt x="1" y="5671"/>
                    <a:pt x="1" y="12643"/>
                  </a:cubicBezTo>
                  <a:cubicBezTo>
                    <a:pt x="1" y="19614"/>
                    <a:pt x="5672" y="25285"/>
                    <a:pt x="12643" y="25285"/>
                  </a:cubicBezTo>
                  <a:cubicBezTo>
                    <a:pt x="19615" y="25285"/>
                    <a:pt x="25286" y="19614"/>
                    <a:pt x="25286" y="12643"/>
                  </a:cubicBezTo>
                  <a:cubicBezTo>
                    <a:pt x="25286" y="5671"/>
                    <a:pt x="19615" y="0"/>
                    <a:pt x="126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58"/>
            <p:cNvSpPr/>
            <p:nvPr/>
          </p:nvSpPr>
          <p:spPr>
            <a:xfrm>
              <a:off x="-3778350" y="4637100"/>
              <a:ext cx="25" cy="2525"/>
            </a:xfrm>
            <a:custGeom>
              <a:rect b="b" l="l" r="r" t="t"/>
              <a:pathLst>
                <a:path extrusionOk="0" fill="none" h="101" w="1">
                  <a:moveTo>
                    <a:pt x="0" y="100"/>
                  </a:moveTo>
                  <a:lnTo>
                    <a:pt x="0" y="0"/>
                  </a:ln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58"/>
            <p:cNvSpPr/>
            <p:nvPr/>
          </p:nvSpPr>
          <p:spPr>
            <a:xfrm>
              <a:off x="-3782525" y="4627100"/>
              <a:ext cx="1675" cy="1675"/>
            </a:xfrm>
            <a:custGeom>
              <a:rect b="b" l="l" r="r" t="t"/>
              <a:pathLst>
                <a:path extrusionOk="0" fill="none" h="67" w="67">
                  <a:moveTo>
                    <a:pt x="67" y="67"/>
                  </a:moveTo>
                  <a:cubicBezTo>
                    <a:pt x="67" y="33"/>
                    <a:pt x="67" y="33"/>
                    <a:pt x="0" y="0"/>
                  </a:cubicBezTo>
                  <a:cubicBezTo>
                    <a:pt x="67" y="33"/>
                    <a:pt x="67" y="67"/>
                    <a:pt x="67" y="67"/>
                  </a:cubicBez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58"/>
            <p:cNvSpPr/>
            <p:nvPr/>
          </p:nvSpPr>
          <p:spPr>
            <a:xfrm>
              <a:off x="-4092750" y="4603750"/>
              <a:ext cx="416975" cy="411150"/>
            </a:xfrm>
            <a:custGeom>
              <a:rect b="b" l="l" r="r" t="t"/>
              <a:pathLst>
                <a:path extrusionOk="0" h="16446" w="16679">
                  <a:moveTo>
                    <a:pt x="16045" y="0"/>
                  </a:moveTo>
                  <a:lnTo>
                    <a:pt x="16045" y="0"/>
                  </a:lnTo>
                  <a:cubicBezTo>
                    <a:pt x="16155" y="359"/>
                    <a:pt x="16253" y="725"/>
                    <a:pt x="16337" y="1096"/>
                  </a:cubicBezTo>
                  <a:lnTo>
                    <a:pt x="16337" y="1096"/>
                  </a:lnTo>
                  <a:cubicBezTo>
                    <a:pt x="16263" y="731"/>
                    <a:pt x="16174" y="369"/>
                    <a:pt x="16045" y="0"/>
                  </a:cubicBezTo>
                  <a:close/>
                  <a:moveTo>
                    <a:pt x="16337" y="1096"/>
                  </a:moveTo>
                  <a:lnTo>
                    <a:pt x="16337" y="1096"/>
                  </a:lnTo>
                  <a:cubicBezTo>
                    <a:pt x="16416" y="1489"/>
                    <a:pt x="16476" y="1886"/>
                    <a:pt x="16546" y="2302"/>
                  </a:cubicBezTo>
                  <a:lnTo>
                    <a:pt x="12976" y="3536"/>
                  </a:lnTo>
                  <a:lnTo>
                    <a:pt x="12976" y="3803"/>
                  </a:lnTo>
                  <a:cubicBezTo>
                    <a:pt x="12976" y="8706"/>
                    <a:pt x="8974" y="12709"/>
                    <a:pt x="4037" y="12709"/>
                  </a:cubicBezTo>
                  <a:cubicBezTo>
                    <a:pt x="2802" y="12709"/>
                    <a:pt x="1568" y="12476"/>
                    <a:pt x="467" y="11975"/>
                  </a:cubicBezTo>
                  <a:lnTo>
                    <a:pt x="0" y="15778"/>
                  </a:lnTo>
                  <a:cubicBezTo>
                    <a:pt x="1235" y="16178"/>
                    <a:pt x="2636" y="16445"/>
                    <a:pt x="4037" y="16445"/>
                  </a:cubicBezTo>
                  <a:cubicBezTo>
                    <a:pt x="11008" y="16445"/>
                    <a:pt x="16679" y="10774"/>
                    <a:pt x="16679" y="3803"/>
                  </a:cubicBezTo>
                  <a:cubicBezTo>
                    <a:pt x="16656" y="2868"/>
                    <a:pt x="16534" y="1965"/>
                    <a:pt x="16337" y="1096"/>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8"/>
            <p:cNvSpPr/>
            <p:nvPr/>
          </p:nvSpPr>
          <p:spPr>
            <a:xfrm>
              <a:off x="-3785025" y="4616250"/>
              <a:ext cx="850" cy="3350"/>
            </a:xfrm>
            <a:custGeom>
              <a:rect b="b" l="l" r="r" t="t"/>
              <a:pathLst>
                <a:path extrusionOk="0" fill="none" h="134" w="34">
                  <a:moveTo>
                    <a:pt x="34" y="134"/>
                  </a:moveTo>
                  <a:cubicBezTo>
                    <a:pt x="34" y="100"/>
                    <a:pt x="0" y="34"/>
                    <a:pt x="0" y="0"/>
                  </a:cubicBezTo>
                  <a:cubicBezTo>
                    <a:pt x="0" y="34"/>
                    <a:pt x="34" y="100"/>
                    <a:pt x="34" y="134"/>
                  </a:cubicBez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8"/>
            <p:cNvSpPr/>
            <p:nvPr/>
          </p:nvSpPr>
          <p:spPr>
            <a:xfrm>
              <a:off x="-3771700" y="4670450"/>
              <a:ext cx="25" cy="25"/>
            </a:xfrm>
            <a:custGeom>
              <a:rect b="b" l="l" r="r" t="t"/>
              <a:pathLst>
                <a:path extrusionOk="0" fill="none" h="1" w="1">
                  <a:moveTo>
                    <a:pt x="1" y="1"/>
                  </a:moveTo>
                  <a:lnTo>
                    <a:pt x="1" y="1"/>
                  </a:ln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58"/>
            <p:cNvSpPr/>
            <p:nvPr/>
          </p:nvSpPr>
          <p:spPr>
            <a:xfrm>
              <a:off x="-3775025" y="4648775"/>
              <a:ext cx="25" cy="850"/>
            </a:xfrm>
            <a:custGeom>
              <a:rect b="b" l="l" r="r" t="t"/>
              <a:pathLst>
                <a:path extrusionOk="0" fill="none" h="34" w="1">
                  <a:moveTo>
                    <a:pt x="1" y="34"/>
                  </a:moveTo>
                  <a:lnTo>
                    <a:pt x="1" y="0"/>
                  </a:ln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8"/>
            <p:cNvSpPr/>
            <p:nvPr/>
          </p:nvSpPr>
          <p:spPr>
            <a:xfrm>
              <a:off x="-3772525" y="4658775"/>
              <a:ext cx="25" cy="1700"/>
            </a:xfrm>
            <a:custGeom>
              <a:rect b="b" l="l" r="r" t="t"/>
              <a:pathLst>
                <a:path extrusionOk="0" fill="none" h="68" w="1">
                  <a:moveTo>
                    <a:pt x="1" y="67"/>
                  </a:moveTo>
                  <a:cubicBezTo>
                    <a:pt x="1" y="67"/>
                    <a:pt x="1" y="1"/>
                    <a:pt x="1" y="67"/>
                  </a:cubicBezTo>
                  <a:cubicBezTo>
                    <a:pt x="1" y="1"/>
                    <a:pt x="1" y="67"/>
                    <a:pt x="1" y="67"/>
                  </a:cubicBez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8"/>
            <p:cNvSpPr/>
            <p:nvPr/>
          </p:nvSpPr>
          <p:spPr>
            <a:xfrm>
              <a:off x="-3976825" y="4383575"/>
              <a:ext cx="297725" cy="310250"/>
            </a:xfrm>
            <a:custGeom>
              <a:rect b="b" l="l" r="r" t="t"/>
              <a:pathLst>
                <a:path extrusionOk="0" h="12410" w="11909">
                  <a:moveTo>
                    <a:pt x="0" y="1"/>
                  </a:moveTo>
                  <a:lnTo>
                    <a:pt x="0" y="3737"/>
                  </a:lnTo>
                  <a:cubicBezTo>
                    <a:pt x="4537" y="4070"/>
                    <a:pt x="8173" y="7773"/>
                    <a:pt x="8273" y="12410"/>
                  </a:cubicBezTo>
                  <a:lnTo>
                    <a:pt x="11909" y="11142"/>
                  </a:lnTo>
                  <a:cubicBezTo>
                    <a:pt x="11175" y="5071"/>
                    <a:pt x="6171" y="301"/>
                    <a:pt x="0"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8"/>
            <p:cNvSpPr/>
            <p:nvPr/>
          </p:nvSpPr>
          <p:spPr>
            <a:xfrm>
              <a:off x="-4269550" y="4383575"/>
              <a:ext cx="292750" cy="235200"/>
            </a:xfrm>
            <a:custGeom>
              <a:rect b="b" l="l" r="r" t="t"/>
              <a:pathLst>
                <a:path extrusionOk="0" h="9408" w="11710">
                  <a:moveTo>
                    <a:pt x="11075" y="1"/>
                  </a:moveTo>
                  <a:cubicBezTo>
                    <a:pt x="6272" y="1"/>
                    <a:pt x="2102" y="2669"/>
                    <a:pt x="1" y="6605"/>
                  </a:cubicBezTo>
                  <a:lnTo>
                    <a:pt x="2736" y="9407"/>
                  </a:lnTo>
                  <a:cubicBezTo>
                    <a:pt x="4037" y="6072"/>
                    <a:pt x="7273" y="3737"/>
                    <a:pt x="11075" y="3737"/>
                  </a:cubicBezTo>
                  <a:cubicBezTo>
                    <a:pt x="11275" y="3737"/>
                    <a:pt x="11509" y="3737"/>
                    <a:pt x="11709" y="3770"/>
                  </a:cubicBezTo>
                  <a:lnTo>
                    <a:pt x="11709" y="1"/>
                  </a:ln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8"/>
            <p:cNvSpPr/>
            <p:nvPr/>
          </p:nvSpPr>
          <p:spPr>
            <a:xfrm>
              <a:off x="-4813275" y="4215950"/>
              <a:ext cx="676350" cy="502900"/>
            </a:xfrm>
            <a:custGeom>
              <a:rect b="b" l="l" r="r" t="t"/>
              <a:pathLst>
                <a:path extrusionOk="0" h="20116" w="27054">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8"/>
            <p:cNvSpPr/>
            <p:nvPr/>
          </p:nvSpPr>
          <p:spPr>
            <a:xfrm>
              <a:off x="-4758225" y="4164250"/>
              <a:ext cx="675500" cy="502050"/>
            </a:xfrm>
            <a:custGeom>
              <a:rect b="b" l="l" r="r" t="t"/>
              <a:pathLst>
                <a:path extrusionOk="0" h="20082" w="2702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8"/>
            <p:cNvSpPr/>
            <p:nvPr/>
          </p:nvSpPr>
          <p:spPr>
            <a:xfrm>
              <a:off x="-4558075" y="4261950"/>
              <a:ext cx="281875" cy="306175"/>
            </a:xfrm>
            <a:custGeom>
              <a:rect b="b" l="l" r="r" t="t"/>
              <a:pathLst>
                <a:path extrusionOk="0" h="12247" w="11275">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8"/>
            <p:cNvSpPr/>
            <p:nvPr/>
          </p:nvSpPr>
          <p:spPr>
            <a:xfrm>
              <a:off x="-2170550" y="2098600"/>
              <a:ext cx="970725" cy="615475"/>
            </a:xfrm>
            <a:custGeom>
              <a:rect b="b" l="l" r="r" t="t"/>
              <a:pathLst>
                <a:path extrusionOk="0" h="24619" w="38829">
                  <a:moveTo>
                    <a:pt x="3136" y="1"/>
                  </a:moveTo>
                  <a:cubicBezTo>
                    <a:pt x="1368" y="1"/>
                    <a:pt x="1" y="1435"/>
                    <a:pt x="1" y="3137"/>
                  </a:cubicBezTo>
                  <a:lnTo>
                    <a:pt x="1" y="21483"/>
                  </a:lnTo>
                  <a:cubicBezTo>
                    <a:pt x="1" y="23251"/>
                    <a:pt x="1402" y="24619"/>
                    <a:pt x="3136" y="24619"/>
                  </a:cubicBezTo>
                  <a:lnTo>
                    <a:pt x="35693" y="24619"/>
                  </a:lnTo>
                  <a:cubicBezTo>
                    <a:pt x="37394" y="24619"/>
                    <a:pt x="38828" y="23184"/>
                    <a:pt x="38828" y="21483"/>
                  </a:cubicBezTo>
                  <a:lnTo>
                    <a:pt x="38828" y="3137"/>
                  </a:lnTo>
                  <a:cubicBezTo>
                    <a:pt x="38828" y="1402"/>
                    <a:pt x="37394" y="1"/>
                    <a:pt x="356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8"/>
            <p:cNvSpPr/>
            <p:nvPr/>
          </p:nvSpPr>
          <p:spPr>
            <a:xfrm>
              <a:off x="-2135525" y="2061075"/>
              <a:ext cx="970725" cy="615475"/>
            </a:xfrm>
            <a:custGeom>
              <a:rect b="b" l="l" r="r" t="t"/>
              <a:pathLst>
                <a:path extrusionOk="0" h="24619" w="38829">
                  <a:moveTo>
                    <a:pt x="3136" y="1"/>
                  </a:moveTo>
                  <a:cubicBezTo>
                    <a:pt x="1402" y="1"/>
                    <a:pt x="1" y="1435"/>
                    <a:pt x="1" y="3136"/>
                  </a:cubicBezTo>
                  <a:lnTo>
                    <a:pt x="1" y="21483"/>
                  </a:lnTo>
                  <a:cubicBezTo>
                    <a:pt x="1" y="23251"/>
                    <a:pt x="1435" y="24618"/>
                    <a:pt x="3136" y="24618"/>
                  </a:cubicBezTo>
                  <a:lnTo>
                    <a:pt x="35693" y="24618"/>
                  </a:lnTo>
                  <a:cubicBezTo>
                    <a:pt x="37461" y="24618"/>
                    <a:pt x="38828" y="23184"/>
                    <a:pt x="38828" y="21483"/>
                  </a:cubicBezTo>
                  <a:lnTo>
                    <a:pt x="38828" y="3136"/>
                  </a:lnTo>
                  <a:cubicBezTo>
                    <a:pt x="38828" y="1402"/>
                    <a:pt x="37427" y="1"/>
                    <a:pt x="35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8"/>
            <p:cNvSpPr/>
            <p:nvPr/>
          </p:nvSpPr>
          <p:spPr>
            <a:xfrm>
              <a:off x="-2016275" y="2148650"/>
              <a:ext cx="739725" cy="110925"/>
            </a:xfrm>
            <a:custGeom>
              <a:rect b="b" l="l" r="r" t="t"/>
              <a:pathLst>
                <a:path extrusionOk="0" h="4437" w="29589">
                  <a:moveTo>
                    <a:pt x="2202" y="0"/>
                  </a:moveTo>
                  <a:cubicBezTo>
                    <a:pt x="1001" y="0"/>
                    <a:pt x="1" y="1001"/>
                    <a:pt x="1" y="2235"/>
                  </a:cubicBezTo>
                  <a:cubicBezTo>
                    <a:pt x="1" y="3436"/>
                    <a:pt x="1001" y="4437"/>
                    <a:pt x="2202" y="4437"/>
                  </a:cubicBezTo>
                  <a:lnTo>
                    <a:pt x="27387" y="4437"/>
                  </a:lnTo>
                  <a:cubicBezTo>
                    <a:pt x="28655" y="4437"/>
                    <a:pt x="29589" y="3436"/>
                    <a:pt x="29589" y="2235"/>
                  </a:cubicBezTo>
                  <a:cubicBezTo>
                    <a:pt x="29589" y="1001"/>
                    <a:pt x="28588" y="0"/>
                    <a:pt x="27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8"/>
            <p:cNvSpPr/>
            <p:nvPr/>
          </p:nvSpPr>
          <p:spPr>
            <a:xfrm>
              <a:off x="-1582625" y="2148650"/>
              <a:ext cx="306075" cy="110925"/>
            </a:xfrm>
            <a:custGeom>
              <a:rect b="b" l="l" r="r" t="t"/>
              <a:pathLst>
                <a:path extrusionOk="0" h="4437" w="12243">
                  <a:moveTo>
                    <a:pt x="0" y="0"/>
                  </a:moveTo>
                  <a:lnTo>
                    <a:pt x="0" y="4437"/>
                  </a:lnTo>
                  <a:lnTo>
                    <a:pt x="10041" y="4437"/>
                  </a:lnTo>
                  <a:cubicBezTo>
                    <a:pt x="11242" y="4437"/>
                    <a:pt x="12243" y="3436"/>
                    <a:pt x="12243" y="2235"/>
                  </a:cubicBezTo>
                  <a:cubicBezTo>
                    <a:pt x="12243" y="1001"/>
                    <a:pt x="11309" y="0"/>
                    <a:pt x="100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8"/>
            <p:cNvSpPr/>
            <p:nvPr/>
          </p:nvSpPr>
          <p:spPr>
            <a:xfrm>
              <a:off x="-1640175" y="2147825"/>
              <a:ext cx="112625" cy="112600"/>
            </a:xfrm>
            <a:custGeom>
              <a:rect b="b" l="l" r="r" t="t"/>
              <a:pathLst>
                <a:path extrusionOk="0" h="4504" w="4505">
                  <a:moveTo>
                    <a:pt x="2269" y="0"/>
                  </a:moveTo>
                  <a:cubicBezTo>
                    <a:pt x="1002" y="0"/>
                    <a:pt x="1" y="1001"/>
                    <a:pt x="1" y="2268"/>
                  </a:cubicBezTo>
                  <a:cubicBezTo>
                    <a:pt x="1" y="3503"/>
                    <a:pt x="1002" y="4503"/>
                    <a:pt x="2269" y="4503"/>
                  </a:cubicBezTo>
                  <a:cubicBezTo>
                    <a:pt x="3503" y="4503"/>
                    <a:pt x="4504" y="3503"/>
                    <a:pt x="4504" y="2268"/>
                  </a:cubicBezTo>
                  <a:cubicBezTo>
                    <a:pt x="4504" y="1001"/>
                    <a:pt x="3503" y="0"/>
                    <a:pt x="22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8"/>
            <p:cNvSpPr/>
            <p:nvPr/>
          </p:nvSpPr>
          <p:spPr>
            <a:xfrm>
              <a:off x="-2016275" y="2295425"/>
              <a:ext cx="739725" cy="110925"/>
            </a:xfrm>
            <a:custGeom>
              <a:rect b="b" l="l" r="r" t="t"/>
              <a:pathLst>
                <a:path extrusionOk="0" h="4437" w="29589">
                  <a:moveTo>
                    <a:pt x="2202" y="0"/>
                  </a:moveTo>
                  <a:cubicBezTo>
                    <a:pt x="1001" y="0"/>
                    <a:pt x="1" y="1034"/>
                    <a:pt x="1" y="2235"/>
                  </a:cubicBezTo>
                  <a:cubicBezTo>
                    <a:pt x="1" y="3436"/>
                    <a:pt x="1001" y="4437"/>
                    <a:pt x="2202" y="4437"/>
                  </a:cubicBezTo>
                  <a:lnTo>
                    <a:pt x="27387" y="4437"/>
                  </a:lnTo>
                  <a:cubicBezTo>
                    <a:pt x="28655" y="4437"/>
                    <a:pt x="29589" y="3436"/>
                    <a:pt x="29589" y="2235"/>
                  </a:cubicBezTo>
                  <a:cubicBezTo>
                    <a:pt x="29589" y="1034"/>
                    <a:pt x="28588" y="0"/>
                    <a:pt x="273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8"/>
            <p:cNvSpPr/>
            <p:nvPr/>
          </p:nvSpPr>
          <p:spPr>
            <a:xfrm>
              <a:off x="-2016275" y="2443025"/>
              <a:ext cx="739725" cy="110100"/>
            </a:xfrm>
            <a:custGeom>
              <a:rect b="b" l="l" r="r" t="t"/>
              <a:pathLst>
                <a:path extrusionOk="0" h="4404" w="29589">
                  <a:moveTo>
                    <a:pt x="2202" y="0"/>
                  </a:moveTo>
                  <a:cubicBezTo>
                    <a:pt x="1001" y="0"/>
                    <a:pt x="1" y="1001"/>
                    <a:pt x="1" y="2202"/>
                  </a:cubicBezTo>
                  <a:cubicBezTo>
                    <a:pt x="1" y="3403"/>
                    <a:pt x="1001" y="4404"/>
                    <a:pt x="2202" y="4404"/>
                  </a:cubicBezTo>
                  <a:lnTo>
                    <a:pt x="27387" y="4404"/>
                  </a:lnTo>
                  <a:cubicBezTo>
                    <a:pt x="28655" y="4404"/>
                    <a:pt x="29589" y="3470"/>
                    <a:pt x="29589" y="2202"/>
                  </a:cubicBezTo>
                  <a:cubicBezTo>
                    <a:pt x="29589" y="1001"/>
                    <a:pt x="28588" y="0"/>
                    <a:pt x="27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8"/>
            <p:cNvSpPr/>
            <p:nvPr/>
          </p:nvSpPr>
          <p:spPr>
            <a:xfrm>
              <a:off x="-1718550" y="2296250"/>
              <a:ext cx="442000" cy="110100"/>
            </a:xfrm>
            <a:custGeom>
              <a:rect b="b" l="l" r="r" t="t"/>
              <a:pathLst>
                <a:path extrusionOk="0" h="4404" w="17680">
                  <a:moveTo>
                    <a:pt x="0" y="1"/>
                  </a:moveTo>
                  <a:lnTo>
                    <a:pt x="0" y="4404"/>
                  </a:lnTo>
                  <a:lnTo>
                    <a:pt x="15478" y="4404"/>
                  </a:lnTo>
                  <a:cubicBezTo>
                    <a:pt x="16679" y="4404"/>
                    <a:pt x="17680" y="3403"/>
                    <a:pt x="17680" y="2202"/>
                  </a:cubicBezTo>
                  <a:cubicBezTo>
                    <a:pt x="17680" y="1001"/>
                    <a:pt x="16746" y="1"/>
                    <a:pt x="154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8"/>
            <p:cNvSpPr/>
            <p:nvPr/>
          </p:nvSpPr>
          <p:spPr>
            <a:xfrm>
              <a:off x="-1470875" y="2443850"/>
              <a:ext cx="194325" cy="110950"/>
            </a:xfrm>
            <a:custGeom>
              <a:rect b="b" l="l" r="r" t="t"/>
              <a:pathLst>
                <a:path extrusionOk="0" h="4438" w="7773">
                  <a:moveTo>
                    <a:pt x="0" y="1"/>
                  </a:moveTo>
                  <a:lnTo>
                    <a:pt x="0" y="4437"/>
                  </a:lnTo>
                  <a:lnTo>
                    <a:pt x="5571" y="4437"/>
                  </a:lnTo>
                  <a:cubicBezTo>
                    <a:pt x="6772" y="4437"/>
                    <a:pt x="7773" y="3437"/>
                    <a:pt x="7773" y="2202"/>
                  </a:cubicBezTo>
                  <a:cubicBezTo>
                    <a:pt x="7773" y="1002"/>
                    <a:pt x="6839" y="1"/>
                    <a:pt x="55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8"/>
            <p:cNvSpPr/>
            <p:nvPr/>
          </p:nvSpPr>
          <p:spPr>
            <a:xfrm>
              <a:off x="-1774425" y="2294575"/>
              <a:ext cx="112600" cy="112625"/>
            </a:xfrm>
            <a:custGeom>
              <a:rect b="b" l="l" r="r" t="t"/>
              <a:pathLst>
                <a:path extrusionOk="0" h="4505" w="4504">
                  <a:moveTo>
                    <a:pt x="2235" y="1"/>
                  </a:moveTo>
                  <a:cubicBezTo>
                    <a:pt x="1001" y="1"/>
                    <a:pt x="0" y="1002"/>
                    <a:pt x="0" y="2269"/>
                  </a:cubicBezTo>
                  <a:cubicBezTo>
                    <a:pt x="0" y="3503"/>
                    <a:pt x="1001" y="4504"/>
                    <a:pt x="2235" y="4504"/>
                  </a:cubicBezTo>
                  <a:cubicBezTo>
                    <a:pt x="3503" y="4504"/>
                    <a:pt x="4504" y="3503"/>
                    <a:pt x="4504" y="2269"/>
                  </a:cubicBezTo>
                  <a:cubicBezTo>
                    <a:pt x="4504" y="1068"/>
                    <a:pt x="3503" y="68"/>
                    <a:pt x="2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8"/>
            <p:cNvSpPr/>
            <p:nvPr/>
          </p:nvSpPr>
          <p:spPr>
            <a:xfrm>
              <a:off x="-1527575" y="2442200"/>
              <a:ext cx="112600" cy="112600"/>
            </a:xfrm>
            <a:custGeom>
              <a:rect b="b" l="l" r="r" t="t"/>
              <a:pathLst>
                <a:path extrusionOk="0" h="4504" w="4504">
                  <a:moveTo>
                    <a:pt x="2268" y="0"/>
                  </a:moveTo>
                  <a:cubicBezTo>
                    <a:pt x="1001" y="0"/>
                    <a:pt x="0" y="1001"/>
                    <a:pt x="0" y="2235"/>
                  </a:cubicBezTo>
                  <a:cubicBezTo>
                    <a:pt x="0" y="3503"/>
                    <a:pt x="1001" y="4503"/>
                    <a:pt x="2268" y="4503"/>
                  </a:cubicBezTo>
                  <a:cubicBezTo>
                    <a:pt x="3503" y="4503"/>
                    <a:pt x="4503" y="3503"/>
                    <a:pt x="4503" y="2235"/>
                  </a:cubicBezTo>
                  <a:cubicBezTo>
                    <a:pt x="4503" y="1034"/>
                    <a:pt x="3503" y="33"/>
                    <a:pt x="22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8"/>
            <p:cNvSpPr/>
            <p:nvPr/>
          </p:nvSpPr>
          <p:spPr>
            <a:xfrm>
              <a:off x="-2213075" y="3595525"/>
              <a:ext cx="70900" cy="70900"/>
            </a:xfrm>
            <a:custGeom>
              <a:rect b="b" l="l" r="r" t="t"/>
              <a:pathLst>
                <a:path extrusionOk="0" h="2836" w="2836">
                  <a:moveTo>
                    <a:pt x="1401" y="534"/>
                  </a:moveTo>
                  <a:cubicBezTo>
                    <a:pt x="1868" y="534"/>
                    <a:pt x="2269" y="967"/>
                    <a:pt x="2269" y="1434"/>
                  </a:cubicBezTo>
                  <a:cubicBezTo>
                    <a:pt x="2269" y="1902"/>
                    <a:pt x="1868" y="2302"/>
                    <a:pt x="1401" y="2302"/>
                  </a:cubicBezTo>
                  <a:cubicBezTo>
                    <a:pt x="934" y="2302"/>
                    <a:pt x="534" y="1935"/>
                    <a:pt x="534" y="1434"/>
                  </a:cubicBezTo>
                  <a:cubicBezTo>
                    <a:pt x="534" y="967"/>
                    <a:pt x="901" y="534"/>
                    <a:pt x="1401" y="534"/>
                  </a:cubicBezTo>
                  <a:close/>
                  <a:moveTo>
                    <a:pt x="1401" y="0"/>
                  </a:moveTo>
                  <a:cubicBezTo>
                    <a:pt x="601" y="0"/>
                    <a:pt x="0" y="634"/>
                    <a:pt x="0" y="1434"/>
                  </a:cubicBezTo>
                  <a:cubicBezTo>
                    <a:pt x="0" y="2202"/>
                    <a:pt x="601" y="2836"/>
                    <a:pt x="1401" y="2836"/>
                  </a:cubicBezTo>
                  <a:cubicBezTo>
                    <a:pt x="2169" y="2836"/>
                    <a:pt x="2836" y="2202"/>
                    <a:pt x="2836" y="1434"/>
                  </a:cubicBezTo>
                  <a:cubicBezTo>
                    <a:pt x="2836" y="634"/>
                    <a:pt x="2202"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8"/>
            <p:cNvSpPr/>
            <p:nvPr/>
          </p:nvSpPr>
          <p:spPr>
            <a:xfrm>
              <a:off x="-2005425" y="3659725"/>
              <a:ext cx="70075" cy="70075"/>
            </a:xfrm>
            <a:custGeom>
              <a:rect b="b" l="l" r="r" t="t"/>
              <a:pathLst>
                <a:path extrusionOk="0" h="2803" w="2803">
                  <a:moveTo>
                    <a:pt x="1401" y="1"/>
                  </a:moveTo>
                  <a:cubicBezTo>
                    <a:pt x="601" y="1"/>
                    <a:pt x="0" y="601"/>
                    <a:pt x="0" y="1402"/>
                  </a:cubicBezTo>
                  <a:cubicBezTo>
                    <a:pt x="0" y="2202"/>
                    <a:pt x="601" y="2803"/>
                    <a:pt x="1401" y="2803"/>
                  </a:cubicBezTo>
                  <a:cubicBezTo>
                    <a:pt x="2202" y="2803"/>
                    <a:pt x="2802" y="2202"/>
                    <a:pt x="2802" y="1402"/>
                  </a:cubicBezTo>
                  <a:cubicBezTo>
                    <a:pt x="2769" y="601"/>
                    <a:pt x="2169" y="1"/>
                    <a:pt x="1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8"/>
            <p:cNvSpPr/>
            <p:nvPr/>
          </p:nvSpPr>
          <p:spPr>
            <a:xfrm>
              <a:off x="-2108000" y="3371800"/>
              <a:ext cx="145125" cy="158675"/>
            </a:xfrm>
            <a:custGeom>
              <a:rect b="b" l="l" r="r" t="t"/>
              <a:pathLst>
                <a:path extrusionOk="0" h="6347" w="5805">
                  <a:moveTo>
                    <a:pt x="685" y="0"/>
                  </a:moveTo>
                  <a:cubicBezTo>
                    <a:pt x="322" y="0"/>
                    <a:pt x="0" y="288"/>
                    <a:pt x="0" y="677"/>
                  </a:cubicBezTo>
                  <a:lnTo>
                    <a:pt x="0" y="5680"/>
                  </a:lnTo>
                  <a:cubicBezTo>
                    <a:pt x="0" y="6078"/>
                    <a:pt x="316" y="6346"/>
                    <a:pt x="656" y="6346"/>
                  </a:cubicBezTo>
                  <a:cubicBezTo>
                    <a:pt x="772" y="6346"/>
                    <a:pt x="891" y="6315"/>
                    <a:pt x="1001" y="6247"/>
                  </a:cubicBezTo>
                  <a:lnTo>
                    <a:pt x="5338" y="3745"/>
                  </a:lnTo>
                  <a:cubicBezTo>
                    <a:pt x="5805" y="3512"/>
                    <a:pt x="5805" y="2878"/>
                    <a:pt x="5338" y="2578"/>
                  </a:cubicBezTo>
                  <a:lnTo>
                    <a:pt x="1001" y="76"/>
                  </a:lnTo>
                  <a:cubicBezTo>
                    <a:pt x="897" y="24"/>
                    <a:pt x="789" y="0"/>
                    <a:pt x="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8"/>
            <p:cNvSpPr/>
            <p:nvPr/>
          </p:nvSpPr>
          <p:spPr>
            <a:xfrm>
              <a:off x="-4436325" y="3096825"/>
              <a:ext cx="377800" cy="575425"/>
            </a:xfrm>
            <a:custGeom>
              <a:rect b="b" l="l" r="r" t="t"/>
              <a:pathLst>
                <a:path extrusionOk="0" h="23017" w="15112">
                  <a:moveTo>
                    <a:pt x="15111" y="1"/>
                  </a:moveTo>
                  <a:cubicBezTo>
                    <a:pt x="14858" y="472"/>
                    <a:pt x="14628" y="850"/>
                    <a:pt x="14409" y="1157"/>
                  </a:cubicBezTo>
                  <a:lnTo>
                    <a:pt x="14409" y="1157"/>
                  </a:lnTo>
                  <a:cubicBezTo>
                    <a:pt x="15111" y="837"/>
                    <a:pt x="15111" y="1026"/>
                    <a:pt x="15111" y="1"/>
                  </a:cubicBezTo>
                  <a:close/>
                  <a:moveTo>
                    <a:pt x="14409" y="1157"/>
                  </a:moveTo>
                  <a:cubicBezTo>
                    <a:pt x="14083" y="1306"/>
                    <a:pt x="13607" y="1563"/>
                    <a:pt x="12910" y="2102"/>
                  </a:cubicBezTo>
                  <a:cubicBezTo>
                    <a:pt x="12591" y="2353"/>
                    <a:pt x="12263" y="2592"/>
                    <a:pt x="11930" y="2824"/>
                  </a:cubicBezTo>
                  <a:lnTo>
                    <a:pt x="11930" y="2824"/>
                  </a:lnTo>
                  <a:cubicBezTo>
                    <a:pt x="12975" y="2456"/>
                    <a:pt x="13618" y="2266"/>
                    <a:pt x="14409" y="1157"/>
                  </a:cubicBezTo>
                  <a:close/>
                  <a:moveTo>
                    <a:pt x="11930" y="2824"/>
                  </a:moveTo>
                  <a:lnTo>
                    <a:pt x="11930" y="2824"/>
                  </a:lnTo>
                  <a:cubicBezTo>
                    <a:pt x="11319" y="3039"/>
                    <a:pt x="10570" y="3314"/>
                    <a:pt x="9574" y="3870"/>
                  </a:cubicBezTo>
                  <a:cubicBezTo>
                    <a:pt x="6972" y="5271"/>
                    <a:pt x="4003" y="6205"/>
                    <a:pt x="2102" y="8507"/>
                  </a:cubicBezTo>
                  <a:cubicBezTo>
                    <a:pt x="100" y="10942"/>
                    <a:pt x="0" y="14611"/>
                    <a:pt x="1435" y="17446"/>
                  </a:cubicBezTo>
                  <a:cubicBezTo>
                    <a:pt x="2902" y="20248"/>
                    <a:pt x="5771" y="22216"/>
                    <a:pt x="8840" y="23017"/>
                  </a:cubicBezTo>
                  <a:cubicBezTo>
                    <a:pt x="6105" y="21516"/>
                    <a:pt x="4103" y="18747"/>
                    <a:pt x="3603" y="15678"/>
                  </a:cubicBezTo>
                  <a:cubicBezTo>
                    <a:pt x="3103" y="12610"/>
                    <a:pt x="4070" y="9341"/>
                    <a:pt x="6205" y="7039"/>
                  </a:cubicBezTo>
                  <a:cubicBezTo>
                    <a:pt x="7802" y="5298"/>
                    <a:pt x="9962" y="4193"/>
                    <a:pt x="11930" y="2824"/>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8"/>
            <p:cNvSpPr/>
            <p:nvPr/>
          </p:nvSpPr>
          <p:spPr>
            <a:xfrm>
              <a:off x="-2341500" y="4202625"/>
              <a:ext cx="362775" cy="310300"/>
            </a:xfrm>
            <a:custGeom>
              <a:rect b="b" l="l" r="r" t="t"/>
              <a:pathLst>
                <a:path extrusionOk="0" h="12412" w="14511">
                  <a:moveTo>
                    <a:pt x="10174" y="0"/>
                  </a:moveTo>
                  <a:lnTo>
                    <a:pt x="0" y="3569"/>
                  </a:lnTo>
                  <a:lnTo>
                    <a:pt x="4904" y="12176"/>
                  </a:lnTo>
                  <a:cubicBezTo>
                    <a:pt x="4904" y="12176"/>
                    <a:pt x="5880" y="12411"/>
                    <a:pt x="7241" y="12411"/>
                  </a:cubicBezTo>
                  <a:cubicBezTo>
                    <a:pt x="9502" y="12411"/>
                    <a:pt x="12825" y="11762"/>
                    <a:pt x="14511" y="8306"/>
                  </a:cubicBezTo>
                  <a:lnTo>
                    <a:pt x="10174"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8"/>
            <p:cNvSpPr/>
            <p:nvPr/>
          </p:nvSpPr>
          <p:spPr>
            <a:xfrm>
              <a:off x="-2341500" y="4202625"/>
              <a:ext cx="283550" cy="261875"/>
            </a:xfrm>
            <a:custGeom>
              <a:rect b="b" l="l" r="r" t="t"/>
              <a:pathLst>
                <a:path extrusionOk="0" h="10475" w="11342">
                  <a:moveTo>
                    <a:pt x="10141" y="0"/>
                  </a:moveTo>
                  <a:lnTo>
                    <a:pt x="0" y="3569"/>
                  </a:lnTo>
                  <a:lnTo>
                    <a:pt x="1668" y="6505"/>
                  </a:lnTo>
                  <a:lnTo>
                    <a:pt x="3903" y="10474"/>
                  </a:lnTo>
                  <a:lnTo>
                    <a:pt x="11342" y="2335"/>
                  </a:lnTo>
                  <a:lnTo>
                    <a:pt x="10141"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8"/>
            <p:cNvSpPr/>
            <p:nvPr/>
          </p:nvSpPr>
          <p:spPr>
            <a:xfrm>
              <a:off x="-2257275" y="4393575"/>
              <a:ext cx="646325" cy="384475"/>
            </a:xfrm>
            <a:custGeom>
              <a:rect b="b" l="l" r="r" t="t"/>
              <a:pathLst>
                <a:path extrusionOk="0" h="15379" w="25853">
                  <a:moveTo>
                    <a:pt x="10775" y="1"/>
                  </a:moveTo>
                  <a:lnTo>
                    <a:pt x="534" y="2836"/>
                  </a:lnTo>
                  <a:lnTo>
                    <a:pt x="134" y="8674"/>
                  </a:lnTo>
                  <a:cubicBezTo>
                    <a:pt x="1" y="10709"/>
                    <a:pt x="1468" y="12443"/>
                    <a:pt x="3470" y="12710"/>
                  </a:cubicBezTo>
                  <a:lnTo>
                    <a:pt x="25619" y="15379"/>
                  </a:lnTo>
                  <a:lnTo>
                    <a:pt x="25686" y="14678"/>
                  </a:lnTo>
                  <a:cubicBezTo>
                    <a:pt x="25852" y="12944"/>
                    <a:pt x="24985" y="11342"/>
                    <a:pt x="23484" y="10575"/>
                  </a:cubicBezTo>
                  <a:lnTo>
                    <a:pt x="20682" y="9208"/>
                  </a:lnTo>
                  <a:lnTo>
                    <a:pt x="10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8"/>
            <p:cNvSpPr/>
            <p:nvPr/>
          </p:nvSpPr>
          <p:spPr>
            <a:xfrm>
              <a:off x="-2258100" y="4570375"/>
              <a:ext cx="150950" cy="146800"/>
            </a:xfrm>
            <a:custGeom>
              <a:rect b="b" l="l" r="r" t="t"/>
              <a:pathLst>
                <a:path extrusionOk="0" h="5872" w="6038">
                  <a:moveTo>
                    <a:pt x="1254" y="1"/>
                  </a:moveTo>
                  <a:cubicBezTo>
                    <a:pt x="901" y="1"/>
                    <a:pt x="567" y="45"/>
                    <a:pt x="234" y="134"/>
                  </a:cubicBezTo>
                  <a:lnTo>
                    <a:pt x="134" y="1602"/>
                  </a:lnTo>
                  <a:cubicBezTo>
                    <a:pt x="0" y="3603"/>
                    <a:pt x="1468" y="5371"/>
                    <a:pt x="3469" y="5638"/>
                  </a:cubicBezTo>
                  <a:lnTo>
                    <a:pt x="5604" y="5872"/>
                  </a:lnTo>
                  <a:cubicBezTo>
                    <a:pt x="5671" y="5638"/>
                    <a:pt x="5704" y="5371"/>
                    <a:pt x="5738" y="5104"/>
                  </a:cubicBezTo>
                  <a:cubicBezTo>
                    <a:pt x="6038" y="2603"/>
                    <a:pt x="4303" y="334"/>
                    <a:pt x="1801" y="34"/>
                  </a:cubicBezTo>
                  <a:cubicBezTo>
                    <a:pt x="1612" y="12"/>
                    <a:pt x="1431" y="1"/>
                    <a:pt x="12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8"/>
            <p:cNvSpPr/>
            <p:nvPr/>
          </p:nvSpPr>
          <p:spPr>
            <a:xfrm>
              <a:off x="-1898675" y="4554525"/>
              <a:ext cx="137625" cy="119275"/>
            </a:xfrm>
            <a:custGeom>
              <a:rect b="b" l="l" r="r" t="t"/>
              <a:pathLst>
                <a:path extrusionOk="0" h="4771" w="5505">
                  <a:moveTo>
                    <a:pt x="3369" y="1"/>
                  </a:moveTo>
                  <a:lnTo>
                    <a:pt x="0" y="2469"/>
                  </a:lnTo>
                  <a:lnTo>
                    <a:pt x="1668" y="4771"/>
                  </a:lnTo>
                  <a:lnTo>
                    <a:pt x="5504" y="1969"/>
                  </a:lnTo>
                  <a:lnTo>
                    <a:pt x="3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8"/>
            <p:cNvSpPr/>
            <p:nvPr/>
          </p:nvSpPr>
          <p:spPr>
            <a:xfrm>
              <a:off x="-1983750" y="4481150"/>
              <a:ext cx="143475" cy="122600"/>
            </a:xfrm>
            <a:custGeom>
              <a:rect b="b" l="l" r="r" t="t"/>
              <a:pathLst>
                <a:path extrusionOk="0" h="4904" w="5739">
                  <a:moveTo>
                    <a:pt x="3603" y="0"/>
                  </a:moveTo>
                  <a:lnTo>
                    <a:pt x="1" y="2602"/>
                  </a:lnTo>
                  <a:lnTo>
                    <a:pt x="1669" y="4904"/>
                  </a:lnTo>
                  <a:lnTo>
                    <a:pt x="5738" y="1935"/>
                  </a:lnTo>
                  <a:lnTo>
                    <a:pt x="3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8"/>
            <p:cNvSpPr/>
            <p:nvPr/>
          </p:nvSpPr>
          <p:spPr>
            <a:xfrm>
              <a:off x="-3740825" y="2355700"/>
              <a:ext cx="1056600" cy="1254025"/>
            </a:xfrm>
            <a:custGeom>
              <a:rect b="b" l="l" r="r" t="t"/>
              <a:pathLst>
                <a:path extrusionOk="0" h="50161" w="42264">
                  <a:moveTo>
                    <a:pt x="11780" y="0"/>
                  </a:moveTo>
                  <a:cubicBezTo>
                    <a:pt x="10157" y="0"/>
                    <a:pt x="8501" y="433"/>
                    <a:pt x="7072" y="1259"/>
                  </a:cubicBezTo>
                  <a:cubicBezTo>
                    <a:pt x="4003" y="2893"/>
                    <a:pt x="1935" y="5995"/>
                    <a:pt x="968" y="9331"/>
                  </a:cubicBezTo>
                  <a:cubicBezTo>
                    <a:pt x="0" y="12600"/>
                    <a:pt x="67" y="16169"/>
                    <a:pt x="501" y="19572"/>
                  </a:cubicBezTo>
                  <a:cubicBezTo>
                    <a:pt x="1468" y="26944"/>
                    <a:pt x="4403" y="34182"/>
                    <a:pt x="9307" y="39786"/>
                  </a:cubicBezTo>
                  <a:cubicBezTo>
                    <a:pt x="14177" y="45390"/>
                    <a:pt x="21149" y="49360"/>
                    <a:pt x="28587" y="50060"/>
                  </a:cubicBezTo>
                  <a:cubicBezTo>
                    <a:pt x="29253" y="50125"/>
                    <a:pt x="29930" y="50161"/>
                    <a:pt x="30608" y="50161"/>
                  </a:cubicBezTo>
                  <a:cubicBezTo>
                    <a:pt x="33431" y="50161"/>
                    <a:pt x="36276" y="49540"/>
                    <a:pt x="38428" y="47792"/>
                  </a:cubicBezTo>
                  <a:cubicBezTo>
                    <a:pt x="41096" y="45624"/>
                    <a:pt x="42264" y="41354"/>
                    <a:pt x="40129" y="38619"/>
                  </a:cubicBezTo>
                  <a:cubicBezTo>
                    <a:pt x="38528" y="36550"/>
                    <a:pt x="35359" y="35550"/>
                    <a:pt x="34925" y="32948"/>
                  </a:cubicBezTo>
                  <a:cubicBezTo>
                    <a:pt x="34592" y="30913"/>
                    <a:pt x="36126" y="29112"/>
                    <a:pt x="36660" y="27177"/>
                  </a:cubicBezTo>
                  <a:cubicBezTo>
                    <a:pt x="37494" y="24242"/>
                    <a:pt x="35792" y="20773"/>
                    <a:pt x="32957" y="19705"/>
                  </a:cubicBezTo>
                  <a:cubicBezTo>
                    <a:pt x="30755" y="18838"/>
                    <a:pt x="28254" y="19271"/>
                    <a:pt x="25919" y="18838"/>
                  </a:cubicBezTo>
                  <a:cubicBezTo>
                    <a:pt x="22416" y="18137"/>
                    <a:pt x="19614" y="15335"/>
                    <a:pt x="18180" y="12066"/>
                  </a:cubicBezTo>
                  <a:cubicBezTo>
                    <a:pt x="16745" y="8831"/>
                    <a:pt x="16512" y="5161"/>
                    <a:pt x="16679" y="1625"/>
                  </a:cubicBezTo>
                  <a:cubicBezTo>
                    <a:pt x="15315" y="524"/>
                    <a:pt x="13568" y="0"/>
                    <a:pt x="11780"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8"/>
            <p:cNvSpPr/>
            <p:nvPr/>
          </p:nvSpPr>
          <p:spPr>
            <a:xfrm>
              <a:off x="-3544850" y="2422175"/>
              <a:ext cx="820600" cy="1146675"/>
            </a:xfrm>
            <a:custGeom>
              <a:rect b="b" l="l" r="r" t="t"/>
              <a:pathLst>
                <a:path extrusionOk="0" h="45867" w="32824">
                  <a:moveTo>
                    <a:pt x="5971" y="1"/>
                  </a:moveTo>
                  <a:lnTo>
                    <a:pt x="0" y="2302"/>
                  </a:lnTo>
                  <a:lnTo>
                    <a:pt x="1234" y="36827"/>
                  </a:lnTo>
                  <a:cubicBezTo>
                    <a:pt x="1301" y="36894"/>
                    <a:pt x="1334" y="36994"/>
                    <a:pt x="1434" y="37060"/>
                  </a:cubicBezTo>
                  <a:cubicBezTo>
                    <a:pt x="4904" y="41030"/>
                    <a:pt x="9340" y="44099"/>
                    <a:pt x="14244" y="45867"/>
                  </a:cubicBezTo>
                  <a:cubicBezTo>
                    <a:pt x="20915" y="44866"/>
                    <a:pt x="28454" y="43732"/>
                    <a:pt x="32290" y="42931"/>
                  </a:cubicBezTo>
                  <a:cubicBezTo>
                    <a:pt x="32523" y="42698"/>
                    <a:pt x="32690" y="42364"/>
                    <a:pt x="32824" y="42031"/>
                  </a:cubicBezTo>
                  <a:cubicBezTo>
                    <a:pt x="26686" y="41097"/>
                    <a:pt x="23484" y="34492"/>
                    <a:pt x="24284" y="31023"/>
                  </a:cubicBezTo>
                  <a:cubicBezTo>
                    <a:pt x="25118" y="27353"/>
                    <a:pt x="27520" y="21483"/>
                    <a:pt x="18180" y="20048"/>
                  </a:cubicBezTo>
                  <a:cubicBezTo>
                    <a:pt x="8840" y="18647"/>
                    <a:pt x="5971" y="1"/>
                    <a:pt x="59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8"/>
            <p:cNvSpPr/>
            <p:nvPr/>
          </p:nvSpPr>
          <p:spPr>
            <a:xfrm>
              <a:off x="-4334600" y="2355500"/>
              <a:ext cx="930700" cy="1483050"/>
            </a:xfrm>
            <a:custGeom>
              <a:rect b="b" l="l" r="r" t="t"/>
              <a:pathLst>
                <a:path extrusionOk="0" h="59322" w="37228">
                  <a:moveTo>
                    <a:pt x="16025" y="0"/>
                  </a:moveTo>
                  <a:cubicBezTo>
                    <a:pt x="15004" y="0"/>
                    <a:pt x="13932" y="105"/>
                    <a:pt x="12810" y="333"/>
                  </a:cubicBezTo>
                  <a:cubicBezTo>
                    <a:pt x="13744" y="4135"/>
                    <a:pt x="14545" y="8872"/>
                    <a:pt x="12310" y="12074"/>
                  </a:cubicBezTo>
                  <a:cubicBezTo>
                    <a:pt x="10742" y="14309"/>
                    <a:pt x="8040" y="15377"/>
                    <a:pt x="5805" y="16878"/>
                  </a:cubicBezTo>
                  <a:cubicBezTo>
                    <a:pt x="3537" y="18379"/>
                    <a:pt x="1402" y="20914"/>
                    <a:pt x="2136" y="23549"/>
                  </a:cubicBezTo>
                  <a:cubicBezTo>
                    <a:pt x="2903" y="26518"/>
                    <a:pt x="6872" y="28052"/>
                    <a:pt x="6973" y="31088"/>
                  </a:cubicBezTo>
                  <a:cubicBezTo>
                    <a:pt x="7039" y="33423"/>
                    <a:pt x="4804" y="35057"/>
                    <a:pt x="3303" y="36892"/>
                  </a:cubicBezTo>
                  <a:cubicBezTo>
                    <a:pt x="1" y="40895"/>
                    <a:pt x="368" y="47066"/>
                    <a:pt x="3303" y="51336"/>
                  </a:cubicBezTo>
                  <a:cubicBezTo>
                    <a:pt x="6205" y="55572"/>
                    <a:pt x="11209" y="58041"/>
                    <a:pt x="16313" y="58941"/>
                  </a:cubicBezTo>
                  <a:cubicBezTo>
                    <a:pt x="17630" y="59185"/>
                    <a:pt x="18987" y="59322"/>
                    <a:pt x="20339" y="59322"/>
                  </a:cubicBezTo>
                  <a:cubicBezTo>
                    <a:pt x="23061" y="59322"/>
                    <a:pt x="25759" y="58766"/>
                    <a:pt x="28054" y="57407"/>
                  </a:cubicBezTo>
                  <a:cubicBezTo>
                    <a:pt x="33125" y="54405"/>
                    <a:pt x="35226" y="48167"/>
                    <a:pt x="35993" y="42329"/>
                  </a:cubicBezTo>
                  <a:cubicBezTo>
                    <a:pt x="37227" y="32155"/>
                    <a:pt x="35460" y="21681"/>
                    <a:pt x="31290" y="12341"/>
                  </a:cubicBezTo>
                  <a:cubicBezTo>
                    <a:pt x="29722" y="8905"/>
                    <a:pt x="27854" y="5536"/>
                    <a:pt x="24885" y="3168"/>
                  </a:cubicBezTo>
                  <a:cubicBezTo>
                    <a:pt x="22621" y="1320"/>
                    <a:pt x="19647" y="0"/>
                    <a:pt x="16025"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8"/>
            <p:cNvSpPr/>
            <p:nvPr/>
          </p:nvSpPr>
          <p:spPr>
            <a:xfrm>
              <a:off x="-4438000" y="2585625"/>
              <a:ext cx="1400200" cy="1772125"/>
            </a:xfrm>
            <a:custGeom>
              <a:rect b="b" l="l" r="r" t="t"/>
              <a:pathLst>
                <a:path extrusionOk="0" h="70885" w="56008">
                  <a:moveTo>
                    <a:pt x="10341" y="24351"/>
                  </a:moveTo>
                  <a:lnTo>
                    <a:pt x="10341" y="24351"/>
                  </a:lnTo>
                  <a:cubicBezTo>
                    <a:pt x="9507" y="25519"/>
                    <a:pt x="8340" y="26553"/>
                    <a:pt x="7473" y="27654"/>
                  </a:cubicBezTo>
                  <a:cubicBezTo>
                    <a:pt x="4170" y="31657"/>
                    <a:pt x="4537" y="37828"/>
                    <a:pt x="7473" y="42064"/>
                  </a:cubicBezTo>
                  <a:cubicBezTo>
                    <a:pt x="7639" y="42331"/>
                    <a:pt x="7840" y="42564"/>
                    <a:pt x="8040" y="42831"/>
                  </a:cubicBezTo>
                  <a:cubicBezTo>
                    <a:pt x="5805" y="41230"/>
                    <a:pt x="4170" y="38795"/>
                    <a:pt x="3770" y="36060"/>
                  </a:cubicBezTo>
                  <a:cubicBezTo>
                    <a:pt x="3270" y="33024"/>
                    <a:pt x="4237" y="29722"/>
                    <a:pt x="6338" y="27454"/>
                  </a:cubicBezTo>
                  <a:cubicBezTo>
                    <a:pt x="7506" y="26186"/>
                    <a:pt x="8940" y="25285"/>
                    <a:pt x="10341" y="24351"/>
                  </a:cubicBezTo>
                  <a:close/>
                  <a:moveTo>
                    <a:pt x="17647" y="1"/>
                  </a:moveTo>
                  <a:cubicBezTo>
                    <a:pt x="17446" y="1035"/>
                    <a:pt x="17013" y="2002"/>
                    <a:pt x="16446" y="2869"/>
                  </a:cubicBezTo>
                  <a:cubicBezTo>
                    <a:pt x="14911" y="5104"/>
                    <a:pt x="12176" y="6172"/>
                    <a:pt x="9941" y="7673"/>
                  </a:cubicBezTo>
                  <a:cubicBezTo>
                    <a:pt x="7673" y="9174"/>
                    <a:pt x="5571" y="11709"/>
                    <a:pt x="6272" y="14344"/>
                  </a:cubicBezTo>
                  <a:cubicBezTo>
                    <a:pt x="7072" y="17313"/>
                    <a:pt x="11008" y="18847"/>
                    <a:pt x="11109" y="21883"/>
                  </a:cubicBezTo>
                  <a:cubicBezTo>
                    <a:pt x="11142" y="22617"/>
                    <a:pt x="10942" y="23217"/>
                    <a:pt x="10608" y="23851"/>
                  </a:cubicBezTo>
                  <a:cubicBezTo>
                    <a:pt x="10308" y="23984"/>
                    <a:pt x="9974" y="24151"/>
                    <a:pt x="9607" y="24351"/>
                  </a:cubicBezTo>
                  <a:cubicBezTo>
                    <a:pt x="7006" y="25786"/>
                    <a:pt x="4003" y="26686"/>
                    <a:pt x="2135" y="28988"/>
                  </a:cubicBezTo>
                  <a:cubicBezTo>
                    <a:pt x="134" y="31456"/>
                    <a:pt x="1" y="35126"/>
                    <a:pt x="1468" y="37961"/>
                  </a:cubicBezTo>
                  <a:cubicBezTo>
                    <a:pt x="2836" y="40563"/>
                    <a:pt x="5438" y="42464"/>
                    <a:pt x="8273" y="43332"/>
                  </a:cubicBezTo>
                  <a:cubicBezTo>
                    <a:pt x="9441" y="44733"/>
                    <a:pt x="10842" y="45900"/>
                    <a:pt x="12443" y="46867"/>
                  </a:cubicBezTo>
                  <a:cubicBezTo>
                    <a:pt x="12510" y="46901"/>
                    <a:pt x="12576" y="46968"/>
                    <a:pt x="12643" y="47001"/>
                  </a:cubicBezTo>
                  <a:cubicBezTo>
                    <a:pt x="12910" y="47168"/>
                    <a:pt x="13143" y="47301"/>
                    <a:pt x="13444" y="47468"/>
                  </a:cubicBezTo>
                  <a:lnTo>
                    <a:pt x="13677" y="47568"/>
                  </a:lnTo>
                  <a:cubicBezTo>
                    <a:pt x="13977" y="47701"/>
                    <a:pt x="14244" y="47868"/>
                    <a:pt x="14511" y="48002"/>
                  </a:cubicBezTo>
                  <a:cubicBezTo>
                    <a:pt x="14578" y="48035"/>
                    <a:pt x="14644" y="48035"/>
                    <a:pt x="14678" y="48068"/>
                  </a:cubicBezTo>
                  <a:cubicBezTo>
                    <a:pt x="15345" y="48369"/>
                    <a:pt x="16079" y="48669"/>
                    <a:pt x="16813" y="48902"/>
                  </a:cubicBezTo>
                  <a:cubicBezTo>
                    <a:pt x="16913" y="48969"/>
                    <a:pt x="17013" y="49002"/>
                    <a:pt x="17113" y="49002"/>
                  </a:cubicBezTo>
                  <a:cubicBezTo>
                    <a:pt x="17346" y="49069"/>
                    <a:pt x="17613" y="49169"/>
                    <a:pt x="17913" y="49236"/>
                  </a:cubicBezTo>
                  <a:cubicBezTo>
                    <a:pt x="18013" y="49303"/>
                    <a:pt x="18147" y="49336"/>
                    <a:pt x="18247" y="49336"/>
                  </a:cubicBezTo>
                  <a:cubicBezTo>
                    <a:pt x="18480" y="49403"/>
                    <a:pt x="18747" y="49469"/>
                    <a:pt x="18981" y="49536"/>
                  </a:cubicBezTo>
                  <a:cubicBezTo>
                    <a:pt x="19114" y="49569"/>
                    <a:pt x="19181" y="49569"/>
                    <a:pt x="19314" y="49636"/>
                  </a:cubicBezTo>
                  <a:cubicBezTo>
                    <a:pt x="19681" y="49703"/>
                    <a:pt x="20015" y="49803"/>
                    <a:pt x="20415" y="49836"/>
                  </a:cubicBezTo>
                  <a:cubicBezTo>
                    <a:pt x="21734" y="50100"/>
                    <a:pt x="23105" y="50209"/>
                    <a:pt x="24459" y="50209"/>
                  </a:cubicBezTo>
                  <a:cubicBezTo>
                    <a:pt x="24646" y="50209"/>
                    <a:pt x="24832" y="50207"/>
                    <a:pt x="25018" y="50203"/>
                  </a:cubicBezTo>
                  <a:lnTo>
                    <a:pt x="27320" y="53506"/>
                  </a:lnTo>
                  <a:lnTo>
                    <a:pt x="27253" y="58876"/>
                  </a:lnTo>
                  <a:lnTo>
                    <a:pt x="28754" y="61511"/>
                  </a:lnTo>
                  <a:cubicBezTo>
                    <a:pt x="29031" y="62014"/>
                    <a:pt x="29080" y="62365"/>
                    <a:pt x="29387" y="62365"/>
                  </a:cubicBezTo>
                  <a:cubicBezTo>
                    <a:pt x="29488" y="62365"/>
                    <a:pt x="29616" y="62327"/>
                    <a:pt x="29789" y="62245"/>
                  </a:cubicBezTo>
                  <a:cubicBezTo>
                    <a:pt x="30322" y="62012"/>
                    <a:pt x="30656" y="61478"/>
                    <a:pt x="30656" y="60877"/>
                  </a:cubicBezTo>
                  <a:lnTo>
                    <a:pt x="30522" y="56541"/>
                  </a:lnTo>
                  <a:lnTo>
                    <a:pt x="33424" y="59143"/>
                  </a:lnTo>
                  <a:lnTo>
                    <a:pt x="35259" y="63479"/>
                  </a:lnTo>
                  <a:cubicBezTo>
                    <a:pt x="35520" y="64080"/>
                    <a:pt x="36128" y="64476"/>
                    <a:pt x="36780" y="64476"/>
                  </a:cubicBezTo>
                  <a:cubicBezTo>
                    <a:pt x="36961" y="64476"/>
                    <a:pt x="37146" y="64445"/>
                    <a:pt x="37327" y="64380"/>
                  </a:cubicBezTo>
                  <a:cubicBezTo>
                    <a:pt x="37861" y="64180"/>
                    <a:pt x="38295" y="63713"/>
                    <a:pt x="38428" y="63146"/>
                  </a:cubicBezTo>
                  <a:lnTo>
                    <a:pt x="38495" y="63146"/>
                  </a:lnTo>
                  <a:cubicBezTo>
                    <a:pt x="38528" y="63146"/>
                    <a:pt x="38528" y="63079"/>
                    <a:pt x="38595" y="63079"/>
                  </a:cubicBezTo>
                  <a:lnTo>
                    <a:pt x="38828" y="63379"/>
                  </a:lnTo>
                  <a:cubicBezTo>
                    <a:pt x="39059" y="63661"/>
                    <a:pt x="39389" y="63825"/>
                    <a:pt x="39726" y="63825"/>
                  </a:cubicBezTo>
                  <a:cubicBezTo>
                    <a:pt x="39827" y="63825"/>
                    <a:pt x="39929" y="63810"/>
                    <a:pt x="40029" y="63780"/>
                  </a:cubicBezTo>
                  <a:cubicBezTo>
                    <a:pt x="40763" y="63613"/>
                    <a:pt x="41163" y="62879"/>
                    <a:pt x="40930" y="62178"/>
                  </a:cubicBezTo>
                  <a:lnTo>
                    <a:pt x="40496" y="61078"/>
                  </a:lnTo>
                  <a:lnTo>
                    <a:pt x="40496" y="61078"/>
                  </a:lnTo>
                  <a:cubicBezTo>
                    <a:pt x="41097" y="61511"/>
                    <a:pt x="41764" y="61878"/>
                    <a:pt x="42364" y="62212"/>
                  </a:cubicBezTo>
                  <a:lnTo>
                    <a:pt x="54473" y="68450"/>
                  </a:lnTo>
                  <a:lnTo>
                    <a:pt x="56007" y="70885"/>
                  </a:lnTo>
                  <a:cubicBezTo>
                    <a:pt x="53784" y="48580"/>
                    <a:pt x="46000" y="44375"/>
                    <a:pt x="37701" y="44375"/>
                  </a:cubicBezTo>
                  <a:cubicBezTo>
                    <a:pt x="32676" y="44375"/>
                    <a:pt x="27462" y="45917"/>
                    <a:pt x="23179" y="45917"/>
                  </a:cubicBezTo>
                  <a:cubicBezTo>
                    <a:pt x="21375" y="45917"/>
                    <a:pt x="19737" y="45643"/>
                    <a:pt x="18347" y="44866"/>
                  </a:cubicBezTo>
                  <a:cubicBezTo>
                    <a:pt x="8106" y="39162"/>
                    <a:pt x="14978" y="26386"/>
                    <a:pt x="19048" y="14845"/>
                  </a:cubicBezTo>
                  <a:cubicBezTo>
                    <a:pt x="22483" y="5304"/>
                    <a:pt x="18981" y="1168"/>
                    <a:pt x="17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8"/>
            <p:cNvSpPr/>
            <p:nvPr/>
          </p:nvSpPr>
          <p:spPr>
            <a:xfrm>
              <a:off x="-4301225" y="2467200"/>
              <a:ext cx="897325" cy="1370150"/>
            </a:xfrm>
            <a:custGeom>
              <a:rect b="b" l="l" r="r" t="t"/>
              <a:pathLst>
                <a:path extrusionOk="0" h="54806" w="35893">
                  <a:moveTo>
                    <a:pt x="25018" y="1"/>
                  </a:moveTo>
                  <a:lnTo>
                    <a:pt x="16846" y="1268"/>
                  </a:lnTo>
                  <a:cubicBezTo>
                    <a:pt x="16846" y="1268"/>
                    <a:pt x="16178" y="7940"/>
                    <a:pt x="10841" y="14344"/>
                  </a:cubicBezTo>
                  <a:cubicBezTo>
                    <a:pt x="7139" y="18781"/>
                    <a:pt x="12676" y="25019"/>
                    <a:pt x="10508" y="26753"/>
                  </a:cubicBezTo>
                  <a:cubicBezTo>
                    <a:pt x="3669" y="32224"/>
                    <a:pt x="0" y="37428"/>
                    <a:pt x="6138" y="50904"/>
                  </a:cubicBezTo>
                  <a:cubicBezTo>
                    <a:pt x="8740" y="52739"/>
                    <a:pt x="11842" y="53873"/>
                    <a:pt x="15011" y="54440"/>
                  </a:cubicBezTo>
                  <a:cubicBezTo>
                    <a:pt x="16328" y="54672"/>
                    <a:pt x="17685" y="54806"/>
                    <a:pt x="19037" y="54806"/>
                  </a:cubicBezTo>
                  <a:cubicBezTo>
                    <a:pt x="21759" y="54806"/>
                    <a:pt x="24457" y="54265"/>
                    <a:pt x="26753" y="52905"/>
                  </a:cubicBezTo>
                  <a:cubicBezTo>
                    <a:pt x="31756" y="49903"/>
                    <a:pt x="33891" y="43632"/>
                    <a:pt x="34658" y="37795"/>
                  </a:cubicBezTo>
                  <a:cubicBezTo>
                    <a:pt x="35892" y="27621"/>
                    <a:pt x="34091" y="17180"/>
                    <a:pt x="29922" y="7840"/>
                  </a:cubicBezTo>
                  <a:cubicBezTo>
                    <a:pt x="28687" y="5004"/>
                    <a:pt x="27153" y="2202"/>
                    <a:pt x="250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8"/>
            <p:cNvSpPr/>
            <p:nvPr/>
          </p:nvSpPr>
          <p:spPr>
            <a:xfrm>
              <a:off x="-3451450" y="2840550"/>
              <a:ext cx="557075" cy="591550"/>
            </a:xfrm>
            <a:custGeom>
              <a:rect b="b" l="l" r="r" t="t"/>
              <a:pathLst>
                <a:path extrusionOk="0" h="23662" w="22283">
                  <a:moveTo>
                    <a:pt x="6219" y="0"/>
                  </a:moveTo>
                  <a:cubicBezTo>
                    <a:pt x="5188" y="0"/>
                    <a:pt x="4146" y="308"/>
                    <a:pt x="3236" y="945"/>
                  </a:cubicBezTo>
                  <a:lnTo>
                    <a:pt x="2869" y="1178"/>
                  </a:lnTo>
                  <a:cubicBezTo>
                    <a:pt x="534" y="2846"/>
                    <a:pt x="0" y="6049"/>
                    <a:pt x="1601" y="8384"/>
                  </a:cubicBezTo>
                  <a:lnTo>
                    <a:pt x="15111" y="23661"/>
                  </a:lnTo>
                  <a:lnTo>
                    <a:pt x="22283" y="16323"/>
                  </a:lnTo>
                  <a:lnTo>
                    <a:pt x="10441" y="2179"/>
                  </a:lnTo>
                  <a:cubicBezTo>
                    <a:pt x="9423" y="754"/>
                    <a:pt x="7834" y="0"/>
                    <a:pt x="6219" y="0"/>
                  </a:cubicBezTo>
                  <a:close/>
                </a:path>
              </a:pathLst>
            </a:custGeom>
            <a:solidFill>
              <a:srgbClr val="E8A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8"/>
            <p:cNvSpPr/>
            <p:nvPr/>
          </p:nvSpPr>
          <p:spPr>
            <a:xfrm>
              <a:off x="-3151250" y="2876675"/>
              <a:ext cx="484550" cy="555425"/>
            </a:xfrm>
            <a:custGeom>
              <a:rect b="b" l="l" r="r" t="t"/>
              <a:pathLst>
                <a:path extrusionOk="0" h="22217" w="19382">
                  <a:moveTo>
                    <a:pt x="16012" y="0"/>
                  </a:moveTo>
                  <a:lnTo>
                    <a:pt x="1" y="12543"/>
                  </a:lnTo>
                  <a:lnTo>
                    <a:pt x="3103" y="22216"/>
                  </a:lnTo>
                  <a:lnTo>
                    <a:pt x="19381" y="5571"/>
                  </a:lnTo>
                  <a:lnTo>
                    <a:pt x="16012"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8"/>
            <p:cNvSpPr/>
            <p:nvPr/>
          </p:nvSpPr>
          <p:spPr>
            <a:xfrm>
              <a:off x="-3540700" y="2812150"/>
              <a:ext cx="481200" cy="345575"/>
            </a:xfrm>
            <a:custGeom>
              <a:rect b="b" l="l" r="r" t="t"/>
              <a:pathLst>
                <a:path extrusionOk="0" h="13823" w="19248">
                  <a:moveTo>
                    <a:pt x="8611" y="0"/>
                  </a:moveTo>
                  <a:cubicBezTo>
                    <a:pt x="7239" y="0"/>
                    <a:pt x="5880" y="534"/>
                    <a:pt x="4638" y="1881"/>
                  </a:cubicBezTo>
                  <a:cubicBezTo>
                    <a:pt x="4604" y="1881"/>
                    <a:pt x="1" y="7285"/>
                    <a:pt x="9941" y="13823"/>
                  </a:cubicBezTo>
                  <a:lnTo>
                    <a:pt x="19248" y="7718"/>
                  </a:lnTo>
                  <a:cubicBezTo>
                    <a:pt x="19248" y="7718"/>
                    <a:pt x="13831" y="0"/>
                    <a:pt x="86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8"/>
            <p:cNvSpPr/>
            <p:nvPr/>
          </p:nvSpPr>
          <p:spPr>
            <a:xfrm>
              <a:off x="-3756375" y="2665675"/>
              <a:ext cx="406675" cy="384225"/>
            </a:xfrm>
            <a:custGeom>
              <a:rect b="b" l="l" r="r" t="t"/>
              <a:pathLst>
                <a:path extrusionOk="0" h="15369" w="16267">
                  <a:moveTo>
                    <a:pt x="10529" y="1"/>
                  </a:moveTo>
                  <a:cubicBezTo>
                    <a:pt x="10529" y="1"/>
                    <a:pt x="10529" y="1"/>
                    <a:pt x="10529" y="1"/>
                  </a:cubicBezTo>
                  <a:lnTo>
                    <a:pt x="10529" y="1"/>
                  </a:lnTo>
                  <a:cubicBezTo>
                    <a:pt x="10529" y="1"/>
                    <a:pt x="10529" y="1"/>
                    <a:pt x="10529" y="1"/>
                  </a:cubicBezTo>
                  <a:close/>
                  <a:moveTo>
                    <a:pt x="3624" y="1"/>
                  </a:moveTo>
                  <a:cubicBezTo>
                    <a:pt x="3624" y="1"/>
                    <a:pt x="2290" y="8173"/>
                    <a:pt x="789" y="11176"/>
                  </a:cubicBezTo>
                  <a:cubicBezTo>
                    <a:pt x="0" y="12808"/>
                    <a:pt x="4537" y="15368"/>
                    <a:pt x="8902" y="15368"/>
                  </a:cubicBezTo>
                  <a:cubicBezTo>
                    <a:pt x="12477" y="15368"/>
                    <a:pt x="15936" y="13652"/>
                    <a:pt x="16267" y="8307"/>
                  </a:cubicBezTo>
                  <a:cubicBezTo>
                    <a:pt x="16267" y="8307"/>
                    <a:pt x="15533" y="7440"/>
                    <a:pt x="14532" y="6872"/>
                  </a:cubicBezTo>
                  <a:cubicBezTo>
                    <a:pt x="13098" y="6139"/>
                    <a:pt x="11230" y="4304"/>
                    <a:pt x="10529" y="1"/>
                  </a:cubicBezTo>
                  <a:lnTo>
                    <a:pt x="10529" y="1"/>
                  </a:lnTo>
                  <a:cubicBezTo>
                    <a:pt x="10508" y="7"/>
                    <a:pt x="8095" y="371"/>
                    <a:pt x="6059" y="371"/>
                  </a:cubicBezTo>
                  <a:cubicBezTo>
                    <a:pt x="5033" y="371"/>
                    <a:pt x="4102" y="279"/>
                    <a:pt x="3624"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8"/>
            <p:cNvSpPr/>
            <p:nvPr/>
          </p:nvSpPr>
          <p:spPr>
            <a:xfrm>
              <a:off x="-3672450" y="2664850"/>
              <a:ext cx="271050" cy="167325"/>
            </a:xfrm>
            <a:custGeom>
              <a:rect b="b" l="l" r="r" t="t"/>
              <a:pathLst>
                <a:path extrusionOk="0" h="6693" w="10842">
                  <a:moveTo>
                    <a:pt x="367" y="0"/>
                  </a:moveTo>
                  <a:lnTo>
                    <a:pt x="367" y="34"/>
                  </a:lnTo>
                  <a:cubicBezTo>
                    <a:pt x="267" y="101"/>
                    <a:pt x="267" y="134"/>
                    <a:pt x="267" y="134"/>
                  </a:cubicBezTo>
                  <a:lnTo>
                    <a:pt x="267" y="201"/>
                  </a:lnTo>
                  <a:lnTo>
                    <a:pt x="267" y="234"/>
                  </a:lnTo>
                  <a:lnTo>
                    <a:pt x="267" y="334"/>
                  </a:lnTo>
                  <a:cubicBezTo>
                    <a:pt x="234" y="568"/>
                    <a:pt x="167" y="1001"/>
                    <a:pt x="67" y="1502"/>
                  </a:cubicBezTo>
                  <a:lnTo>
                    <a:pt x="67" y="1535"/>
                  </a:lnTo>
                  <a:cubicBezTo>
                    <a:pt x="34" y="1668"/>
                    <a:pt x="34" y="1802"/>
                    <a:pt x="0" y="1902"/>
                  </a:cubicBezTo>
                  <a:cubicBezTo>
                    <a:pt x="1608" y="3911"/>
                    <a:pt x="5677" y="6693"/>
                    <a:pt x="9848" y="6693"/>
                  </a:cubicBezTo>
                  <a:cubicBezTo>
                    <a:pt x="10179" y="6693"/>
                    <a:pt x="10511" y="6675"/>
                    <a:pt x="10842" y="6639"/>
                  </a:cubicBezTo>
                  <a:cubicBezTo>
                    <a:pt x="9507" y="5771"/>
                    <a:pt x="7873" y="3937"/>
                    <a:pt x="7239" y="0"/>
                  </a:cubicBezTo>
                  <a:cubicBezTo>
                    <a:pt x="7239" y="0"/>
                    <a:pt x="4793" y="371"/>
                    <a:pt x="2757" y="371"/>
                  </a:cubicBezTo>
                  <a:cubicBezTo>
                    <a:pt x="1739" y="371"/>
                    <a:pt x="823" y="278"/>
                    <a:pt x="367"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8"/>
            <p:cNvSpPr/>
            <p:nvPr/>
          </p:nvSpPr>
          <p:spPr>
            <a:xfrm>
              <a:off x="-3680800" y="2665675"/>
              <a:ext cx="331950" cy="279400"/>
            </a:xfrm>
            <a:custGeom>
              <a:rect b="b" l="l" r="r" t="t"/>
              <a:pathLst>
                <a:path extrusionOk="0" h="11176" w="13278">
                  <a:moveTo>
                    <a:pt x="668" y="1"/>
                  </a:moveTo>
                  <a:cubicBezTo>
                    <a:pt x="668" y="1"/>
                    <a:pt x="401" y="1502"/>
                    <a:pt x="1" y="3503"/>
                  </a:cubicBezTo>
                  <a:cubicBezTo>
                    <a:pt x="1369" y="6906"/>
                    <a:pt x="4704" y="10642"/>
                    <a:pt x="12710" y="11176"/>
                  </a:cubicBezTo>
                  <a:cubicBezTo>
                    <a:pt x="13010" y="10408"/>
                    <a:pt x="13210" y="9441"/>
                    <a:pt x="13277" y="8307"/>
                  </a:cubicBezTo>
                  <a:cubicBezTo>
                    <a:pt x="13244" y="8307"/>
                    <a:pt x="12510" y="7440"/>
                    <a:pt x="11542" y="6906"/>
                  </a:cubicBezTo>
                  <a:cubicBezTo>
                    <a:pt x="10108" y="6139"/>
                    <a:pt x="8240" y="4304"/>
                    <a:pt x="7540" y="1"/>
                  </a:cubicBezTo>
                  <a:cubicBezTo>
                    <a:pt x="7540" y="1"/>
                    <a:pt x="5093" y="371"/>
                    <a:pt x="3057" y="371"/>
                  </a:cubicBezTo>
                  <a:cubicBezTo>
                    <a:pt x="2039" y="371"/>
                    <a:pt x="1124" y="279"/>
                    <a:pt x="668"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8"/>
            <p:cNvSpPr/>
            <p:nvPr/>
          </p:nvSpPr>
          <p:spPr>
            <a:xfrm>
              <a:off x="-3500650" y="2068600"/>
              <a:ext cx="291050" cy="382700"/>
            </a:xfrm>
            <a:custGeom>
              <a:rect b="b" l="l" r="r" t="t"/>
              <a:pathLst>
                <a:path extrusionOk="0" h="15308" w="11642">
                  <a:moveTo>
                    <a:pt x="1034" y="0"/>
                  </a:moveTo>
                  <a:cubicBezTo>
                    <a:pt x="0" y="2102"/>
                    <a:pt x="167" y="4670"/>
                    <a:pt x="967" y="6872"/>
                  </a:cubicBezTo>
                  <a:cubicBezTo>
                    <a:pt x="1801" y="9073"/>
                    <a:pt x="3136" y="11108"/>
                    <a:pt x="4503" y="13009"/>
                  </a:cubicBezTo>
                  <a:cubicBezTo>
                    <a:pt x="5137" y="13877"/>
                    <a:pt x="5804" y="14844"/>
                    <a:pt x="6838" y="15178"/>
                  </a:cubicBezTo>
                  <a:cubicBezTo>
                    <a:pt x="7104" y="15266"/>
                    <a:pt x="7382" y="15308"/>
                    <a:pt x="7662" y="15308"/>
                  </a:cubicBezTo>
                  <a:cubicBezTo>
                    <a:pt x="8434" y="15308"/>
                    <a:pt x="9219" y="14991"/>
                    <a:pt x="9807" y="14477"/>
                  </a:cubicBezTo>
                  <a:cubicBezTo>
                    <a:pt x="11508" y="12976"/>
                    <a:pt x="11642" y="10174"/>
                    <a:pt x="10574" y="8139"/>
                  </a:cubicBezTo>
                  <a:cubicBezTo>
                    <a:pt x="9540" y="6104"/>
                    <a:pt x="7639" y="4670"/>
                    <a:pt x="5671" y="3469"/>
                  </a:cubicBezTo>
                  <a:cubicBezTo>
                    <a:pt x="5304" y="2035"/>
                    <a:pt x="3302" y="634"/>
                    <a:pt x="1034"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8"/>
            <p:cNvSpPr/>
            <p:nvPr/>
          </p:nvSpPr>
          <p:spPr>
            <a:xfrm>
              <a:off x="-3887600" y="2096950"/>
              <a:ext cx="541250" cy="615525"/>
            </a:xfrm>
            <a:custGeom>
              <a:rect b="b" l="l" r="r" t="t"/>
              <a:pathLst>
                <a:path extrusionOk="0" h="24621" w="21650">
                  <a:moveTo>
                    <a:pt x="19881" y="0"/>
                  </a:moveTo>
                  <a:lnTo>
                    <a:pt x="4971" y="1234"/>
                  </a:lnTo>
                  <a:cubicBezTo>
                    <a:pt x="2135" y="1468"/>
                    <a:pt x="0" y="3970"/>
                    <a:pt x="267" y="6805"/>
                  </a:cubicBezTo>
                  <a:lnTo>
                    <a:pt x="968" y="15411"/>
                  </a:lnTo>
                  <a:cubicBezTo>
                    <a:pt x="1410" y="20690"/>
                    <a:pt x="5807" y="24621"/>
                    <a:pt x="10949" y="24621"/>
                  </a:cubicBezTo>
                  <a:cubicBezTo>
                    <a:pt x="11234" y="24621"/>
                    <a:pt x="11520" y="24609"/>
                    <a:pt x="11809" y="24584"/>
                  </a:cubicBezTo>
                  <a:lnTo>
                    <a:pt x="15144" y="24318"/>
                  </a:lnTo>
                  <a:cubicBezTo>
                    <a:pt x="18880" y="24017"/>
                    <a:pt x="21649" y="20715"/>
                    <a:pt x="21316" y="17012"/>
                  </a:cubicBezTo>
                  <a:lnTo>
                    <a:pt x="19881"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8"/>
            <p:cNvSpPr/>
            <p:nvPr/>
          </p:nvSpPr>
          <p:spPr>
            <a:xfrm>
              <a:off x="-3801700" y="2465100"/>
              <a:ext cx="171800" cy="156900"/>
            </a:xfrm>
            <a:custGeom>
              <a:rect b="b" l="l" r="r" t="t"/>
              <a:pathLst>
                <a:path extrusionOk="0" h="6276" w="6872">
                  <a:moveTo>
                    <a:pt x="3449" y="1"/>
                  </a:moveTo>
                  <a:cubicBezTo>
                    <a:pt x="2019" y="1"/>
                    <a:pt x="744" y="989"/>
                    <a:pt x="400" y="2420"/>
                  </a:cubicBezTo>
                  <a:cubicBezTo>
                    <a:pt x="0" y="4088"/>
                    <a:pt x="1034" y="5789"/>
                    <a:pt x="2735" y="6189"/>
                  </a:cubicBezTo>
                  <a:cubicBezTo>
                    <a:pt x="2977" y="6247"/>
                    <a:pt x="3220" y="6275"/>
                    <a:pt x="3458" y="6275"/>
                  </a:cubicBezTo>
                  <a:cubicBezTo>
                    <a:pt x="4861" y="6275"/>
                    <a:pt x="6129" y="5308"/>
                    <a:pt x="6471" y="3854"/>
                  </a:cubicBezTo>
                  <a:cubicBezTo>
                    <a:pt x="6872" y="2186"/>
                    <a:pt x="5838" y="485"/>
                    <a:pt x="4170" y="85"/>
                  </a:cubicBezTo>
                  <a:cubicBezTo>
                    <a:pt x="3928" y="28"/>
                    <a:pt x="3686" y="1"/>
                    <a:pt x="3449"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8"/>
            <p:cNvSpPr/>
            <p:nvPr/>
          </p:nvSpPr>
          <p:spPr>
            <a:xfrm>
              <a:off x="-3472300" y="2421350"/>
              <a:ext cx="119275" cy="155950"/>
            </a:xfrm>
            <a:custGeom>
              <a:rect b="b" l="l" r="r" t="t"/>
              <a:pathLst>
                <a:path extrusionOk="0" h="6238" w="4771">
                  <a:moveTo>
                    <a:pt x="3069" y="0"/>
                  </a:moveTo>
                  <a:cubicBezTo>
                    <a:pt x="1368" y="34"/>
                    <a:pt x="0" y="1401"/>
                    <a:pt x="0" y="3102"/>
                  </a:cubicBezTo>
                  <a:cubicBezTo>
                    <a:pt x="0" y="4837"/>
                    <a:pt x="1368" y="6238"/>
                    <a:pt x="3102" y="6238"/>
                  </a:cubicBezTo>
                  <a:cubicBezTo>
                    <a:pt x="3669" y="6238"/>
                    <a:pt x="4203" y="6105"/>
                    <a:pt x="4603" y="5838"/>
                  </a:cubicBezTo>
                  <a:cubicBezTo>
                    <a:pt x="4737" y="5237"/>
                    <a:pt x="4770" y="4603"/>
                    <a:pt x="4704" y="4003"/>
                  </a:cubicBezTo>
                  <a:lnTo>
                    <a:pt x="4370" y="267"/>
                  </a:lnTo>
                  <a:cubicBezTo>
                    <a:pt x="3936" y="100"/>
                    <a:pt x="3536" y="0"/>
                    <a:pt x="3069"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8"/>
            <p:cNvSpPr/>
            <p:nvPr/>
          </p:nvSpPr>
          <p:spPr>
            <a:xfrm>
              <a:off x="-3662450" y="3440400"/>
              <a:ext cx="87600" cy="85350"/>
            </a:xfrm>
            <a:custGeom>
              <a:rect b="b" l="l" r="r" t="t"/>
              <a:pathLst>
                <a:path extrusionOk="0" h="3414" w="3504">
                  <a:moveTo>
                    <a:pt x="2102" y="1"/>
                  </a:moveTo>
                  <a:lnTo>
                    <a:pt x="1" y="3403"/>
                  </a:lnTo>
                  <a:cubicBezTo>
                    <a:pt x="1" y="3403"/>
                    <a:pt x="144" y="3413"/>
                    <a:pt x="372" y="3413"/>
                  </a:cubicBezTo>
                  <a:cubicBezTo>
                    <a:pt x="867" y="3413"/>
                    <a:pt x="1762" y="3366"/>
                    <a:pt x="2469" y="3070"/>
                  </a:cubicBezTo>
                  <a:cubicBezTo>
                    <a:pt x="3503" y="2703"/>
                    <a:pt x="2102" y="1"/>
                    <a:pt x="2102" y="1"/>
                  </a:cubicBezTo>
                  <a:close/>
                </a:path>
              </a:pathLst>
            </a:custGeom>
            <a:solidFill>
              <a:srgbClr val="000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8"/>
            <p:cNvSpPr/>
            <p:nvPr/>
          </p:nvSpPr>
          <p:spPr>
            <a:xfrm>
              <a:off x="-3162250" y="3300300"/>
              <a:ext cx="115275" cy="66175"/>
            </a:xfrm>
            <a:custGeom>
              <a:rect b="b" l="l" r="r" t="t"/>
              <a:pathLst>
                <a:path extrusionOk="0" h="2647" w="4611">
                  <a:moveTo>
                    <a:pt x="841" y="1"/>
                  </a:moveTo>
                  <a:cubicBezTo>
                    <a:pt x="841" y="1"/>
                    <a:pt x="1" y="2646"/>
                    <a:pt x="1386" y="2646"/>
                  </a:cubicBezTo>
                  <a:cubicBezTo>
                    <a:pt x="1435" y="2646"/>
                    <a:pt x="1487" y="2643"/>
                    <a:pt x="1541" y="2636"/>
                  </a:cubicBezTo>
                  <a:cubicBezTo>
                    <a:pt x="3143" y="2436"/>
                    <a:pt x="4610" y="801"/>
                    <a:pt x="4610" y="801"/>
                  </a:cubicBezTo>
                  <a:lnTo>
                    <a:pt x="841" y="1"/>
                  </a:lnTo>
                  <a:close/>
                </a:path>
              </a:pathLst>
            </a:custGeom>
            <a:solidFill>
              <a:srgbClr val="000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8"/>
            <p:cNvSpPr/>
            <p:nvPr/>
          </p:nvSpPr>
          <p:spPr>
            <a:xfrm>
              <a:off x="-3636600" y="3299475"/>
              <a:ext cx="562100" cy="273550"/>
            </a:xfrm>
            <a:custGeom>
              <a:rect b="b" l="l" r="r" t="t"/>
              <a:pathLst>
                <a:path extrusionOk="0" h="10942" w="22484">
                  <a:moveTo>
                    <a:pt x="20449" y="0"/>
                  </a:moveTo>
                  <a:cubicBezTo>
                    <a:pt x="20415" y="0"/>
                    <a:pt x="5471" y="1435"/>
                    <a:pt x="1" y="6505"/>
                  </a:cubicBezTo>
                  <a:lnTo>
                    <a:pt x="968" y="10941"/>
                  </a:lnTo>
                  <a:lnTo>
                    <a:pt x="22484" y="4103"/>
                  </a:lnTo>
                  <a:lnTo>
                    <a:pt x="20449"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8"/>
            <p:cNvSpPr/>
            <p:nvPr/>
          </p:nvSpPr>
          <p:spPr>
            <a:xfrm>
              <a:off x="-3636600" y="3299475"/>
              <a:ext cx="546250" cy="211850"/>
            </a:xfrm>
            <a:custGeom>
              <a:rect b="b" l="l" r="r" t="t"/>
              <a:pathLst>
                <a:path extrusionOk="0" h="8474" w="21850">
                  <a:moveTo>
                    <a:pt x="20415" y="0"/>
                  </a:moveTo>
                  <a:cubicBezTo>
                    <a:pt x="20415" y="0"/>
                    <a:pt x="5438" y="1435"/>
                    <a:pt x="1" y="6505"/>
                  </a:cubicBezTo>
                  <a:lnTo>
                    <a:pt x="434" y="8473"/>
                  </a:lnTo>
                  <a:cubicBezTo>
                    <a:pt x="4504" y="7005"/>
                    <a:pt x="12743" y="4337"/>
                    <a:pt x="21850" y="2936"/>
                  </a:cubicBezTo>
                  <a:lnTo>
                    <a:pt x="20415"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8"/>
            <p:cNvSpPr/>
            <p:nvPr/>
          </p:nvSpPr>
          <p:spPr>
            <a:xfrm>
              <a:off x="-3757500" y="1944325"/>
              <a:ext cx="145950" cy="187450"/>
            </a:xfrm>
            <a:custGeom>
              <a:rect b="b" l="l" r="r" t="t"/>
              <a:pathLst>
                <a:path extrusionOk="0" h="7498" w="5838">
                  <a:moveTo>
                    <a:pt x="4603" y="1"/>
                  </a:moveTo>
                  <a:cubicBezTo>
                    <a:pt x="4003" y="2936"/>
                    <a:pt x="2335" y="5605"/>
                    <a:pt x="0" y="7440"/>
                  </a:cubicBezTo>
                  <a:cubicBezTo>
                    <a:pt x="323" y="7479"/>
                    <a:pt x="632" y="7498"/>
                    <a:pt x="926" y="7498"/>
                  </a:cubicBezTo>
                  <a:cubicBezTo>
                    <a:pt x="3117" y="7498"/>
                    <a:pt x="4490" y="6446"/>
                    <a:pt x="5137" y="5004"/>
                  </a:cubicBezTo>
                  <a:cubicBezTo>
                    <a:pt x="5838" y="3437"/>
                    <a:pt x="5637" y="1435"/>
                    <a:pt x="4603"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8"/>
            <p:cNvSpPr/>
            <p:nvPr/>
          </p:nvSpPr>
          <p:spPr>
            <a:xfrm>
              <a:off x="-4026025" y="2060250"/>
              <a:ext cx="365575" cy="438675"/>
            </a:xfrm>
            <a:custGeom>
              <a:rect b="b" l="l" r="r" t="t"/>
              <a:pathLst>
                <a:path extrusionOk="0" h="17547" w="14623">
                  <a:moveTo>
                    <a:pt x="14010" y="1"/>
                  </a:moveTo>
                  <a:cubicBezTo>
                    <a:pt x="14010" y="72"/>
                    <a:pt x="14019" y="153"/>
                    <a:pt x="14045" y="217"/>
                  </a:cubicBezTo>
                  <a:lnTo>
                    <a:pt x="14045" y="217"/>
                  </a:lnTo>
                  <a:cubicBezTo>
                    <a:pt x="14034" y="145"/>
                    <a:pt x="14022" y="73"/>
                    <a:pt x="14010" y="1"/>
                  </a:cubicBezTo>
                  <a:close/>
                  <a:moveTo>
                    <a:pt x="14045" y="217"/>
                  </a:moveTo>
                  <a:lnTo>
                    <a:pt x="14045" y="217"/>
                  </a:lnTo>
                  <a:cubicBezTo>
                    <a:pt x="14051" y="258"/>
                    <a:pt x="14058" y="299"/>
                    <a:pt x="14064" y="340"/>
                  </a:cubicBezTo>
                  <a:lnTo>
                    <a:pt x="14064" y="340"/>
                  </a:lnTo>
                  <a:cubicBezTo>
                    <a:pt x="14089" y="335"/>
                    <a:pt x="14114" y="330"/>
                    <a:pt x="14139" y="324"/>
                  </a:cubicBezTo>
                  <a:lnTo>
                    <a:pt x="14139" y="324"/>
                  </a:lnTo>
                  <a:cubicBezTo>
                    <a:pt x="14159" y="333"/>
                    <a:pt x="14181" y="338"/>
                    <a:pt x="14207" y="338"/>
                  </a:cubicBezTo>
                  <a:cubicBezTo>
                    <a:pt x="14260" y="338"/>
                    <a:pt x="14327" y="317"/>
                    <a:pt x="14410" y="267"/>
                  </a:cubicBezTo>
                  <a:lnTo>
                    <a:pt x="14410" y="267"/>
                  </a:lnTo>
                  <a:cubicBezTo>
                    <a:pt x="14320" y="286"/>
                    <a:pt x="14229" y="305"/>
                    <a:pt x="14139" y="324"/>
                  </a:cubicBezTo>
                  <a:lnTo>
                    <a:pt x="14139" y="324"/>
                  </a:lnTo>
                  <a:cubicBezTo>
                    <a:pt x="14095" y="305"/>
                    <a:pt x="14065" y="265"/>
                    <a:pt x="14045" y="217"/>
                  </a:cubicBezTo>
                  <a:close/>
                  <a:moveTo>
                    <a:pt x="14064" y="340"/>
                  </a:moveTo>
                  <a:lnTo>
                    <a:pt x="14064" y="340"/>
                  </a:lnTo>
                  <a:cubicBezTo>
                    <a:pt x="11470" y="887"/>
                    <a:pt x="8802" y="1488"/>
                    <a:pt x="6471" y="2669"/>
                  </a:cubicBezTo>
                  <a:cubicBezTo>
                    <a:pt x="4003" y="3937"/>
                    <a:pt x="1735" y="5971"/>
                    <a:pt x="901" y="8640"/>
                  </a:cubicBezTo>
                  <a:cubicBezTo>
                    <a:pt x="0" y="11509"/>
                    <a:pt x="734" y="14644"/>
                    <a:pt x="1501" y="17546"/>
                  </a:cubicBezTo>
                  <a:cubicBezTo>
                    <a:pt x="5471" y="16946"/>
                    <a:pt x="9073" y="14644"/>
                    <a:pt x="11408" y="11375"/>
                  </a:cubicBezTo>
                  <a:cubicBezTo>
                    <a:pt x="13676" y="8233"/>
                    <a:pt x="14622" y="4177"/>
                    <a:pt x="14064" y="34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8"/>
            <p:cNvSpPr/>
            <p:nvPr/>
          </p:nvSpPr>
          <p:spPr>
            <a:xfrm>
              <a:off x="-3720825" y="2002275"/>
              <a:ext cx="422000" cy="271475"/>
            </a:xfrm>
            <a:custGeom>
              <a:rect b="b" l="l" r="r" t="t"/>
              <a:pathLst>
                <a:path extrusionOk="0" h="10859" w="16880">
                  <a:moveTo>
                    <a:pt x="9186" y="1"/>
                  </a:moveTo>
                  <a:cubicBezTo>
                    <a:pt x="8082" y="1"/>
                    <a:pt x="6975" y="183"/>
                    <a:pt x="5938" y="518"/>
                  </a:cubicBezTo>
                  <a:cubicBezTo>
                    <a:pt x="3837" y="1152"/>
                    <a:pt x="2002" y="2420"/>
                    <a:pt x="1" y="4188"/>
                  </a:cubicBezTo>
                  <a:cubicBezTo>
                    <a:pt x="2603" y="8257"/>
                    <a:pt x="7306" y="10826"/>
                    <a:pt x="12143" y="10859"/>
                  </a:cubicBezTo>
                  <a:cubicBezTo>
                    <a:pt x="13177" y="10859"/>
                    <a:pt x="14278" y="10759"/>
                    <a:pt x="15112" y="10192"/>
                  </a:cubicBezTo>
                  <a:cubicBezTo>
                    <a:pt x="16312" y="9425"/>
                    <a:pt x="16879" y="7924"/>
                    <a:pt x="16846" y="6489"/>
                  </a:cubicBezTo>
                  <a:cubicBezTo>
                    <a:pt x="16779" y="4087"/>
                    <a:pt x="15145" y="1853"/>
                    <a:pt x="12977" y="818"/>
                  </a:cubicBezTo>
                  <a:cubicBezTo>
                    <a:pt x="11800" y="257"/>
                    <a:pt x="10495" y="1"/>
                    <a:pt x="9186"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8"/>
            <p:cNvSpPr/>
            <p:nvPr/>
          </p:nvSpPr>
          <p:spPr>
            <a:xfrm>
              <a:off x="-4076075" y="2115300"/>
              <a:ext cx="297750" cy="290225"/>
            </a:xfrm>
            <a:custGeom>
              <a:rect b="b" l="l" r="r" t="t"/>
              <a:pathLst>
                <a:path extrusionOk="0" h="11609" w="11910">
                  <a:moveTo>
                    <a:pt x="11909" y="0"/>
                  </a:moveTo>
                  <a:cubicBezTo>
                    <a:pt x="11666" y="210"/>
                    <a:pt x="11454" y="372"/>
                    <a:pt x="11263" y="498"/>
                  </a:cubicBezTo>
                  <a:lnTo>
                    <a:pt x="11263" y="498"/>
                  </a:lnTo>
                  <a:cubicBezTo>
                    <a:pt x="11732" y="472"/>
                    <a:pt x="11684" y="563"/>
                    <a:pt x="11909" y="0"/>
                  </a:cubicBezTo>
                  <a:close/>
                  <a:moveTo>
                    <a:pt x="11263" y="498"/>
                  </a:moveTo>
                  <a:lnTo>
                    <a:pt x="11263" y="498"/>
                  </a:lnTo>
                  <a:cubicBezTo>
                    <a:pt x="11038" y="510"/>
                    <a:pt x="10693" y="549"/>
                    <a:pt x="10141" y="701"/>
                  </a:cubicBezTo>
                  <a:cubicBezTo>
                    <a:pt x="9896" y="771"/>
                    <a:pt x="9647" y="831"/>
                    <a:pt x="9397" y="886"/>
                  </a:cubicBezTo>
                  <a:lnTo>
                    <a:pt x="9397" y="886"/>
                  </a:lnTo>
                  <a:cubicBezTo>
                    <a:pt x="9606" y="896"/>
                    <a:pt x="9790" y="907"/>
                    <a:pt x="9963" y="907"/>
                  </a:cubicBezTo>
                  <a:cubicBezTo>
                    <a:pt x="10388" y="907"/>
                    <a:pt x="10749" y="837"/>
                    <a:pt x="11263" y="498"/>
                  </a:cubicBezTo>
                  <a:close/>
                  <a:moveTo>
                    <a:pt x="8882" y="872"/>
                  </a:moveTo>
                  <a:cubicBezTo>
                    <a:pt x="8597" y="872"/>
                    <a:pt x="8268" y="886"/>
                    <a:pt x="7873" y="934"/>
                  </a:cubicBezTo>
                  <a:cubicBezTo>
                    <a:pt x="6072" y="1134"/>
                    <a:pt x="4170" y="967"/>
                    <a:pt x="2569" y="1835"/>
                  </a:cubicBezTo>
                  <a:cubicBezTo>
                    <a:pt x="868" y="2802"/>
                    <a:pt x="1" y="4837"/>
                    <a:pt x="167" y="6772"/>
                  </a:cubicBezTo>
                  <a:cubicBezTo>
                    <a:pt x="368" y="8673"/>
                    <a:pt x="1535" y="10441"/>
                    <a:pt x="3069" y="11608"/>
                  </a:cubicBezTo>
                  <a:cubicBezTo>
                    <a:pt x="1869" y="10141"/>
                    <a:pt x="1368" y="8106"/>
                    <a:pt x="1802" y="6271"/>
                  </a:cubicBezTo>
                  <a:cubicBezTo>
                    <a:pt x="2202" y="4370"/>
                    <a:pt x="3503" y="2769"/>
                    <a:pt x="5204" y="1968"/>
                  </a:cubicBezTo>
                  <a:cubicBezTo>
                    <a:pt x="6508" y="1316"/>
                    <a:pt x="7981" y="1194"/>
                    <a:pt x="9397" y="886"/>
                  </a:cubicBezTo>
                  <a:lnTo>
                    <a:pt x="9397" y="886"/>
                  </a:lnTo>
                  <a:cubicBezTo>
                    <a:pt x="9241" y="878"/>
                    <a:pt x="9071" y="872"/>
                    <a:pt x="8882" y="872"/>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8"/>
            <p:cNvSpPr/>
            <p:nvPr/>
          </p:nvSpPr>
          <p:spPr>
            <a:xfrm>
              <a:off x="-3346375" y="2535600"/>
              <a:ext cx="380275" cy="261400"/>
            </a:xfrm>
            <a:custGeom>
              <a:rect b="b" l="l" r="r" t="t"/>
              <a:pathLst>
                <a:path extrusionOk="0" h="10456" w="15211">
                  <a:moveTo>
                    <a:pt x="567" y="0"/>
                  </a:moveTo>
                  <a:cubicBezTo>
                    <a:pt x="0" y="1768"/>
                    <a:pt x="734" y="4270"/>
                    <a:pt x="2202" y="6305"/>
                  </a:cubicBezTo>
                  <a:cubicBezTo>
                    <a:pt x="3669" y="8339"/>
                    <a:pt x="5871" y="9941"/>
                    <a:pt x="8373" y="10341"/>
                  </a:cubicBezTo>
                  <a:cubicBezTo>
                    <a:pt x="8810" y="10418"/>
                    <a:pt x="9254" y="10456"/>
                    <a:pt x="9698" y="10456"/>
                  </a:cubicBezTo>
                  <a:cubicBezTo>
                    <a:pt x="11765" y="10456"/>
                    <a:pt x="13838" y="9632"/>
                    <a:pt x="15211" y="8039"/>
                  </a:cubicBezTo>
                  <a:lnTo>
                    <a:pt x="15211" y="8039"/>
                  </a:lnTo>
                  <a:cubicBezTo>
                    <a:pt x="13919" y="8976"/>
                    <a:pt x="12345" y="9412"/>
                    <a:pt x="10751" y="9412"/>
                  </a:cubicBezTo>
                  <a:cubicBezTo>
                    <a:pt x="9053" y="9412"/>
                    <a:pt x="7332" y="8918"/>
                    <a:pt x="5904" y="8006"/>
                  </a:cubicBezTo>
                  <a:cubicBezTo>
                    <a:pt x="3169" y="6271"/>
                    <a:pt x="1368" y="3202"/>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8"/>
            <p:cNvSpPr/>
            <p:nvPr/>
          </p:nvSpPr>
          <p:spPr>
            <a:xfrm>
              <a:off x="-3624925" y="2585625"/>
              <a:ext cx="144300" cy="59225"/>
            </a:xfrm>
            <a:custGeom>
              <a:rect b="b" l="l" r="r" t="t"/>
              <a:pathLst>
                <a:path extrusionOk="0" h="2369" w="5772">
                  <a:moveTo>
                    <a:pt x="282" y="1"/>
                  </a:moveTo>
                  <a:cubicBezTo>
                    <a:pt x="242" y="1"/>
                    <a:pt x="201" y="12"/>
                    <a:pt x="168" y="34"/>
                  </a:cubicBezTo>
                  <a:cubicBezTo>
                    <a:pt x="34" y="101"/>
                    <a:pt x="1" y="267"/>
                    <a:pt x="101" y="334"/>
                  </a:cubicBezTo>
                  <a:cubicBezTo>
                    <a:pt x="835" y="1635"/>
                    <a:pt x="2369" y="2369"/>
                    <a:pt x="3870" y="2369"/>
                  </a:cubicBezTo>
                  <a:cubicBezTo>
                    <a:pt x="4471" y="2369"/>
                    <a:pt x="5038" y="2269"/>
                    <a:pt x="5605" y="2035"/>
                  </a:cubicBezTo>
                  <a:cubicBezTo>
                    <a:pt x="5705" y="2002"/>
                    <a:pt x="5772" y="1869"/>
                    <a:pt x="5705" y="1768"/>
                  </a:cubicBezTo>
                  <a:cubicBezTo>
                    <a:pt x="5679" y="1667"/>
                    <a:pt x="5596" y="1623"/>
                    <a:pt x="5513" y="1623"/>
                  </a:cubicBezTo>
                  <a:cubicBezTo>
                    <a:pt x="5487" y="1623"/>
                    <a:pt x="5462" y="1627"/>
                    <a:pt x="5438" y="1635"/>
                  </a:cubicBezTo>
                  <a:cubicBezTo>
                    <a:pt x="4941" y="1865"/>
                    <a:pt x="4402" y="1973"/>
                    <a:pt x="3863" y="1973"/>
                  </a:cubicBezTo>
                  <a:cubicBezTo>
                    <a:pt x="2523" y="1973"/>
                    <a:pt x="1182" y="1300"/>
                    <a:pt x="468" y="134"/>
                  </a:cubicBezTo>
                  <a:cubicBezTo>
                    <a:pt x="446" y="45"/>
                    <a:pt x="364" y="1"/>
                    <a:pt x="282" y="1"/>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8"/>
            <p:cNvSpPr/>
            <p:nvPr/>
          </p:nvSpPr>
          <p:spPr>
            <a:xfrm>
              <a:off x="-3757500" y="2831625"/>
              <a:ext cx="710525" cy="693875"/>
            </a:xfrm>
            <a:custGeom>
              <a:rect b="b" l="l" r="r" t="t"/>
              <a:pathLst>
                <a:path extrusionOk="0" h="27755" w="28421">
                  <a:moveTo>
                    <a:pt x="14844" y="1"/>
                  </a:moveTo>
                  <a:lnTo>
                    <a:pt x="14510" y="201"/>
                  </a:lnTo>
                  <a:cubicBezTo>
                    <a:pt x="14510" y="201"/>
                    <a:pt x="18480" y="4904"/>
                    <a:pt x="11575" y="6973"/>
                  </a:cubicBezTo>
                  <a:cubicBezTo>
                    <a:pt x="11575" y="6973"/>
                    <a:pt x="10945" y="7266"/>
                    <a:pt x="9858" y="7266"/>
                  </a:cubicBezTo>
                  <a:cubicBezTo>
                    <a:pt x="8060" y="7266"/>
                    <a:pt x="5014" y="6463"/>
                    <a:pt x="1501" y="2203"/>
                  </a:cubicBezTo>
                  <a:lnTo>
                    <a:pt x="0" y="13844"/>
                  </a:lnTo>
                  <a:lnTo>
                    <a:pt x="3803" y="27754"/>
                  </a:lnTo>
                  <a:cubicBezTo>
                    <a:pt x="3803" y="27754"/>
                    <a:pt x="11575" y="21149"/>
                    <a:pt x="28420" y="19548"/>
                  </a:cubicBezTo>
                  <a:cubicBezTo>
                    <a:pt x="26919" y="13444"/>
                    <a:pt x="25118" y="7406"/>
                    <a:pt x="14844" y="1"/>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8"/>
            <p:cNvSpPr/>
            <p:nvPr/>
          </p:nvSpPr>
          <p:spPr>
            <a:xfrm>
              <a:off x="-3757500" y="3143525"/>
              <a:ext cx="710525" cy="383625"/>
            </a:xfrm>
            <a:custGeom>
              <a:rect b="b" l="l" r="r" t="t"/>
              <a:pathLst>
                <a:path extrusionOk="0" h="15345" w="28421">
                  <a:moveTo>
                    <a:pt x="167" y="1"/>
                  </a:moveTo>
                  <a:lnTo>
                    <a:pt x="0" y="1368"/>
                  </a:lnTo>
                  <a:lnTo>
                    <a:pt x="3803" y="15345"/>
                  </a:lnTo>
                  <a:cubicBezTo>
                    <a:pt x="3803" y="15278"/>
                    <a:pt x="11575" y="8673"/>
                    <a:pt x="28420" y="7072"/>
                  </a:cubicBezTo>
                  <a:cubicBezTo>
                    <a:pt x="27820" y="4804"/>
                    <a:pt x="27253" y="2502"/>
                    <a:pt x="26152" y="167"/>
                  </a:cubicBezTo>
                  <a:cubicBezTo>
                    <a:pt x="21525" y="2558"/>
                    <a:pt x="17192" y="3359"/>
                    <a:pt x="13464" y="3359"/>
                  </a:cubicBezTo>
                  <a:cubicBezTo>
                    <a:pt x="5906" y="3359"/>
                    <a:pt x="834" y="67"/>
                    <a:pt x="834" y="67"/>
                  </a:cubicBezTo>
                  <a:lnTo>
                    <a:pt x="1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8"/>
            <p:cNvSpPr/>
            <p:nvPr/>
          </p:nvSpPr>
          <p:spPr>
            <a:xfrm>
              <a:off x="-3757500" y="2886675"/>
              <a:ext cx="161800" cy="471200"/>
            </a:xfrm>
            <a:custGeom>
              <a:rect b="b" l="l" r="r" t="t"/>
              <a:pathLst>
                <a:path extrusionOk="0" h="18848" w="6472">
                  <a:moveTo>
                    <a:pt x="1501" y="1"/>
                  </a:moveTo>
                  <a:lnTo>
                    <a:pt x="0" y="11642"/>
                  </a:lnTo>
                  <a:lnTo>
                    <a:pt x="1968" y="18847"/>
                  </a:lnTo>
                  <a:cubicBezTo>
                    <a:pt x="6171" y="15945"/>
                    <a:pt x="6471" y="8340"/>
                    <a:pt x="6271" y="4103"/>
                  </a:cubicBezTo>
                  <a:cubicBezTo>
                    <a:pt x="4837" y="3336"/>
                    <a:pt x="3236" y="2102"/>
                    <a:pt x="1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8"/>
            <p:cNvSpPr/>
            <p:nvPr/>
          </p:nvSpPr>
          <p:spPr>
            <a:xfrm>
              <a:off x="-3282175" y="3366175"/>
              <a:ext cx="1180025" cy="870650"/>
            </a:xfrm>
            <a:custGeom>
              <a:rect b="b" l="l" r="r" t="t"/>
              <a:pathLst>
                <a:path extrusionOk="0" h="34826" w="47201">
                  <a:moveTo>
                    <a:pt x="8907" y="1"/>
                  </a:moveTo>
                  <a:lnTo>
                    <a:pt x="1" y="2870"/>
                  </a:lnTo>
                  <a:lnTo>
                    <a:pt x="7639" y="18881"/>
                  </a:lnTo>
                  <a:lnTo>
                    <a:pt x="25686" y="18881"/>
                  </a:lnTo>
                  <a:lnTo>
                    <a:pt x="36160" y="34826"/>
                  </a:lnTo>
                  <a:lnTo>
                    <a:pt x="47201" y="30623"/>
                  </a:lnTo>
                  <a:lnTo>
                    <a:pt x="39295" y="12176"/>
                  </a:lnTo>
                  <a:cubicBezTo>
                    <a:pt x="38928" y="11176"/>
                    <a:pt x="38295" y="10108"/>
                    <a:pt x="37527" y="9007"/>
                  </a:cubicBezTo>
                  <a:cubicBezTo>
                    <a:pt x="34445" y="4599"/>
                    <a:pt x="29320" y="2002"/>
                    <a:pt x="23888" y="2002"/>
                  </a:cubicBezTo>
                  <a:cubicBezTo>
                    <a:pt x="23854" y="2002"/>
                    <a:pt x="23819" y="2002"/>
                    <a:pt x="23784" y="2002"/>
                  </a:cubicBezTo>
                  <a:lnTo>
                    <a:pt x="9974" y="2136"/>
                  </a:lnTo>
                  <a:lnTo>
                    <a:pt x="89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8"/>
            <p:cNvSpPr/>
            <p:nvPr/>
          </p:nvSpPr>
          <p:spPr>
            <a:xfrm>
              <a:off x="-3192950" y="3623025"/>
              <a:ext cx="902350" cy="614650"/>
            </a:xfrm>
            <a:custGeom>
              <a:rect b="b" l="l" r="r" t="t"/>
              <a:pathLst>
                <a:path extrusionOk="0" h="24586" w="36094">
                  <a:moveTo>
                    <a:pt x="3103" y="1"/>
                  </a:moveTo>
                  <a:lnTo>
                    <a:pt x="1" y="201"/>
                  </a:lnTo>
                  <a:lnTo>
                    <a:pt x="4037" y="8674"/>
                  </a:lnTo>
                  <a:lnTo>
                    <a:pt x="22083" y="8674"/>
                  </a:lnTo>
                  <a:lnTo>
                    <a:pt x="32557" y="24585"/>
                  </a:lnTo>
                  <a:lnTo>
                    <a:pt x="36093" y="23184"/>
                  </a:lnTo>
                  <a:lnTo>
                    <a:pt x="27520" y="7740"/>
                  </a:lnTo>
                  <a:cubicBezTo>
                    <a:pt x="25452" y="4137"/>
                    <a:pt x="21783" y="1702"/>
                    <a:pt x="17613" y="1335"/>
                  </a:cubicBez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8"/>
            <p:cNvSpPr/>
            <p:nvPr/>
          </p:nvSpPr>
          <p:spPr>
            <a:xfrm>
              <a:off x="-3543200" y="2480825"/>
              <a:ext cx="58400" cy="97325"/>
            </a:xfrm>
            <a:custGeom>
              <a:rect b="b" l="l" r="r" t="t"/>
              <a:pathLst>
                <a:path extrusionOk="0" h="3893" w="2336">
                  <a:moveTo>
                    <a:pt x="1125" y="1"/>
                  </a:moveTo>
                  <a:cubicBezTo>
                    <a:pt x="1063" y="1"/>
                    <a:pt x="993" y="17"/>
                    <a:pt x="935" y="56"/>
                  </a:cubicBezTo>
                  <a:cubicBezTo>
                    <a:pt x="901" y="156"/>
                    <a:pt x="901" y="290"/>
                    <a:pt x="1002" y="356"/>
                  </a:cubicBezTo>
                  <a:cubicBezTo>
                    <a:pt x="1569" y="857"/>
                    <a:pt x="1869" y="1391"/>
                    <a:pt x="1869" y="1858"/>
                  </a:cubicBezTo>
                  <a:cubicBezTo>
                    <a:pt x="1769" y="3192"/>
                    <a:pt x="234" y="3492"/>
                    <a:pt x="168" y="3492"/>
                  </a:cubicBezTo>
                  <a:cubicBezTo>
                    <a:pt x="34" y="3492"/>
                    <a:pt x="1" y="3625"/>
                    <a:pt x="1" y="3726"/>
                  </a:cubicBezTo>
                  <a:cubicBezTo>
                    <a:pt x="1" y="3826"/>
                    <a:pt x="68" y="3892"/>
                    <a:pt x="201" y="3892"/>
                  </a:cubicBezTo>
                  <a:cubicBezTo>
                    <a:pt x="901" y="3792"/>
                    <a:pt x="2236" y="3192"/>
                    <a:pt x="2269" y="1891"/>
                  </a:cubicBezTo>
                  <a:cubicBezTo>
                    <a:pt x="2336" y="1290"/>
                    <a:pt x="1936" y="657"/>
                    <a:pt x="1235" y="23"/>
                  </a:cubicBezTo>
                  <a:cubicBezTo>
                    <a:pt x="1207" y="9"/>
                    <a:pt x="1168" y="1"/>
                    <a:pt x="1125" y="1"/>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8"/>
            <p:cNvSpPr/>
            <p:nvPr/>
          </p:nvSpPr>
          <p:spPr>
            <a:xfrm>
              <a:off x="-2710925" y="4657950"/>
              <a:ext cx="373625" cy="318775"/>
            </a:xfrm>
            <a:custGeom>
              <a:rect b="b" l="l" r="r" t="t"/>
              <a:pathLst>
                <a:path extrusionOk="0" h="12751" w="14945">
                  <a:moveTo>
                    <a:pt x="9640" y="0"/>
                  </a:moveTo>
                  <a:lnTo>
                    <a:pt x="0" y="4804"/>
                  </a:lnTo>
                  <a:lnTo>
                    <a:pt x="5904" y="12709"/>
                  </a:lnTo>
                  <a:cubicBezTo>
                    <a:pt x="5904" y="12709"/>
                    <a:pt x="6250" y="12751"/>
                    <a:pt x="6811" y="12751"/>
                  </a:cubicBezTo>
                  <a:cubicBezTo>
                    <a:pt x="8772" y="12751"/>
                    <a:pt x="13362" y="12246"/>
                    <a:pt x="14944" y="7706"/>
                  </a:cubicBezTo>
                  <a:lnTo>
                    <a:pt x="9640"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8"/>
            <p:cNvSpPr/>
            <p:nvPr/>
          </p:nvSpPr>
          <p:spPr>
            <a:xfrm>
              <a:off x="-2592525" y="4836400"/>
              <a:ext cx="658850" cy="337775"/>
            </a:xfrm>
            <a:custGeom>
              <a:rect b="b" l="l" r="r" t="t"/>
              <a:pathLst>
                <a:path extrusionOk="0" h="13511" w="26354">
                  <a:moveTo>
                    <a:pt x="9775" y="1"/>
                  </a:moveTo>
                  <a:lnTo>
                    <a:pt x="1" y="4037"/>
                  </a:lnTo>
                  <a:lnTo>
                    <a:pt x="234" y="9908"/>
                  </a:lnTo>
                  <a:cubicBezTo>
                    <a:pt x="368" y="11909"/>
                    <a:pt x="2036" y="13510"/>
                    <a:pt x="4037" y="13510"/>
                  </a:cubicBezTo>
                  <a:lnTo>
                    <a:pt x="26353" y="13510"/>
                  </a:lnTo>
                  <a:lnTo>
                    <a:pt x="26353" y="12810"/>
                  </a:lnTo>
                  <a:cubicBezTo>
                    <a:pt x="26353" y="11075"/>
                    <a:pt x="25252" y="9574"/>
                    <a:pt x="23685" y="9007"/>
                  </a:cubicBezTo>
                  <a:lnTo>
                    <a:pt x="20749" y="7973"/>
                  </a:lnTo>
                  <a:lnTo>
                    <a:pt x="9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8"/>
            <p:cNvSpPr/>
            <p:nvPr/>
          </p:nvSpPr>
          <p:spPr>
            <a:xfrm>
              <a:off x="-2232250" y="4975675"/>
              <a:ext cx="135950" cy="123450"/>
            </a:xfrm>
            <a:custGeom>
              <a:rect b="b" l="l" r="r" t="t"/>
              <a:pathLst>
                <a:path extrusionOk="0" h="4938" w="5438">
                  <a:moveTo>
                    <a:pt x="3102" y="0"/>
                  </a:moveTo>
                  <a:lnTo>
                    <a:pt x="0" y="2836"/>
                  </a:lnTo>
                  <a:lnTo>
                    <a:pt x="1968" y="4937"/>
                  </a:lnTo>
                  <a:lnTo>
                    <a:pt x="5437" y="1668"/>
                  </a:lnTo>
                  <a:lnTo>
                    <a:pt x="31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8"/>
            <p:cNvSpPr/>
            <p:nvPr/>
          </p:nvSpPr>
          <p:spPr>
            <a:xfrm>
              <a:off x="-2324825" y="4912300"/>
              <a:ext cx="140950" cy="128450"/>
            </a:xfrm>
            <a:custGeom>
              <a:rect b="b" l="l" r="r" t="t"/>
              <a:pathLst>
                <a:path extrusionOk="0" h="5138" w="5638">
                  <a:moveTo>
                    <a:pt x="3303" y="0"/>
                  </a:moveTo>
                  <a:lnTo>
                    <a:pt x="1" y="3036"/>
                  </a:lnTo>
                  <a:lnTo>
                    <a:pt x="1969" y="5137"/>
                  </a:lnTo>
                  <a:lnTo>
                    <a:pt x="5638" y="1668"/>
                  </a:lnTo>
                  <a:lnTo>
                    <a:pt x="33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8"/>
            <p:cNvSpPr/>
            <p:nvPr/>
          </p:nvSpPr>
          <p:spPr>
            <a:xfrm>
              <a:off x="-2710925" y="4658775"/>
              <a:ext cx="281050" cy="258550"/>
            </a:xfrm>
            <a:custGeom>
              <a:rect b="b" l="l" r="r" t="t"/>
              <a:pathLst>
                <a:path extrusionOk="0" h="10342" w="11242">
                  <a:moveTo>
                    <a:pt x="9674" y="1"/>
                  </a:moveTo>
                  <a:lnTo>
                    <a:pt x="0" y="4771"/>
                  </a:lnTo>
                  <a:lnTo>
                    <a:pt x="4170" y="10341"/>
                  </a:lnTo>
                  <a:lnTo>
                    <a:pt x="11242" y="2269"/>
                  </a:lnTo>
                  <a:lnTo>
                    <a:pt x="9674"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8"/>
            <p:cNvSpPr/>
            <p:nvPr/>
          </p:nvSpPr>
          <p:spPr>
            <a:xfrm>
              <a:off x="-3970175" y="2397525"/>
              <a:ext cx="162650" cy="192650"/>
            </a:xfrm>
            <a:custGeom>
              <a:rect b="b" l="l" r="r" t="t"/>
              <a:pathLst>
                <a:path extrusionOk="0" h="7706" w="6506">
                  <a:moveTo>
                    <a:pt x="3973" y="1"/>
                  </a:moveTo>
                  <a:cubicBezTo>
                    <a:pt x="2619" y="1"/>
                    <a:pt x="1220" y="878"/>
                    <a:pt x="668" y="2121"/>
                  </a:cubicBezTo>
                  <a:cubicBezTo>
                    <a:pt x="1" y="3655"/>
                    <a:pt x="535" y="5556"/>
                    <a:pt x="1802" y="6657"/>
                  </a:cubicBezTo>
                  <a:cubicBezTo>
                    <a:pt x="2625" y="7350"/>
                    <a:pt x="3701" y="7706"/>
                    <a:pt x="4783" y="7706"/>
                  </a:cubicBezTo>
                  <a:cubicBezTo>
                    <a:pt x="5368" y="7706"/>
                    <a:pt x="5955" y="7602"/>
                    <a:pt x="6506" y="7391"/>
                  </a:cubicBezTo>
                  <a:cubicBezTo>
                    <a:pt x="5972" y="5056"/>
                    <a:pt x="5405" y="2721"/>
                    <a:pt x="4804" y="119"/>
                  </a:cubicBezTo>
                  <a:cubicBezTo>
                    <a:pt x="4535" y="39"/>
                    <a:pt x="4255" y="1"/>
                    <a:pt x="3973"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8"/>
            <p:cNvSpPr/>
            <p:nvPr/>
          </p:nvSpPr>
          <p:spPr>
            <a:xfrm>
              <a:off x="-3936800" y="2428275"/>
              <a:ext cx="101750" cy="130700"/>
            </a:xfrm>
            <a:custGeom>
              <a:rect b="b" l="l" r="r" t="t"/>
              <a:pathLst>
                <a:path extrusionOk="0" h="5228" w="4070">
                  <a:moveTo>
                    <a:pt x="1201" y="0"/>
                  </a:moveTo>
                  <a:cubicBezTo>
                    <a:pt x="1119" y="0"/>
                    <a:pt x="1030" y="53"/>
                    <a:pt x="968" y="157"/>
                  </a:cubicBezTo>
                  <a:cubicBezTo>
                    <a:pt x="934" y="257"/>
                    <a:pt x="0" y="2258"/>
                    <a:pt x="901" y="3759"/>
                  </a:cubicBezTo>
                  <a:cubicBezTo>
                    <a:pt x="1335" y="4593"/>
                    <a:pt x="2302" y="5094"/>
                    <a:pt x="3736" y="5227"/>
                  </a:cubicBezTo>
                  <a:cubicBezTo>
                    <a:pt x="3903" y="5227"/>
                    <a:pt x="4003" y="5094"/>
                    <a:pt x="4003" y="4960"/>
                  </a:cubicBezTo>
                  <a:cubicBezTo>
                    <a:pt x="4070" y="4793"/>
                    <a:pt x="3936" y="4627"/>
                    <a:pt x="3770" y="4627"/>
                  </a:cubicBezTo>
                  <a:cubicBezTo>
                    <a:pt x="2602" y="4560"/>
                    <a:pt x="1768" y="4126"/>
                    <a:pt x="1401" y="3459"/>
                  </a:cubicBezTo>
                  <a:cubicBezTo>
                    <a:pt x="667" y="2258"/>
                    <a:pt x="1468" y="424"/>
                    <a:pt x="1468" y="424"/>
                  </a:cubicBezTo>
                  <a:cubicBezTo>
                    <a:pt x="1568" y="290"/>
                    <a:pt x="1501" y="123"/>
                    <a:pt x="1335" y="57"/>
                  </a:cubicBezTo>
                  <a:cubicBezTo>
                    <a:pt x="1297" y="19"/>
                    <a:pt x="1250" y="0"/>
                    <a:pt x="1201"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8"/>
            <p:cNvSpPr/>
            <p:nvPr/>
          </p:nvSpPr>
          <p:spPr>
            <a:xfrm>
              <a:off x="-3632425" y="3392875"/>
              <a:ext cx="1144175" cy="1370175"/>
            </a:xfrm>
            <a:custGeom>
              <a:rect b="b" l="l" r="r" t="t"/>
              <a:pathLst>
                <a:path extrusionOk="0" h="54807" w="45767">
                  <a:moveTo>
                    <a:pt x="19915" y="0"/>
                  </a:moveTo>
                  <a:lnTo>
                    <a:pt x="601" y="6205"/>
                  </a:lnTo>
                  <a:lnTo>
                    <a:pt x="301" y="10274"/>
                  </a:lnTo>
                  <a:cubicBezTo>
                    <a:pt x="1" y="12209"/>
                    <a:pt x="1" y="14110"/>
                    <a:pt x="301" y="16045"/>
                  </a:cubicBezTo>
                  <a:cubicBezTo>
                    <a:pt x="1235" y="21949"/>
                    <a:pt x="4937" y="27053"/>
                    <a:pt x="10241" y="29788"/>
                  </a:cubicBezTo>
                  <a:lnTo>
                    <a:pt x="22317" y="36059"/>
                  </a:lnTo>
                  <a:lnTo>
                    <a:pt x="34158" y="54806"/>
                  </a:lnTo>
                  <a:lnTo>
                    <a:pt x="45767" y="48135"/>
                  </a:lnTo>
                  <a:lnTo>
                    <a:pt x="33591" y="26386"/>
                  </a:lnTo>
                  <a:cubicBezTo>
                    <a:pt x="32591" y="24585"/>
                    <a:pt x="31356" y="22917"/>
                    <a:pt x="29989" y="21416"/>
                  </a:cubicBezTo>
                  <a:lnTo>
                    <a:pt x="26753" y="17913"/>
                  </a:lnTo>
                  <a:lnTo>
                    <a:pt x="20815" y="9240"/>
                  </a:lnTo>
                  <a:lnTo>
                    <a:pt x="199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8"/>
            <p:cNvSpPr/>
            <p:nvPr/>
          </p:nvSpPr>
          <p:spPr>
            <a:xfrm>
              <a:off x="-3631600" y="3519625"/>
              <a:ext cx="1029950" cy="1356000"/>
            </a:xfrm>
            <a:custGeom>
              <a:rect b="b" l="l" r="r" t="t"/>
              <a:pathLst>
                <a:path extrusionOk="0" h="54240" w="41198">
                  <a:moveTo>
                    <a:pt x="4071" y="1"/>
                  </a:moveTo>
                  <a:lnTo>
                    <a:pt x="568" y="1168"/>
                  </a:lnTo>
                  <a:lnTo>
                    <a:pt x="268" y="5271"/>
                  </a:lnTo>
                  <a:cubicBezTo>
                    <a:pt x="1" y="7172"/>
                    <a:pt x="1" y="9107"/>
                    <a:pt x="268" y="11009"/>
                  </a:cubicBezTo>
                  <a:cubicBezTo>
                    <a:pt x="1202" y="16946"/>
                    <a:pt x="4904" y="22016"/>
                    <a:pt x="10208" y="24785"/>
                  </a:cubicBezTo>
                  <a:lnTo>
                    <a:pt x="22284" y="31023"/>
                  </a:lnTo>
                  <a:lnTo>
                    <a:pt x="32524" y="47234"/>
                  </a:lnTo>
                  <a:lnTo>
                    <a:pt x="30356" y="48502"/>
                  </a:lnTo>
                  <a:lnTo>
                    <a:pt x="33692" y="54239"/>
                  </a:lnTo>
                  <a:lnTo>
                    <a:pt x="41197" y="49903"/>
                  </a:lnTo>
                  <a:lnTo>
                    <a:pt x="31790" y="32357"/>
                  </a:lnTo>
                  <a:cubicBezTo>
                    <a:pt x="29889" y="28821"/>
                    <a:pt x="27220" y="25852"/>
                    <a:pt x="23918" y="23684"/>
                  </a:cubicBezTo>
                  <a:lnTo>
                    <a:pt x="12977" y="16379"/>
                  </a:lnTo>
                  <a:cubicBezTo>
                    <a:pt x="7773" y="14344"/>
                    <a:pt x="5238" y="6005"/>
                    <a:pt x="40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8"/>
            <p:cNvSpPr/>
            <p:nvPr/>
          </p:nvSpPr>
          <p:spPr>
            <a:xfrm>
              <a:off x="-3601575" y="3553025"/>
              <a:ext cx="242700" cy="341075"/>
            </a:xfrm>
            <a:custGeom>
              <a:rect b="b" l="l" r="r" t="t"/>
              <a:pathLst>
                <a:path extrusionOk="0" h="13643" w="9708">
                  <a:moveTo>
                    <a:pt x="7672" y="0"/>
                  </a:moveTo>
                  <a:cubicBezTo>
                    <a:pt x="7627" y="0"/>
                    <a:pt x="7582" y="11"/>
                    <a:pt x="7540" y="32"/>
                  </a:cubicBezTo>
                  <a:cubicBezTo>
                    <a:pt x="7373" y="132"/>
                    <a:pt x="7339" y="299"/>
                    <a:pt x="7406" y="399"/>
                  </a:cubicBezTo>
                  <a:cubicBezTo>
                    <a:pt x="7473" y="466"/>
                    <a:pt x="9708" y="5470"/>
                    <a:pt x="7540" y="9172"/>
                  </a:cubicBezTo>
                  <a:cubicBezTo>
                    <a:pt x="6239" y="11307"/>
                    <a:pt x="3703" y="12641"/>
                    <a:pt x="1" y="13042"/>
                  </a:cubicBezTo>
                  <a:cubicBezTo>
                    <a:pt x="68" y="13242"/>
                    <a:pt x="101" y="13409"/>
                    <a:pt x="201" y="13642"/>
                  </a:cubicBezTo>
                  <a:cubicBezTo>
                    <a:pt x="4037" y="13142"/>
                    <a:pt x="6706" y="11741"/>
                    <a:pt x="8040" y="9472"/>
                  </a:cubicBezTo>
                  <a:cubicBezTo>
                    <a:pt x="9007" y="7805"/>
                    <a:pt x="9274" y="5670"/>
                    <a:pt x="8874" y="3301"/>
                  </a:cubicBezTo>
                  <a:cubicBezTo>
                    <a:pt x="8540" y="1500"/>
                    <a:pt x="7940" y="199"/>
                    <a:pt x="7906" y="166"/>
                  </a:cubicBezTo>
                  <a:cubicBezTo>
                    <a:pt x="7861" y="52"/>
                    <a:pt x="7769" y="0"/>
                    <a:pt x="7672" y="0"/>
                  </a:cubicBez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8"/>
            <p:cNvSpPr/>
            <p:nvPr/>
          </p:nvSpPr>
          <p:spPr>
            <a:xfrm>
              <a:off x="-4041050" y="2892775"/>
              <a:ext cx="458675" cy="1036350"/>
            </a:xfrm>
            <a:custGeom>
              <a:rect b="b" l="l" r="r" t="t"/>
              <a:pathLst>
                <a:path extrusionOk="0" h="41454" w="18347">
                  <a:moveTo>
                    <a:pt x="9267" y="1"/>
                  </a:moveTo>
                  <a:cubicBezTo>
                    <a:pt x="6997" y="1"/>
                    <a:pt x="4882" y="1520"/>
                    <a:pt x="4270" y="3826"/>
                  </a:cubicBezTo>
                  <a:lnTo>
                    <a:pt x="601" y="20104"/>
                  </a:lnTo>
                  <a:cubicBezTo>
                    <a:pt x="1" y="22673"/>
                    <a:pt x="568" y="25375"/>
                    <a:pt x="2069" y="27543"/>
                  </a:cubicBezTo>
                  <a:lnTo>
                    <a:pt x="11742" y="41453"/>
                  </a:lnTo>
                  <a:lnTo>
                    <a:pt x="18347" y="37884"/>
                  </a:lnTo>
                  <a:lnTo>
                    <a:pt x="10341" y="22606"/>
                  </a:lnTo>
                  <a:lnTo>
                    <a:pt x="14744" y="6728"/>
                  </a:lnTo>
                  <a:cubicBezTo>
                    <a:pt x="15512" y="3926"/>
                    <a:pt x="13911" y="1057"/>
                    <a:pt x="11109" y="324"/>
                  </a:cubicBezTo>
                  <a:lnTo>
                    <a:pt x="10642" y="190"/>
                  </a:lnTo>
                  <a:cubicBezTo>
                    <a:pt x="10184" y="62"/>
                    <a:pt x="9723" y="1"/>
                    <a:pt x="9267"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8"/>
            <p:cNvSpPr/>
            <p:nvPr/>
          </p:nvSpPr>
          <p:spPr>
            <a:xfrm>
              <a:off x="-4013525" y="3131025"/>
              <a:ext cx="321925" cy="212675"/>
            </a:xfrm>
            <a:custGeom>
              <a:rect b="b" l="l" r="r" t="t"/>
              <a:pathLst>
                <a:path extrusionOk="0" h="8507" w="12877">
                  <a:moveTo>
                    <a:pt x="12876" y="0"/>
                  </a:moveTo>
                  <a:lnTo>
                    <a:pt x="1868" y="334"/>
                  </a:lnTo>
                  <a:lnTo>
                    <a:pt x="0" y="8506"/>
                  </a:lnTo>
                  <a:lnTo>
                    <a:pt x="0" y="8506"/>
                  </a:lnTo>
                  <a:lnTo>
                    <a:pt x="10641" y="8206"/>
                  </a:lnTo>
                  <a:lnTo>
                    <a:pt x="12876"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8"/>
            <p:cNvSpPr/>
            <p:nvPr/>
          </p:nvSpPr>
          <p:spPr>
            <a:xfrm>
              <a:off x="-3511500" y="3897400"/>
              <a:ext cx="166800" cy="135500"/>
            </a:xfrm>
            <a:custGeom>
              <a:rect b="b" l="l" r="r" t="t"/>
              <a:pathLst>
                <a:path extrusionOk="0" h="5420" w="6672">
                  <a:moveTo>
                    <a:pt x="0" y="0"/>
                  </a:moveTo>
                  <a:lnTo>
                    <a:pt x="4604" y="5037"/>
                  </a:lnTo>
                  <a:cubicBezTo>
                    <a:pt x="4812" y="5287"/>
                    <a:pt x="5097" y="5420"/>
                    <a:pt x="5396" y="5420"/>
                  </a:cubicBezTo>
                  <a:cubicBezTo>
                    <a:pt x="5577" y="5420"/>
                    <a:pt x="5762" y="5371"/>
                    <a:pt x="5938" y="5271"/>
                  </a:cubicBezTo>
                  <a:cubicBezTo>
                    <a:pt x="6572" y="4937"/>
                    <a:pt x="6672" y="4170"/>
                    <a:pt x="6272" y="3603"/>
                  </a:cubicBezTo>
                  <a:lnTo>
                    <a:pt x="5271" y="2369"/>
                  </a:lnTo>
                  <a:lnTo>
                    <a:pt x="0" y="0"/>
                  </a:lnTo>
                  <a:close/>
                </a:path>
              </a:pathLst>
            </a:custGeom>
            <a:solidFill>
              <a:srgbClr val="EAA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8"/>
            <p:cNvSpPr/>
            <p:nvPr/>
          </p:nvSpPr>
          <p:spPr>
            <a:xfrm>
              <a:off x="-3755850" y="3823175"/>
              <a:ext cx="412825" cy="372350"/>
            </a:xfrm>
            <a:custGeom>
              <a:rect b="b" l="l" r="r" t="t"/>
              <a:pathLst>
                <a:path extrusionOk="0" h="14894" w="16513">
                  <a:moveTo>
                    <a:pt x="5872" y="1"/>
                  </a:moveTo>
                  <a:lnTo>
                    <a:pt x="101" y="3370"/>
                  </a:lnTo>
                  <a:lnTo>
                    <a:pt x="1" y="9307"/>
                  </a:lnTo>
                  <a:lnTo>
                    <a:pt x="1502" y="11909"/>
                  </a:lnTo>
                  <a:cubicBezTo>
                    <a:pt x="1782" y="12418"/>
                    <a:pt x="1829" y="12791"/>
                    <a:pt x="2146" y="12791"/>
                  </a:cubicBezTo>
                  <a:cubicBezTo>
                    <a:pt x="2245" y="12791"/>
                    <a:pt x="2370" y="12755"/>
                    <a:pt x="2536" y="12676"/>
                  </a:cubicBezTo>
                  <a:cubicBezTo>
                    <a:pt x="3070" y="12410"/>
                    <a:pt x="3403" y="11876"/>
                    <a:pt x="3403" y="11309"/>
                  </a:cubicBezTo>
                  <a:lnTo>
                    <a:pt x="3270" y="6972"/>
                  </a:lnTo>
                  <a:lnTo>
                    <a:pt x="6172" y="9541"/>
                  </a:lnTo>
                  <a:lnTo>
                    <a:pt x="8006" y="13877"/>
                  </a:lnTo>
                  <a:cubicBezTo>
                    <a:pt x="8270" y="14511"/>
                    <a:pt x="8889" y="14894"/>
                    <a:pt x="9549" y="14894"/>
                  </a:cubicBezTo>
                  <a:cubicBezTo>
                    <a:pt x="9724" y="14894"/>
                    <a:pt x="9901" y="14867"/>
                    <a:pt x="10075" y="14811"/>
                  </a:cubicBezTo>
                  <a:cubicBezTo>
                    <a:pt x="10708" y="14578"/>
                    <a:pt x="11109" y="14011"/>
                    <a:pt x="11175" y="13344"/>
                  </a:cubicBezTo>
                  <a:lnTo>
                    <a:pt x="11542" y="13811"/>
                  </a:lnTo>
                  <a:cubicBezTo>
                    <a:pt x="11773" y="14093"/>
                    <a:pt x="12083" y="14256"/>
                    <a:pt x="12426" y="14256"/>
                  </a:cubicBezTo>
                  <a:cubicBezTo>
                    <a:pt x="12529" y="14256"/>
                    <a:pt x="12635" y="14242"/>
                    <a:pt x="12743" y="14211"/>
                  </a:cubicBezTo>
                  <a:cubicBezTo>
                    <a:pt x="13444" y="14044"/>
                    <a:pt x="13877" y="13310"/>
                    <a:pt x="13610" y="12576"/>
                  </a:cubicBezTo>
                  <a:lnTo>
                    <a:pt x="11576" y="7072"/>
                  </a:lnTo>
                  <a:lnTo>
                    <a:pt x="14778" y="11642"/>
                  </a:lnTo>
                  <a:cubicBezTo>
                    <a:pt x="14949" y="11877"/>
                    <a:pt x="15228" y="12016"/>
                    <a:pt x="15504" y="12016"/>
                  </a:cubicBezTo>
                  <a:cubicBezTo>
                    <a:pt x="15659" y="12016"/>
                    <a:pt x="15813" y="11972"/>
                    <a:pt x="15945" y="11876"/>
                  </a:cubicBezTo>
                  <a:cubicBezTo>
                    <a:pt x="16379" y="11642"/>
                    <a:pt x="16513" y="11142"/>
                    <a:pt x="16246" y="10708"/>
                  </a:cubicBezTo>
                  <a:lnTo>
                    <a:pt x="13244" y="5171"/>
                  </a:lnTo>
                  <a:lnTo>
                    <a:pt x="5872"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8"/>
            <p:cNvSpPr/>
            <p:nvPr/>
          </p:nvSpPr>
          <p:spPr>
            <a:xfrm>
              <a:off x="-3602400" y="3948675"/>
              <a:ext cx="129825" cy="213100"/>
            </a:xfrm>
            <a:custGeom>
              <a:rect b="b" l="l" r="r" t="t"/>
              <a:pathLst>
                <a:path extrusionOk="0" h="8524" w="5193">
                  <a:moveTo>
                    <a:pt x="205" y="1"/>
                  </a:moveTo>
                  <a:cubicBezTo>
                    <a:pt x="151" y="1"/>
                    <a:pt x="101" y="18"/>
                    <a:pt x="67" y="51"/>
                  </a:cubicBezTo>
                  <a:cubicBezTo>
                    <a:pt x="0" y="151"/>
                    <a:pt x="0" y="284"/>
                    <a:pt x="67" y="351"/>
                  </a:cubicBezTo>
                  <a:lnTo>
                    <a:pt x="3370" y="3854"/>
                  </a:lnTo>
                  <a:lnTo>
                    <a:pt x="4804" y="8324"/>
                  </a:lnTo>
                  <a:cubicBezTo>
                    <a:pt x="4871" y="8390"/>
                    <a:pt x="4937" y="8490"/>
                    <a:pt x="5037" y="8490"/>
                  </a:cubicBezTo>
                  <a:cubicBezTo>
                    <a:pt x="5056" y="8490"/>
                    <a:pt x="5075" y="8490"/>
                    <a:pt x="5076" y="8496"/>
                  </a:cubicBezTo>
                  <a:lnTo>
                    <a:pt x="5076" y="8496"/>
                  </a:lnTo>
                  <a:cubicBezTo>
                    <a:pt x="5135" y="8442"/>
                    <a:pt x="5192" y="8333"/>
                    <a:pt x="5137" y="8223"/>
                  </a:cubicBezTo>
                  <a:lnTo>
                    <a:pt x="3703" y="3687"/>
                  </a:lnTo>
                  <a:cubicBezTo>
                    <a:pt x="3703" y="3654"/>
                    <a:pt x="3703" y="3654"/>
                    <a:pt x="3636" y="3620"/>
                  </a:cubicBezTo>
                  <a:lnTo>
                    <a:pt x="367" y="51"/>
                  </a:lnTo>
                  <a:cubicBezTo>
                    <a:pt x="317" y="18"/>
                    <a:pt x="259" y="1"/>
                    <a:pt x="205" y="1"/>
                  </a:cubicBezTo>
                  <a:close/>
                  <a:moveTo>
                    <a:pt x="5076" y="8496"/>
                  </a:moveTo>
                  <a:lnTo>
                    <a:pt x="5076" y="8496"/>
                  </a:lnTo>
                  <a:cubicBezTo>
                    <a:pt x="5063" y="8508"/>
                    <a:pt x="5049" y="8518"/>
                    <a:pt x="5037" y="8524"/>
                  </a:cubicBezTo>
                  <a:cubicBezTo>
                    <a:pt x="5067" y="8509"/>
                    <a:pt x="5077" y="8501"/>
                    <a:pt x="5076" y="8496"/>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8"/>
            <p:cNvSpPr/>
            <p:nvPr/>
          </p:nvSpPr>
          <p:spPr>
            <a:xfrm>
              <a:off x="-3549025" y="3915325"/>
              <a:ext cx="90075" cy="88850"/>
            </a:xfrm>
            <a:custGeom>
              <a:rect b="b" l="l" r="r" t="t"/>
              <a:pathLst>
                <a:path extrusionOk="0" h="3554" w="3603">
                  <a:moveTo>
                    <a:pt x="238" y="1"/>
                  </a:moveTo>
                  <a:cubicBezTo>
                    <a:pt x="184" y="1"/>
                    <a:pt x="134" y="17"/>
                    <a:pt x="100" y="51"/>
                  </a:cubicBezTo>
                  <a:cubicBezTo>
                    <a:pt x="0" y="151"/>
                    <a:pt x="0" y="284"/>
                    <a:pt x="100" y="351"/>
                  </a:cubicBezTo>
                  <a:lnTo>
                    <a:pt x="3236" y="3486"/>
                  </a:lnTo>
                  <a:cubicBezTo>
                    <a:pt x="3269" y="3520"/>
                    <a:pt x="3303" y="3553"/>
                    <a:pt x="3336" y="3553"/>
                  </a:cubicBezTo>
                  <a:cubicBezTo>
                    <a:pt x="3403" y="3553"/>
                    <a:pt x="3469" y="3553"/>
                    <a:pt x="3503" y="3486"/>
                  </a:cubicBezTo>
                  <a:cubicBezTo>
                    <a:pt x="3603" y="3386"/>
                    <a:pt x="3603" y="3286"/>
                    <a:pt x="3503" y="3186"/>
                  </a:cubicBezTo>
                  <a:lnTo>
                    <a:pt x="401" y="51"/>
                  </a:lnTo>
                  <a:cubicBezTo>
                    <a:pt x="351" y="17"/>
                    <a:pt x="292" y="1"/>
                    <a:pt x="238"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8"/>
            <p:cNvSpPr/>
            <p:nvPr/>
          </p:nvSpPr>
          <p:spPr>
            <a:xfrm>
              <a:off x="-4006025" y="2867500"/>
              <a:ext cx="397800" cy="396125"/>
            </a:xfrm>
            <a:custGeom>
              <a:rect b="b" l="l" r="r" t="t"/>
              <a:pathLst>
                <a:path extrusionOk="0" h="15845" w="15912">
                  <a:moveTo>
                    <a:pt x="8681" y="0"/>
                  </a:moveTo>
                  <a:cubicBezTo>
                    <a:pt x="7516" y="0"/>
                    <a:pt x="6331" y="347"/>
                    <a:pt x="5271" y="1101"/>
                  </a:cubicBezTo>
                  <a:cubicBezTo>
                    <a:pt x="3170" y="2669"/>
                    <a:pt x="1035" y="5838"/>
                    <a:pt x="1" y="12142"/>
                  </a:cubicBezTo>
                  <a:lnTo>
                    <a:pt x="13410" y="15845"/>
                  </a:lnTo>
                  <a:cubicBezTo>
                    <a:pt x="13410" y="15845"/>
                    <a:pt x="15912" y="9574"/>
                    <a:pt x="14611" y="4637"/>
                  </a:cubicBezTo>
                  <a:cubicBezTo>
                    <a:pt x="13870" y="1788"/>
                    <a:pt x="11327" y="0"/>
                    <a:pt x="86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8"/>
            <p:cNvSpPr/>
            <p:nvPr/>
          </p:nvSpPr>
          <p:spPr>
            <a:xfrm>
              <a:off x="-4038550" y="2893050"/>
              <a:ext cx="411150" cy="1249925"/>
            </a:xfrm>
            <a:custGeom>
              <a:rect b="b" l="l" r="r" t="t"/>
              <a:pathLst>
                <a:path extrusionOk="0" h="49997" w="16446">
                  <a:moveTo>
                    <a:pt x="9218" y="0"/>
                  </a:moveTo>
                  <a:cubicBezTo>
                    <a:pt x="6955" y="0"/>
                    <a:pt x="4903" y="1501"/>
                    <a:pt x="4237" y="3815"/>
                  </a:cubicBezTo>
                  <a:lnTo>
                    <a:pt x="568" y="20093"/>
                  </a:lnTo>
                  <a:cubicBezTo>
                    <a:pt x="1" y="22662"/>
                    <a:pt x="534" y="25364"/>
                    <a:pt x="2035" y="27532"/>
                  </a:cubicBezTo>
                  <a:lnTo>
                    <a:pt x="11476" y="41108"/>
                  </a:lnTo>
                  <a:lnTo>
                    <a:pt x="11375" y="46512"/>
                  </a:lnTo>
                  <a:lnTo>
                    <a:pt x="12877" y="49114"/>
                  </a:lnTo>
                  <a:cubicBezTo>
                    <a:pt x="13182" y="49623"/>
                    <a:pt x="13215" y="49996"/>
                    <a:pt x="13540" y="49996"/>
                  </a:cubicBezTo>
                  <a:cubicBezTo>
                    <a:pt x="13641" y="49996"/>
                    <a:pt x="13770" y="49960"/>
                    <a:pt x="13944" y="49881"/>
                  </a:cubicBezTo>
                  <a:cubicBezTo>
                    <a:pt x="14478" y="49615"/>
                    <a:pt x="14811" y="49081"/>
                    <a:pt x="14811" y="48514"/>
                  </a:cubicBezTo>
                  <a:lnTo>
                    <a:pt x="14678" y="44177"/>
                  </a:lnTo>
                  <a:lnTo>
                    <a:pt x="16446" y="45745"/>
                  </a:lnTo>
                  <a:lnTo>
                    <a:pt x="16446" y="45745"/>
                  </a:lnTo>
                  <a:lnTo>
                    <a:pt x="14911" y="40174"/>
                  </a:lnTo>
                  <a:lnTo>
                    <a:pt x="6205" y="23162"/>
                  </a:lnTo>
                  <a:lnTo>
                    <a:pt x="7473" y="13756"/>
                  </a:lnTo>
                  <a:lnTo>
                    <a:pt x="9574" y="12"/>
                  </a:lnTo>
                  <a:cubicBezTo>
                    <a:pt x="9455" y="4"/>
                    <a:pt x="9336" y="0"/>
                    <a:pt x="9218"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8"/>
            <p:cNvSpPr/>
            <p:nvPr/>
          </p:nvSpPr>
          <p:spPr>
            <a:xfrm>
              <a:off x="-2846850" y="4531175"/>
              <a:ext cx="444500" cy="334450"/>
            </a:xfrm>
            <a:custGeom>
              <a:rect b="b" l="l" r="r" t="t"/>
              <a:pathLst>
                <a:path extrusionOk="0" h="13378" w="17780">
                  <a:moveTo>
                    <a:pt x="15077" y="1"/>
                  </a:moveTo>
                  <a:lnTo>
                    <a:pt x="0" y="8707"/>
                  </a:lnTo>
                  <a:lnTo>
                    <a:pt x="2702" y="13377"/>
                  </a:lnTo>
                  <a:lnTo>
                    <a:pt x="17779" y="4704"/>
                  </a:lnTo>
                  <a:lnTo>
                    <a:pt x="15077" y="1"/>
                  </a:ln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8"/>
            <p:cNvSpPr/>
            <p:nvPr/>
          </p:nvSpPr>
          <p:spPr>
            <a:xfrm>
              <a:off x="-3123725" y="3615525"/>
              <a:ext cx="165150" cy="231875"/>
            </a:xfrm>
            <a:custGeom>
              <a:rect b="b" l="l" r="r" t="t"/>
              <a:pathLst>
                <a:path extrusionOk="0" h="9275" w="6606">
                  <a:moveTo>
                    <a:pt x="317" y="1"/>
                  </a:moveTo>
                  <a:cubicBezTo>
                    <a:pt x="264" y="1"/>
                    <a:pt x="212" y="12"/>
                    <a:pt x="167" y="34"/>
                  </a:cubicBezTo>
                  <a:cubicBezTo>
                    <a:pt x="67" y="134"/>
                    <a:pt x="0" y="334"/>
                    <a:pt x="101" y="468"/>
                  </a:cubicBezTo>
                  <a:lnTo>
                    <a:pt x="6005" y="9141"/>
                  </a:lnTo>
                  <a:cubicBezTo>
                    <a:pt x="6105" y="9207"/>
                    <a:pt x="6172" y="9274"/>
                    <a:pt x="6272" y="9274"/>
                  </a:cubicBezTo>
                  <a:cubicBezTo>
                    <a:pt x="6338" y="9274"/>
                    <a:pt x="6405" y="9207"/>
                    <a:pt x="6438" y="9207"/>
                  </a:cubicBezTo>
                  <a:cubicBezTo>
                    <a:pt x="6572" y="9141"/>
                    <a:pt x="6605" y="8940"/>
                    <a:pt x="6505" y="8807"/>
                  </a:cubicBezTo>
                  <a:lnTo>
                    <a:pt x="601" y="134"/>
                  </a:lnTo>
                  <a:cubicBezTo>
                    <a:pt x="534" y="45"/>
                    <a:pt x="423" y="1"/>
                    <a:pt x="317" y="1"/>
                  </a:cubicBez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8"/>
            <p:cNvSpPr/>
            <p:nvPr/>
          </p:nvSpPr>
          <p:spPr>
            <a:xfrm>
              <a:off x="-3620750" y="3382875"/>
              <a:ext cx="575450" cy="205150"/>
            </a:xfrm>
            <a:custGeom>
              <a:rect b="b" l="l" r="r" t="t"/>
              <a:pathLst>
                <a:path extrusionOk="0" h="8206" w="23018">
                  <a:moveTo>
                    <a:pt x="22717" y="0"/>
                  </a:moveTo>
                  <a:lnTo>
                    <a:pt x="34" y="7605"/>
                  </a:lnTo>
                  <a:lnTo>
                    <a:pt x="1" y="8206"/>
                  </a:lnTo>
                  <a:lnTo>
                    <a:pt x="23017" y="567"/>
                  </a:lnTo>
                  <a:lnTo>
                    <a:pt x="22717" y="0"/>
                  </a:ln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8"/>
            <p:cNvSpPr/>
            <p:nvPr/>
          </p:nvSpPr>
          <p:spPr>
            <a:xfrm>
              <a:off x="-3624075" y="3418725"/>
              <a:ext cx="633800" cy="212675"/>
            </a:xfrm>
            <a:custGeom>
              <a:rect b="b" l="l" r="r" t="t"/>
              <a:pathLst>
                <a:path extrusionOk="0" h="8507" w="25352">
                  <a:moveTo>
                    <a:pt x="23617" y="0"/>
                  </a:moveTo>
                  <a:lnTo>
                    <a:pt x="67" y="7873"/>
                  </a:lnTo>
                  <a:lnTo>
                    <a:pt x="0" y="8506"/>
                  </a:lnTo>
                  <a:lnTo>
                    <a:pt x="0" y="8506"/>
                  </a:lnTo>
                  <a:lnTo>
                    <a:pt x="25352" y="34"/>
                  </a:lnTo>
                  <a:lnTo>
                    <a:pt x="23617" y="34"/>
                  </a:lnTo>
                  <a:lnTo>
                    <a:pt x="23617" y="0"/>
                  </a:ln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8"/>
            <p:cNvSpPr/>
            <p:nvPr/>
          </p:nvSpPr>
          <p:spPr>
            <a:xfrm>
              <a:off x="-3940975" y="2323425"/>
              <a:ext cx="260200" cy="136175"/>
            </a:xfrm>
            <a:custGeom>
              <a:rect b="b" l="l" r="r" t="t"/>
              <a:pathLst>
                <a:path extrusionOk="0" h="5447" w="10408">
                  <a:moveTo>
                    <a:pt x="8045" y="0"/>
                  </a:moveTo>
                  <a:cubicBezTo>
                    <a:pt x="6942" y="0"/>
                    <a:pt x="5002" y="702"/>
                    <a:pt x="4337" y="948"/>
                  </a:cubicBezTo>
                  <a:lnTo>
                    <a:pt x="1335" y="2149"/>
                  </a:lnTo>
                  <a:cubicBezTo>
                    <a:pt x="434" y="2516"/>
                    <a:pt x="0" y="3584"/>
                    <a:pt x="434" y="4484"/>
                  </a:cubicBezTo>
                  <a:cubicBezTo>
                    <a:pt x="731" y="5103"/>
                    <a:pt x="1340" y="5446"/>
                    <a:pt x="1975" y="5446"/>
                  </a:cubicBezTo>
                  <a:cubicBezTo>
                    <a:pt x="2196" y="5446"/>
                    <a:pt x="2420" y="5404"/>
                    <a:pt x="2636" y="5318"/>
                  </a:cubicBezTo>
                  <a:lnTo>
                    <a:pt x="5638" y="4117"/>
                  </a:lnTo>
                  <a:cubicBezTo>
                    <a:pt x="6505" y="3750"/>
                    <a:pt x="10408" y="2016"/>
                    <a:pt x="10008" y="1149"/>
                  </a:cubicBezTo>
                  <a:lnTo>
                    <a:pt x="8807" y="315"/>
                  </a:lnTo>
                  <a:cubicBezTo>
                    <a:pt x="8720" y="88"/>
                    <a:pt x="8434" y="0"/>
                    <a:pt x="8045"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8"/>
            <p:cNvSpPr/>
            <p:nvPr/>
          </p:nvSpPr>
          <p:spPr>
            <a:xfrm>
              <a:off x="-3818400" y="2283550"/>
              <a:ext cx="489550" cy="260675"/>
            </a:xfrm>
            <a:custGeom>
              <a:rect b="b" l="l" r="r" t="t"/>
              <a:pathLst>
                <a:path extrusionOk="0" h="10427" w="19582">
                  <a:moveTo>
                    <a:pt x="11324" y="0"/>
                  </a:moveTo>
                  <a:cubicBezTo>
                    <a:pt x="7409" y="0"/>
                    <a:pt x="3494" y="890"/>
                    <a:pt x="1" y="2510"/>
                  </a:cubicBezTo>
                  <a:cubicBezTo>
                    <a:pt x="435" y="4578"/>
                    <a:pt x="1068" y="6680"/>
                    <a:pt x="2403" y="8281"/>
                  </a:cubicBezTo>
                  <a:cubicBezTo>
                    <a:pt x="3433" y="9543"/>
                    <a:pt x="5059" y="10427"/>
                    <a:pt x="6668" y="10427"/>
                  </a:cubicBezTo>
                  <a:cubicBezTo>
                    <a:pt x="7143" y="10427"/>
                    <a:pt x="7617" y="10350"/>
                    <a:pt x="8073" y="10182"/>
                  </a:cubicBezTo>
                  <a:cubicBezTo>
                    <a:pt x="9174" y="9749"/>
                    <a:pt x="10108" y="8848"/>
                    <a:pt x="11276" y="8781"/>
                  </a:cubicBezTo>
                  <a:cubicBezTo>
                    <a:pt x="11293" y="8781"/>
                    <a:pt x="11309" y="8781"/>
                    <a:pt x="11326" y="8781"/>
                  </a:cubicBezTo>
                  <a:cubicBezTo>
                    <a:pt x="12870" y="8781"/>
                    <a:pt x="14094" y="10283"/>
                    <a:pt x="15612" y="10316"/>
                  </a:cubicBezTo>
                  <a:cubicBezTo>
                    <a:pt x="16546" y="10316"/>
                    <a:pt x="17413" y="9782"/>
                    <a:pt x="18014" y="9048"/>
                  </a:cubicBezTo>
                  <a:cubicBezTo>
                    <a:pt x="18581" y="8281"/>
                    <a:pt x="18881" y="7380"/>
                    <a:pt x="19081" y="6513"/>
                  </a:cubicBezTo>
                  <a:cubicBezTo>
                    <a:pt x="19448" y="4945"/>
                    <a:pt x="19582" y="3110"/>
                    <a:pt x="18548" y="1876"/>
                  </a:cubicBezTo>
                  <a:cubicBezTo>
                    <a:pt x="17714" y="876"/>
                    <a:pt x="16346" y="475"/>
                    <a:pt x="15045" y="275"/>
                  </a:cubicBezTo>
                  <a:cubicBezTo>
                    <a:pt x="13814" y="90"/>
                    <a:pt x="12569" y="0"/>
                    <a:pt x="11324"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8"/>
            <p:cNvSpPr/>
            <p:nvPr/>
          </p:nvSpPr>
          <p:spPr>
            <a:xfrm>
              <a:off x="-3786700" y="2268900"/>
              <a:ext cx="490375" cy="260775"/>
            </a:xfrm>
            <a:custGeom>
              <a:rect b="b" l="l" r="r" t="t"/>
              <a:pathLst>
                <a:path extrusionOk="0" h="10431" w="19615">
                  <a:moveTo>
                    <a:pt x="11262" y="0"/>
                  </a:moveTo>
                  <a:cubicBezTo>
                    <a:pt x="7377" y="0"/>
                    <a:pt x="3490" y="889"/>
                    <a:pt x="1" y="2496"/>
                  </a:cubicBezTo>
                  <a:cubicBezTo>
                    <a:pt x="468" y="4597"/>
                    <a:pt x="1101" y="6665"/>
                    <a:pt x="2436" y="8300"/>
                  </a:cubicBezTo>
                  <a:cubicBezTo>
                    <a:pt x="3482" y="9551"/>
                    <a:pt x="5076" y="10430"/>
                    <a:pt x="6664" y="10430"/>
                  </a:cubicBezTo>
                  <a:cubicBezTo>
                    <a:pt x="7151" y="10430"/>
                    <a:pt x="7637" y="10348"/>
                    <a:pt x="8106" y="10168"/>
                  </a:cubicBezTo>
                  <a:cubicBezTo>
                    <a:pt x="9207" y="9767"/>
                    <a:pt x="10141" y="8833"/>
                    <a:pt x="11309" y="8800"/>
                  </a:cubicBezTo>
                  <a:cubicBezTo>
                    <a:pt x="11325" y="8800"/>
                    <a:pt x="11342" y="8800"/>
                    <a:pt x="11358" y="8800"/>
                  </a:cubicBezTo>
                  <a:cubicBezTo>
                    <a:pt x="12870" y="8800"/>
                    <a:pt x="14127" y="10302"/>
                    <a:pt x="15645" y="10335"/>
                  </a:cubicBezTo>
                  <a:cubicBezTo>
                    <a:pt x="16579" y="10335"/>
                    <a:pt x="17446" y="9801"/>
                    <a:pt x="18013" y="9034"/>
                  </a:cubicBezTo>
                  <a:cubicBezTo>
                    <a:pt x="18614" y="8300"/>
                    <a:pt x="18914" y="7366"/>
                    <a:pt x="19114" y="6498"/>
                  </a:cubicBezTo>
                  <a:cubicBezTo>
                    <a:pt x="19481" y="4964"/>
                    <a:pt x="19615" y="3129"/>
                    <a:pt x="18580" y="1862"/>
                  </a:cubicBezTo>
                  <a:cubicBezTo>
                    <a:pt x="17747" y="861"/>
                    <a:pt x="16346" y="494"/>
                    <a:pt x="15078" y="294"/>
                  </a:cubicBezTo>
                  <a:cubicBezTo>
                    <a:pt x="13816" y="96"/>
                    <a:pt x="12539" y="0"/>
                    <a:pt x="11262" y="0"/>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8"/>
            <p:cNvSpPr/>
            <p:nvPr/>
          </p:nvSpPr>
          <p:spPr>
            <a:xfrm>
              <a:off x="-3644100" y="2269250"/>
              <a:ext cx="242700" cy="260000"/>
            </a:xfrm>
            <a:custGeom>
              <a:rect b="b" l="l" r="r" t="t"/>
              <a:pathLst>
                <a:path extrusionOk="0" h="10400" w="9708">
                  <a:moveTo>
                    <a:pt x="5633" y="1"/>
                  </a:moveTo>
                  <a:cubicBezTo>
                    <a:pt x="4428" y="1"/>
                    <a:pt x="3224" y="84"/>
                    <a:pt x="2035" y="247"/>
                  </a:cubicBezTo>
                  <a:lnTo>
                    <a:pt x="1" y="10287"/>
                  </a:lnTo>
                  <a:cubicBezTo>
                    <a:pt x="328" y="10358"/>
                    <a:pt x="668" y="10399"/>
                    <a:pt x="1012" y="10399"/>
                  </a:cubicBezTo>
                  <a:cubicBezTo>
                    <a:pt x="1474" y="10399"/>
                    <a:pt x="1944" y="10326"/>
                    <a:pt x="2402" y="10154"/>
                  </a:cubicBezTo>
                  <a:cubicBezTo>
                    <a:pt x="3503" y="9753"/>
                    <a:pt x="4437" y="8819"/>
                    <a:pt x="5605" y="8786"/>
                  </a:cubicBezTo>
                  <a:cubicBezTo>
                    <a:pt x="6072" y="8786"/>
                    <a:pt x="6505" y="8920"/>
                    <a:pt x="6906" y="9053"/>
                  </a:cubicBezTo>
                  <a:lnTo>
                    <a:pt x="9708" y="313"/>
                  </a:lnTo>
                  <a:cubicBezTo>
                    <a:pt x="9607" y="313"/>
                    <a:pt x="9474" y="280"/>
                    <a:pt x="9407" y="280"/>
                  </a:cubicBezTo>
                  <a:cubicBezTo>
                    <a:pt x="8161" y="92"/>
                    <a:pt x="6897" y="1"/>
                    <a:pt x="5633" y="1"/>
                  </a:cubicBezTo>
                  <a:close/>
                </a:path>
              </a:pathLst>
            </a:custGeom>
            <a:solidFill>
              <a:srgbClr val="88C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8"/>
            <p:cNvSpPr/>
            <p:nvPr/>
          </p:nvSpPr>
          <p:spPr>
            <a:xfrm>
              <a:off x="-2830175" y="2628600"/>
              <a:ext cx="334425" cy="426550"/>
            </a:xfrm>
            <a:custGeom>
              <a:rect b="b" l="l" r="r" t="t"/>
              <a:pathLst>
                <a:path extrusionOk="0" h="17062" w="13377">
                  <a:moveTo>
                    <a:pt x="11492" y="1"/>
                  </a:moveTo>
                  <a:cubicBezTo>
                    <a:pt x="11314" y="1"/>
                    <a:pt x="11144" y="52"/>
                    <a:pt x="11008" y="150"/>
                  </a:cubicBezTo>
                  <a:lnTo>
                    <a:pt x="3870" y="5320"/>
                  </a:lnTo>
                  <a:lnTo>
                    <a:pt x="0" y="12392"/>
                  </a:lnTo>
                  <a:lnTo>
                    <a:pt x="4737" y="17062"/>
                  </a:lnTo>
                  <a:cubicBezTo>
                    <a:pt x="8073" y="16795"/>
                    <a:pt x="9607" y="13893"/>
                    <a:pt x="9607" y="13893"/>
                  </a:cubicBezTo>
                  <a:lnTo>
                    <a:pt x="9974" y="13959"/>
                  </a:lnTo>
                  <a:cubicBezTo>
                    <a:pt x="10098" y="13990"/>
                    <a:pt x="10223" y="14005"/>
                    <a:pt x="10348" y="14005"/>
                  </a:cubicBezTo>
                  <a:cubicBezTo>
                    <a:pt x="10891" y="14005"/>
                    <a:pt x="11416" y="13721"/>
                    <a:pt x="11742" y="13259"/>
                  </a:cubicBezTo>
                  <a:lnTo>
                    <a:pt x="13043" y="11324"/>
                  </a:lnTo>
                  <a:cubicBezTo>
                    <a:pt x="13243" y="10991"/>
                    <a:pt x="13376" y="10624"/>
                    <a:pt x="13376" y="10223"/>
                  </a:cubicBezTo>
                  <a:cubicBezTo>
                    <a:pt x="13376" y="9156"/>
                    <a:pt x="12909" y="8222"/>
                    <a:pt x="12142" y="7555"/>
                  </a:cubicBezTo>
                  <a:lnTo>
                    <a:pt x="9574" y="5453"/>
                  </a:lnTo>
                  <a:lnTo>
                    <a:pt x="12242" y="1384"/>
                  </a:lnTo>
                  <a:cubicBezTo>
                    <a:pt x="12542" y="917"/>
                    <a:pt x="12376" y="283"/>
                    <a:pt x="11875" y="83"/>
                  </a:cubicBezTo>
                  <a:cubicBezTo>
                    <a:pt x="11750" y="27"/>
                    <a:pt x="11619" y="1"/>
                    <a:pt x="11492"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8"/>
            <p:cNvSpPr/>
            <p:nvPr/>
          </p:nvSpPr>
          <p:spPr>
            <a:xfrm>
              <a:off x="-2594175" y="2868325"/>
              <a:ext cx="98425" cy="111775"/>
            </a:xfrm>
            <a:custGeom>
              <a:rect b="b" l="l" r="r" t="t"/>
              <a:pathLst>
                <a:path extrusionOk="0" h="4471" w="3937">
                  <a:moveTo>
                    <a:pt x="3836" y="1"/>
                  </a:moveTo>
                  <a:lnTo>
                    <a:pt x="0" y="4471"/>
                  </a:lnTo>
                  <a:lnTo>
                    <a:pt x="167" y="4304"/>
                  </a:lnTo>
                  <a:lnTo>
                    <a:pt x="501" y="4370"/>
                  </a:lnTo>
                  <a:cubicBezTo>
                    <a:pt x="637" y="4401"/>
                    <a:pt x="772" y="4416"/>
                    <a:pt x="905" y="4416"/>
                  </a:cubicBezTo>
                  <a:cubicBezTo>
                    <a:pt x="1483" y="4416"/>
                    <a:pt x="2003" y="4132"/>
                    <a:pt x="2302" y="3670"/>
                  </a:cubicBezTo>
                  <a:lnTo>
                    <a:pt x="3603" y="1735"/>
                  </a:lnTo>
                  <a:cubicBezTo>
                    <a:pt x="3803" y="1402"/>
                    <a:pt x="3936" y="1001"/>
                    <a:pt x="3936" y="634"/>
                  </a:cubicBezTo>
                  <a:cubicBezTo>
                    <a:pt x="3936" y="401"/>
                    <a:pt x="3903" y="201"/>
                    <a:pt x="3836" y="1"/>
                  </a:cubicBezTo>
                  <a:close/>
                </a:path>
              </a:pathLst>
            </a:custGeom>
            <a:solidFill>
              <a:srgbClr val="EF87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8"/>
            <p:cNvSpPr/>
            <p:nvPr/>
          </p:nvSpPr>
          <p:spPr>
            <a:xfrm>
              <a:off x="-2655050" y="2795525"/>
              <a:ext cx="104250" cy="82000"/>
            </a:xfrm>
            <a:custGeom>
              <a:rect b="b" l="l" r="r" t="t"/>
              <a:pathLst>
                <a:path extrusionOk="0" h="3280" w="4170">
                  <a:moveTo>
                    <a:pt x="3968" y="0"/>
                  </a:moveTo>
                  <a:cubicBezTo>
                    <a:pt x="3925" y="0"/>
                    <a:pt x="3878" y="16"/>
                    <a:pt x="3836" y="44"/>
                  </a:cubicBezTo>
                  <a:lnTo>
                    <a:pt x="1201" y="1578"/>
                  </a:lnTo>
                  <a:cubicBezTo>
                    <a:pt x="1201" y="1578"/>
                    <a:pt x="1168" y="1578"/>
                    <a:pt x="1168" y="1612"/>
                  </a:cubicBezTo>
                  <a:lnTo>
                    <a:pt x="67" y="2946"/>
                  </a:lnTo>
                  <a:cubicBezTo>
                    <a:pt x="0" y="3046"/>
                    <a:pt x="34" y="3146"/>
                    <a:pt x="100" y="3246"/>
                  </a:cubicBezTo>
                  <a:cubicBezTo>
                    <a:pt x="167" y="3280"/>
                    <a:pt x="200" y="3280"/>
                    <a:pt x="234" y="3280"/>
                  </a:cubicBezTo>
                  <a:cubicBezTo>
                    <a:pt x="334" y="3280"/>
                    <a:pt x="400" y="3246"/>
                    <a:pt x="400" y="3213"/>
                  </a:cubicBezTo>
                  <a:lnTo>
                    <a:pt x="1435" y="1912"/>
                  </a:lnTo>
                  <a:lnTo>
                    <a:pt x="4036" y="411"/>
                  </a:lnTo>
                  <a:cubicBezTo>
                    <a:pt x="4170" y="377"/>
                    <a:pt x="4170" y="244"/>
                    <a:pt x="4103" y="111"/>
                  </a:cubicBezTo>
                  <a:cubicBezTo>
                    <a:pt x="4084" y="32"/>
                    <a:pt x="4030" y="0"/>
                    <a:pt x="3968"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8"/>
            <p:cNvSpPr/>
            <p:nvPr/>
          </p:nvSpPr>
          <p:spPr>
            <a:xfrm>
              <a:off x="-2616700" y="2827000"/>
              <a:ext cx="104275" cy="82225"/>
            </a:xfrm>
            <a:custGeom>
              <a:rect b="b" l="l" r="r" t="t"/>
              <a:pathLst>
                <a:path extrusionOk="0" h="3289" w="4171">
                  <a:moveTo>
                    <a:pt x="3959" y="1"/>
                  </a:moveTo>
                  <a:cubicBezTo>
                    <a:pt x="3922" y="1"/>
                    <a:pt x="3881" y="8"/>
                    <a:pt x="3837" y="19"/>
                  </a:cubicBezTo>
                  <a:lnTo>
                    <a:pt x="1201" y="1554"/>
                  </a:lnTo>
                  <a:cubicBezTo>
                    <a:pt x="1201" y="1554"/>
                    <a:pt x="1168" y="1554"/>
                    <a:pt x="1168" y="1620"/>
                  </a:cubicBezTo>
                  <a:lnTo>
                    <a:pt x="67" y="2921"/>
                  </a:lnTo>
                  <a:cubicBezTo>
                    <a:pt x="1" y="3021"/>
                    <a:pt x="34" y="3155"/>
                    <a:pt x="134" y="3221"/>
                  </a:cubicBezTo>
                  <a:cubicBezTo>
                    <a:pt x="167" y="3288"/>
                    <a:pt x="201" y="3288"/>
                    <a:pt x="234" y="3288"/>
                  </a:cubicBezTo>
                  <a:cubicBezTo>
                    <a:pt x="301" y="3288"/>
                    <a:pt x="368" y="3221"/>
                    <a:pt x="401" y="3188"/>
                  </a:cubicBezTo>
                  <a:lnTo>
                    <a:pt x="1468" y="1887"/>
                  </a:lnTo>
                  <a:lnTo>
                    <a:pt x="4037" y="386"/>
                  </a:lnTo>
                  <a:cubicBezTo>
                    <a:pt x="4170" y="353"/>
                    <a:pt x="4170" y="219"/>
                    <a:pt x="4137" y="119"/>
                  </a:cubicBezTo>
                  <a:cubicBezTo>
                    <a:pt x="4092" y="30"/>
                    <a:pt x="4033" y="1"/>
                    <a:pt x="3959"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8"/>
            <p:cNvSpPr/>
            <p:nvPr/>
          </p:nvSpPr>
          <p:spPr>
            <a:xfrm>
              <a:off x="-2690075" y="2759800"/>
              <a:ext cx="103425" cy="81875"/>
            </a:xfrm>
            <a:custGeom>
              <a:rect b="b" l="l" r="r" t="t"/>
              <a:pathLst>
                <a:path extrusionOk="0" h="3275" w="4137">
                  <a:moveTo>
                    <a:pt x="3950" y="0"/>
                  </a:moveTo>
                  <a:cubicBezTo>
                    <a:pt x="3915" y="0"/>
                    <a:pt x="3879" y="10"/>
                    <a:pt x="3836" y="39"/>
                  </a:cubicBezTo>
                  <a:lnTo>
                    <a:pt x="1234" y="1573"/>
                  </a:lnTo>
                  <a:cubicBezTo>
                    <a:pt x="1168" y="1573"/>
                    <a:pt x="1168" y="1606"/>
                    <a:pt x="1168" y="1606"/>
                  </a:cubicBezTo>
                  <a:lnTo>
                    <a:pt x="100" y="2941"/>
                  </a:lnTo>
                  <a:cubicBezTo>
                    <a:pt x="0" y="3041"/>
                    <a:pt x="67" y="3208"/>
                    <a:pt x="134" y="3241"/>
                  </a:cubicBezTo>
                  <a:cubicBezTo>
                    <a:pt x="167" y="3274"/>
                    <a:pt x="234" y="3274"/>
                    <a:pt x="267" y="3274"/>
                  </a:cubicBezTo>
                  <a:cubicBezTo>
                    <a:pt x="334" y="3274"/>
                    <a:pt x="400" y="3241"/>
                    <a:pt x="434" y="3208"/>
                  </a:cubicBezTo>
                  <a:lnTo>
                    <a:pt x="1468" y="1907"/>
                  </a:lnTo>
                  <a:lnTo>
                    <a:pt x="4070" y="405"/>
                  </a:lnTo>
                  <a:cubicBezTo>
                    <a:pt x="4136" y="372"/>
                    <a:pt x="4136" y="339"/>
                    <a:pt x="4136" y="339"/>
                  </a:cubicBezTo>
                  <a:lnTo>
                    <a:pt x="3970" y="205"/>
                  </a:lnTo>
                  <a:lnTo>
                    <a:pt x="4103" y="39"/>
                  </a:lnTo>
                  <a:cubicBezTo>
                    <a:pt x="4045" y="19"/>
                    <a:pt x="3999" y="0"/>
                    <a:pt x="3950"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8"/>
            <p:cNvSpPr/>
            <p:nvPr/>
          </p:nvSpPr>
          <p:spPr>
            <a:xfrm>
              <a:off x="-2592525" y="4898950"/>
              <a:ext cx="521250" cy="274375"/>
            </a:xfrm>
            <a:custGeom>
              <a:rect b="b" l="l" r="r" t="t"/>
              <a:pathLst>
                <a:path extrusionOk="0" h="10975" w="20850">
                  <a:moveTo>
                    <a:pt x="3704" y="0"/>
                  </a:moveTo>
                  <a:lnTo>
                    <a:pt x="1" y="1535"/>
                  </a:lnTo>
                  <a:lnTo>
                    <a:pt x="268" y="7372"/>
                  </a:lnTo>
                  <a:cubicBezTo>
                    <a:pt x="368" y="9374"/>
                    <a:pt x="2036" y="10975"/>
                    <a:pt x="4071" y="10975"/>
                  </a:cubicBezTo>
                  <a:lnTo>
                    <a:pt x="20849" y="10975"/>
                  </a:lnTo>
                  <a:cubicBezTo>
                    <a:pt x="11442" y="9541"/>
                    <a:pt x="5472" y="2369"/>
                    <a:pt x="37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8"/>
            <p:cNvSpPr/>
            <p:nvPr/>
          </p:nvSpPr>
          <p:spPr>
            <a:xfrm>
              <a:off x="-3255477" y="2625830"/>
              <a:ext cx="1234250" cy="1581550"/>
            </a:xfrm>
            <a:custGeom>
              <a:rect b="b" l="l" r="r" t="t"/>
              <a:pathLst>
                <a:path extrusionOk="0" h="63262" w="49370">
                  <a:moveTo>
                    <a:pt x="27828" y="1"/>
                  </a:moveTo>
                  <a:cubicBezTo>
                    <a:pt x="27654" y="1"/>
                    <a:pt x="27476" y="53"/>
                    <a:pt x="27320" y="150"/>
                  </a:cubicBezTo>
                  <a:lnTo>
                    <a:pt x="20182" y="5320"/>
                  </a:lnTo>
                  <a:lnTo>
                    <a:pt x="16313" y="12392"/>
                  </a:lnTo>
                  <a:cubicBezTo>
                    <a:pt x="15679" y="10758"/>
                    <a:pt x="14445" y="9390"/>
                    <a:pt x="12843" y="8756"/>
                  </a:cubicBezTo>
                  <a:cubicBezTo>
                    <a:pt x="10642" y="7889"/>
                    <a:pt x="8140" y="8389"/>
                    <a:pt x="5805" y="7889"/>
                  </a:cubicBezTo>
                  <a:cubicBezTo>
                    <a:pt x="4171" y="7555"/>
                    <a:pt x="2736" y="6788"/>
                    <a:pt x="1469" y="5721"/>
                  </a:cubicBezTo>
                  <a:lnTo>
                    <a:pt x="1469" y="5721"/>
                  </a:lnTo>
                  <a:cubicBezTo>
                    <a:pt x="2269" y="6121"/>
                    <a:pt x="3136" y="6454"/>
                    <a:pt x="4070" y="6588"/>
                  </a:cubicBezTo>
                  <a:cubicBezTo>
                    <a:pt x="4499" y="6656"/>
                    <a:pt x="4934" y="6691"/>
                    <a:pt x="5368" y="6691"/>
                  </a:cubicBezTo>
                  <a:cubicBezTo>
                    <a:pt x="7466" y="6691"/>
                    <a:pt x="9549" y="5889"/>
                    <a:pt x="10875" y="4286"/>
                  </a:cubicBezTo>
                  <a:lnTo>
                    <a:pt x="10875" y="4286"/>
                  </a:lnTo>
                  <a:cubicBezTo>
                    <a:pt x="9605" y="5219"/>
                    <a:pt x="8049" y="5647"/>
                    <a:pt x="6467" y="5647"/>
                  </a:cubicBezTo>
                  <a:cubicBezTo>
                    <a:pt x="4767" y="5647"/>
                    <a:pt x="3037" y="5152"/>
                    <a:pt x="1602" y="4253"/>
                  </a:cubicBezTo>
                  <a:cubicBezTo>
                    <a:pt x="1268" y="4053"/>
                    <a:pt x="935" y="3786"/>
                    <a:pt x="635" y="3552"/>
                  </a:cubicBezTo>
                  <a:lnTo>
                    <a:pt x="635" y="3552"/>
                  </a:lnTo>
                  <a:cubicBezTo>
                    <a:pt x="1602" y="10557"/>
                    <a:pt x="1502" y="18563"/>
                    <a:pt x="801" y="25601"/>
                  </a:cubicBezTo>
                  <a:cubicBezTo>
                    <a:pt x="1" y="33507"/>
                    <a:pt x="6205" y="42280"/>
                    <a:pt x="11776" y="48384"/>
                  </a:cubicBezTo>
                  <a:lnTo>
                    <a:pt x="23951" y="48384"/>
                  </a:lnTo>
                  <a:lnTo>
                    <a:pt x="30790" y="58792"/>
                  </a:lnTo>
                  <a:lnTo>
                    <a:pt x="49369" y="63262"/>
                  </a:lnTo>
                  <a:lnTo>
                    <a:pt x="47001" y="57424"/>
                  </a:lnTo>
                  <a:lnTo>
                    <a:pt x="44666" y="58292"/>
                  </a:lnTo>
                  <a:lnTo>
                    <a:pt x="37494" y="41646"/>
                  </a:lnTo>
                  <a:cubicBezTo>
                    <a:pt x="37127" y="40646"/>
                    <a:pt x="36494" y="39578"/>
                    <a:pt x="35726" y="38477"/>
                  </a:cubicBezTo>
                  <a:cubicBezTo>
                    <a:pt x="32644" y="34069"/>
                    <a:pt x="27519" y="31472"/>
                    <a:pt x="22087" y="31472"/>
                  </a:cubicBezTo>
                  <a:cubicBezTo>
                    <a:pt x="22053" y="31472"/>
                    <a:pt x="22018" y="31472"/>
                    <a:pt x="21983" y="31472"/>
                  </a:cubicBezTo>
                  <a:lnTo>
                    <a:pt x="21049" y="31472"/>
                  </a:lnTo>
                  <a:cubicBezTo>
                    <a:pt x="21183" y="30105"/>
                    <a:pt x="20849" y="28737"/>
                    <a:pt x="19982" y="27603"/>
                  </a:cubicBezTo>
                  <a:cubicBezTo>
                    <a:pt x="18648" y="25902"/>
                    <a:pt x="16313" y="24901"/>
                    <a:pt x="15212" y="23166"/>
                  </a:cubicBezTo>
                  <a:lnTo>
                    <a:pt x="21316" y="16929"/>
                  </a:lnTo>
                  <a:cubicBezTo>
                    <a:pt x="24385" y="16495"/>
                    <a:pt x="25853" y="13793"/>
                    <a:pt x="25853" y="13793"/>
                  </a:cubicBezTo>
                  <a:lnTo>
                    <a:pt x="26186" y="13893"/>
                  </a:lnTo>
                  <a:cubicBezTo>
                    <a:pt x="26316" y="13924"/>
                    <a:pt x="26446" y="13939"/>
                    <a:pt x="26575" y="13939"/>
                  </a:cubicBezTo>
                  <a:cubicBezTo>
                    <a:pt x="27145" y="13939"/>
                    <a:pt x="27688" y="13649"/>
                    <a:pt x="27988" y="13159"/>
                  </a:cubicBezTo>
                  <a:lnTo>
                    <a:pt x="29288" y="11258"/>
                  </a:lnTo>
                  <a:cubicBezTo>
                    <a:pt x="29322" y="11158"/>
                    <a:pt x="29422" y="11091"/>
                    <a:pt x="29455" y="10991"/>
                  </a:cubicBezTo>
                  <a:cubicBezTo>
                    <a:pt x="29489" y="10924"/>
                    <a:pt x="29522" y="10824"/>
                    <a:pt x="29589" y="10724"/>
                  </a:cubicBezTo>
                  <a:cubicBezTo>
                    <a:pt x="29622" y="10491"/>
                    <a:pt x="29655" y="10324"/>
                    <a:pt x="29655" y="10124"/>
                  </a:cubicBezTo>
                  <a:lnTo>
                    <a:pt x="29655" y="9790"/>
                  </a:lnTo>
                  <a:cubicBezTo>
                    <a:pt x="29655" y="9723"/>
                    <a:pt x="29622" y="9590"/>
                    <a:pt x="29622" y="9490"/>
                  </a:cubicBezTo>
                  <a:cubicBezTo>
                    <a:pt x="29522" y="8956"/>
                    <a:pt x="29288" y="8456"/>
                    <a:pt x="28955" y="8056"/>
                  </a:cubicBezTo>
                  <a:lnTo>
                    <a:pt x="28955" y="7989"/>
                  </a:lnTo>
                  <a:cubicBezTo>
                    <a:pt x="28888" y="7956"/>
                    <a:pt x="28888" y="7922"/>
                    <a:pt x="28855" y="7922"/>
                  </a:cubicBezTo>
                  <a:cubicBezTo>
                    <a:pt x="28721" y="7755"/>
                    <a:pt x="28621" y="7622"/>
                    <a:pt x="28455" y="7489"/>
                  </a:cubicBezTo>
                  <a:lnTo>
                    <a:pt x="26053" y="5587"/>
                  </a:lnTo>
                  <a:lnTo>
                    <a:pt x="25886" y="5454"/>
                  </a:lnTo>
                  <a:lnTo>
                    <a:pt x="26019" y="5287"/>
                  </a:lnTo>
                  <a:lnTo>
                    <a:pt x="28588" y="1384"/>
                  </a:lnTo>
                  <a:cubicBezTo>
                    <a:pt x="28855" y="917"/>
                    <a:pt x="28688" y="283"/>
                    <a:pt x="28188" y="83"/>
                  </a:cubicBezTo>
                  <a:cubicBezTo>
                    <a:pt x="28076" y="28"/>
                    <a:pt x="27953" y="1"/>
                    <a:pt x="27828" y="1"/>
                  </a:cubicBezTo>
                  <a:close/>
                </a:path>
              </a:pathLst>
            </a:custGeom>
            <a:solidFill>
              <a:srgbClr val="9E9E9E">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8"/>
            <p:cNvSpPr/>
            <p:nvPr/>
          </p:nvSpPr>
          <p:spPr>
            <a:xfrm>
              <a:off x="-4055225" y="1944325"/>
              <a:ext cx="846475" cy="506225"/>
            </a:xfrm>
            <a:custGeom>
              <a:rect b="b" l="l" r="r" t="t"/>
              <a:pathLst>
                <a:path extrusionOk="0" h="20249" w="33859">
                  <a:moveTo>
                    <a:pt x="16546" y="1"/>
                  </a:moveTo>
                  <a:cubicBezTo>
                    <a:pt x="16179" y="1902"/>
                    <a:pt x="15345" y="3670"/>
                    <a:pt x="14177" y="5238"/>
                  </a:cubicBezTo>
                  <a:cubicBezTo>
                    <a:pt x="11942" y="5738"/>
                    <a:pt x="9707" y="6305"/>
                    <a:pt x="7673" y="7339"/>
                  </a:cubicBezTo>
                  <a:lnTo>
                    <a:pt x="6805" y="7840"/>
                  </a:lnTo>
                  <a:cubicBezTo>
                    <a:pt x="5071" y="8007"/>
                    <a:pt x="3336" y="7940"/>
                    <a:pt x="1835" y="8740"/>
                  </a:cubicBezTo>
                  <a:cubicBezTo>
                    <a:pt x="1035" y="9174"/>
                    <a:pt x="434" y="9841"/>
                    <a:pt x="1" y="10675"/>
                  </a:cubicBezTo>
                  <a:cubicBezTo>
                    <a:pt x="601" y="10909"/>
                    <a:pt x="1201" y="11109"/>
                    <a:pt x="1835" y="11276"/>
                  </a:cubicBezTo>
                  <a:cubicBezTo>
                    <a:pt x="2469" y="10242"/>
                    <a:pt x="3370" y="9341"/>
                    <a:pt x="4504" y="8841"/>
                  </a:cubicBezTo>
                  <a:cubicBezTo>
                    <a:pt x="5004" y="8607"/>
                    <a:pt x="5538" y="8440"/>
                    <a:pt x="6138" y="8307"/>
                  </a:cubicBezTo>
                  <a:lnTo>
                    <a:pt x="6138" y="8307"/>
                  </a:lnTo>
                  <a:cubicBezTo>
                    <a:pt x="4871" y="9174"/>
                    <a:pt x="3737" y="10275"/>
                    <a:pt x="2969" y="11542"/>
                  </a:cubicBezTo>
                  <a:cubicBezTo>
                    <a:pt x="12676" y="13877"/>
                    <a:pt x="23317" y="11776"/>
                    <a:pt x="27053" y="15145"/>
                  </a:cubicBezTo>
                  <a:cubicBezTo>
                    <a:pt x="28387" y="16346"/>
                    <a:pt x="29555" y="18114"/>
                    <a:pt x="30489" y="20249"/>
                  </a:cubicBezTo>
                  <a:cubicBezTo>
                    <a:pt x="31023" y="20115"/>
                    <a:pt x="31556" y="19848"/>
                    <a:pt x="31990" y="19481"/>
                  </a:cubicBezTo>
                  <a:cubicBezTo>
                    <a:pt x="33725" y="17980"/>
                    <a:pt x="33858" y="15178"/>
                    <a:pt x="32757" y="13144"/>
                  </a:cubicBezTo>
                  <a:cubicBezTo>
                    <a:pt x="32157" y="11909"/>
                    <a:pt x="31189" y="10909"/>
                    <a:pt x="30089" y="10008"/>
                  </a:cubicBezTo>
                  <a:cubicBezTo>
                    <a:pt x="30189" y="9608"/>
                    <a:pt x="30222" y="9174"/>
                    <a:pt x="30222" y="8774"/>
                  </a:cubicBezTo>
                  <a:cubicBezTo>
                    <a:pt x="30155" y="6339"/>
                    <a:pt x="28521" y="4137"/>
                    <a:pt x="26353" y="3103"/>
                  </a:cubicBezTo>
                  <a:cubicBezTo>
                    <a:pt x="25176" y="2542"/>
                    <a:pt x="23871" y="2285"/>
                    <a:pt x="22562" y="2285"/>
                  </a:cubicBezTo>
                  <a:cubicBezTo>
                    <a:pt x="21458" y="2285"/>
                    <a:pt x="20351" y="2467"/>
                    <a:pt x="19314" y="2803"/>
                  </a:cubicBezTo>
                  <a:cubicBezTo>
                    <a:pt x="18681" y="3003"/>
                    <a:pt x="18047" y="3270"/>
                    <a:pt x="17480" y="3603"/>
                  </a:cubicBezTo>
                  <a:cubicBezTo>
                    <a:pt x="17646" y="2336"/>
                    <a:pt x="17313" y="1068"/>
                    <a:pt x="16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8"/>
            <p:cNvSpPr/>
            <p:nvPr/>
          </p:nvSpPr>
          <p:spPr>
            <a:xfrm>
              <a:off x="-2444075" y="4082525"/>
              <a:ext cx="442850" cy="291900"/>
            </a:xfrm>
            <a:custGeom>
              <a:rect b="b" l="l" r="r" t="t"/>
              <a:pathLst>
                <a:path extrusionOk="0" h="11676" w="17714">
                  <a:moveTo>
                    <a:pt x="15545" y="1"/>
                  </a:moveTo>
                  <a:lnTo>
                    <a:pt x="1" y="6272"/>
                  </a:lnTo>
                  <a:lnTo>
                    <a:pt x="2169" y="11676"/>
                  </a:lnTo>
                  <a:lnTo>
                    <a:pt x="17713" y="5405"/>
                  </a:lnTo>
                  <a:lnTo>
                    <a:pt x="15545" y="1"/>
                  </a:ln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8"/>
            <p:cNvSpPr/>
            <p:nvPr/>
          </p:nvSpPr>
          <p:spPr>
            <a:xfrm>
              <a:off x="-4517225" y="1346400"/>
              <a:ext cx="215175" cy="214350"/>
            </a:xfrm>
            <a:custGeom>
              <a:rect b="b" l="l" r="r" t="t"/>
              <a:pathLst>
                <a:path extrusionOk="0" h="8574" w="8607">
                  <a:moveTo>
                    <a:pt x="4304" y="1569"/>
                  </a:moveTo>
                  <a:cubicBezTo>
                    <a:pt x="5805" y="1569"/>
                    <a:pt x="7006" y="2803"/>
                    <a:pt x="7006" y="4304"/>
                  </a:cubicBezTo>
                  <a:cubicBezTo>
                    <a:pt x="7006" y="5772"/>
                    <a:pt x="5805" y="7006"/>
                    <a:pt x="4304" y="7006"/>
                  </a:cubicBezTo>
                  <a:cubicBezTo>
                    <a:pt x="2803" y="7006"/>
                    <a:pt x="1602" y="5772"/>
                    <a:pt x="1602" y="4304"/>
                  </a:cubicBezTo>
                  <a:cubicBezTo>
                    <a:pt x="1602" y="2803"/>
                    <a:pt x="2803" y="1569"/>
                    <a:pt x="4304" y="1569"/>
                  </a:cubicBezTo>
                  <a:close/>
                  <a:moveTo>
                    <a:pt x="4304" y="1"/>
                  </a:moveTo>
                  <a:cubicBezTo>
                    <a:pt x="1935" y="1"/>
                    <a:pt x="1" y="1902"/>
                    <a:pt x="1" y="4304"/>
                  </a:cubicBezTo>
                  <a:cubicBezTo>
                    <a:pt x="1" y="6672"/>
                    <a:pt x="1935" y="8574"/>
                    <a:pt x="4304" y="8574"/>
                  </a:cubicBezTo>
                  <a:cubicBezTo>
                    <a:pt x="6639" y="8574"/>
                    <a:pt x="8607" y="6639"/>
                    <a:pt x="8607" y="4304"/>
                  </a:cubicBezTo>
                  <a:cubicBezTo>
                    <a:pt x="8607" y="1902"/>
                    <a:pt x="6672" y="1"/>
                    <a:pt x="4304"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8"/>
            <p:cNvSpPr/>
            <p:nvPr/>
          </p:nvSpPr>
          <p:spPr>
            <a:xfrm>
              <a:off x="-3886775" y="1538200"/>
              <a:ext cx="215175" cy="214350"/>
            </a:xfrm>
            <a:custGeom>
              <a:rect b="b" l="l" r="r" t="t"/>
              <a:pathLst>
                <a:path extrusionOk="0" h="8574" w="8607">
                  <a:moveTo>
                    <a:pt x="4304" y="1"/>
                  </a:moveTo>
                  <a:cubicBezTo>
                    <a:pt x="1935" y="1"/>
                    <a:pt x="1" y="1902"/>
                    <a:pt x="1" y="4304"/>
                  </a:cubicBezTo>
                  <a:cubicBezTo>
                    <a:pt x="1" y="6672"/>
                    <a:pt x="1935" y="8574"/>
                    <a:pt x="4304" y="8574"/>
                  </a:cubicBezTo>
                  <a:cubicBezTo>
                    <a:pt x="6672" y="8574"/>
                    <a:pt x="8607" y="6672"/>
                    <a:pt x="8607" y="4304"/>
                  </a:cubicBezTo>
                  <a:cubicBezTo>
                    <a:pt x="8573" y="1902"/>
                    <a:pt x="6639" y="1"/>
                    <a:pt x="4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8"/>
            <p:cNvSpPr/>
            <p:nvPr/>
          </p:nvSpPr>
          <p:spPr>
            <a:xfrm>
              <a:off x="-4195325" y="663875"/>
              <a:ext cx="440350" cy="482775"/>
            </a:xfrm>
            <a:custGeom>
              <a:rect b="b" l="l" r="r" t="t"/>
              <a:pathLst>
                <a:path extrusionOk="0" h="19311" w="17614">
                  <a:moveTo>
                    <a:pt x="2076" y="1"/>
                  </a:moveTo>
                  <a:cubicBezTo>
                    <a:pt x="998" y="1"/>
                    <a:pt x="1" y="870"/>
                    <a:pt x="1" y="2084"/>
                  </a:cubicBezTo>
                  <a:lnTo>
                    <a:pt x="1" y="17228"/>
                  </a:lnTo>
                  <a:cubicBezTo>
                    <a:pt x="1" y="18442"/>
                    <a:pt x="998" y="19311"/>
                    <a:pt x="2076" y="19311"/>
                  </a:cubicBezTo>
                  <a:cubicBezTo>
                    <a:pt x="2420" y="19311"/>
                    <a:pt x="2772" y="19223"/>
                    <a:pt x="3103" y="19029"/>
                  </a:cubicBezTo>
                  <a:lnTo>
                    <a:pt x="16245" y="11457"/>
                  </a:lnTo>
                  <a:cubicBezTo>
                    <a:pt x="17613" y="10623"/>
                    <a:pt x="17613" y="8655"/>
                    <a:pt x="16245" y="7854"/>
                  </a:cubicBezTo>
                  <a:lnTo>
                    <a:pt x="3103" y="282"/>
                  </a:lnTo>
                  <a:cubicBezTo>
                    <a:pt x="2772" y="89"/>
                    <a:pt x="2420" y="1"/>
                    <a:pt x="2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9" name="Google Shape;2459;p58"/>
          <p:cNvGrpSpPr/>
          <p:nvPr/>
        </p:nvGrpSpPr>
        <p:grpSpPr>
          <a:xfrm>
            <a:off x="3429299" y="3381463"/>
            <a:ext cx="846670" cy="823259"/>
            <a:chOff x="1317586" y="1856572"/>
            <a:chExt cx="749797" cy="717499"/>
          </a:xfrm>
        </p:grpSpPr>
        <p:sp>
          <p:nvSpPr>
            <p:cNvPr id="2460" name="Google Shape;2460;p58"/>
            <p:cNvSpPr/>
            <p:nvPr/>
          </p:nvSpPr>
          <p:spPr>
            <a:xfrm>
              <a:off x="1317586" y="189188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8"/>
            <p:cNvSpPr/>
            <p:nvPr/>
          </p:nvSpPr>
          <p:spPr>
            <a:xfrm>
              <a:off x="1356662" y="185657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2" name="Google Shape;2462;p58"/>
          <p:cNvGrpSpPr/>
          <p:nvPr/>
        </p:nvGrpSpPr>
        <p:grpSpPr>
          <a:xfrm>
            <a:off x="3643586" y="3584059"/>
            <a:ext cx="418122" cy="418091"/>
            <a:chOff x="6691023" y="1337546"/>
            <a:chExt cx="418122" cy="418091"/>
          </a:xfrm>
        </p:grpSpPr>
        <p:sp>
          <p:nvSpPr>
            <p:cNvPr id="2463" name="Google Shape;2463;p58"/>
            <p:cNvSpPr/>
            <p:nvPr/>
          </p:nvSpPr>
          <p:spPr>
            <a:xfrm>
              <a:off x="6785652" y="1337546"/>
              <a:ext cx="323492" cy="283013"/>
            </a:xfrm>
            <a:custGeom>
              <a:rect b="b" l="l" r="r" t="t"/>
              <a:pathLst>
                <a:path extrusionOk="0" h="9047" w="10341">
                  <a:moveTo>
                    <a:pt x="3659" y="0"/>
                  </a:moveTo>
                  <a:cubicBezTo>
                    <a:pt x="2418" y="0"/>
                    <a:pt x="1165" y="366"/>
                    <a:pt x="1" y="1061"/>
                  </a:cubicBezTo>
                  <a:cubicBezTo>
                    <a:pt x="222" y="1214"/>
                    <a:pt x="411" y="1412"/>
                    <a:pt x="554" y="1645"/>
                  </a:cubicBezTo>
                  <a:cubicBezTo>
                    <a:pt x="1555" y="1073"/>
                    <a:pt x="2596" y="784"/>
                    <a:pt x="3659" y="784"/>
                  </a:cubicBezTo>
                  <a:cubicBezTo>
                    <a:pt x="5234" y="784"/>
                    <a:pt x="6716" y="1397"/>
                    <a:pt x="7830" y="2511"/>
                  </a:cubicBezTo>
                  <a:cubicBezTo>
                    <a:pt x="8945" y="3626"/>
                    <a:pt x="9557" y="5106"/>
                    <a:pt x="9557" y="6682"/>
                  </a:cubicBezTo>
                  <a:cubicBezTo>
                    <a:pt x="9557" y="7483"/>
                    <a:pt x="9481" y="8028"/>
                    <a:pt x="9264" y="8617"/>
                  </a:cubicBezTo>
                  <a:cubicBezTo>
                    <a:pt x="9517" y="8713"/>
                    <a:pt x="9747" y="8861"/>
                    <a:pt x="9937" y="9047"/>
                  </a:cubicBezTo>
                  <a:cubicBezTo>
                    <a:pt x="10233" y="8309"/>
                    <a:pt x="10341" y="7638"/>
                    <a:pt x="10341" y="6682"/>
                  </a:cubicBezTo>
                  <a:cubicBezTo>
                    <a:pt x="10341" y="4898"/>
                    <a:pt x="9645" y="3219"/>
                    <a:pt x="8384" y="1958"/>
                  </a:cubicBezTo>
                  <a:cubicBezTo>
                    <a:pt x="7122" y="696"/>
                    <a:pt x="5444" y="0"/>
                    <a:pt x="3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8"/>
            <p:cNvSpPr/>
            <p:nvPr/>
          </p:nvSpPr>
          <p:spPr>
            <a:xfrm>
              <a:off x="7015798" y="1627785"/>
              <a:ext cx="76830" cy="71387"/>
            </a:xfrm>
            <a:custGeom>
              <a:rect b="b" l="l" r="r" t="t"/>
              <a:pathLst>
                <a:path extrusionOk="0" h="2282" w="2456">
                  <a:moveTo>
                    <a:pt x="1229" y="0"/>
                  </a:moveTo>
                  <a:cubicBezTo>
                    <a:pt x="1169" y="0"/>
                    <a:pt x="1108" y="5"/>
                    <a:pt x="1046" y="15"/>
                  </a:cubicBezTo>
                  <a:cubicBezTo>
                    <a:pt x="424" y="115"/>
                    <a:pt x="1" y="701"/>
                    <a:pt x="102" y="1323"/>
                  </a:cubicBezTo>
                  <a:cubicBezTo>
                    <a:pt x="193" y="1883"/>
                    <a:pt x="677" y="2282"/>
                    <a:pt x="1226" y="2282"/>
                  </a:cubicBezTo>
                  <a:cubicBezTo>
                    <a:pt x="1287" y="2282"/>
                    <a:pt x="1348" y="2277"/>
                    <a:pt x="1410" y="2267"/>
                  </a:cubicBezTo>
                  <a:cubicBezTo>
                    <a:pt x="2032" y="2166"/>
                    <a:pt x="2455" y="1580"/>
                    <a:pt x="2354" y="959"/>
                  </a:cubicBezTo>
                  <a:cubicBezTo>
                    <a:pt x="2264" y="400"/>
                    <a:pt x="1779" y="0"/>
                    <a:pt x="1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8"/>
            <p:cNvSpPr/>
            <p:nvPr/>
          </p:nvSpPr>
          <p:spPr>
            <a:xfrm>
              <a:off x="6712295" y="1384595"/>
              <a:ext cx="78519" cy="71387"/>
            </a:xfrm>
            <a:custGeom>
              <a:rect b="b" l="l" r="r" t="t"/>
              <a:pathLst>
                <a:path extrusionOk="0" h="2282" w="2510">
                  <a:moveTo>
                    <a:pt x="1256" y="0"/>
                  </a:moveTo>
                  <a:cubicBezTo>
                    <a:pt x="1169" y="0"/>
                    <a:pt x="1081" y="10"/>
                    <a:pt x="993" y="31"/>
                  </a:cubicBezTo>
                  <a:cubicBezTo>
                    <a:pt x="379" y="176"/>
                    <a:pt x="1" y="790"/>
                    <a:pt x="146" y="1404"/>
                  </a:cubicBezTo>
                  <a:cubicBezTo>
                    <a:pt x="269" y="1928"/>
                    <a:pt x="738" y="2282"/>
                    <a:pt x="1254" y="2282"/>
                  </a:cubicBezTo>
                  <a:cubicBezTo>
                    <a:pt x="1341" y="2282"/>
                    <a:pt x="1429" y="2272"/>
                    <a:pt x="1517" y="2251"/>
                  </a:cubicBezTo>
                  <a:cubicBezTo>
                    <a:pt x="2130" y="2106"/>
                    <a:pt x="2510" y="1492"/>
                    <a:pt x="2365" y="879"/>
                  </a:cubicBezTo>
                  <a:cubicBezTo>
                    <a:pt x="2241" y="354"/>
                    <a:pt x="1773" y="0"/>
                    <a:pt x="1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8"/>
            <p:cNvSpPr/>
            <p:nvPr/>
          </p:nvSpPr>
          <p:spPr>
            <a:xfrm>
              <a:off x="6691023" y="1461112"/>
              <a:ext cx="331813" cy="294525"/>
            </a:xfrm>
            <a:custGeom>
              <a:rect b="b" l="l" r="r" t="t"/>
              <a:pathLst>
                <a:path extrusionOk="0" h="9415" w="10607">
                  <a:moveTo>
                    <a:pt x="523" y="1"/>
                  </a:moveTo>
                  <a:cubicBezTo>
                    <a:pt x="378" y="305"/>
                    <a:pt x="266" y="615"/>
                    <a:pt x="185" y="941"/>
                  </a:cubicBezTo>
                  <a:cubicBezTo>
                    <a:pt x="60" y="1450"/>
                    <a:pt x="1" y="2020"/>
                    <a:pt x="1" y="2732"/>
                  </a:cubicBezTo>
                  <a:cubicBezTo>
                    <a:pt x="1" y="4517"/>
                    <a:pt x="696" y="6196"/>
                    <a:pt x="1958" y="7457"/>
                  </a:cubicBezTo>
                  <a:cubicBezTo>
                    <a:pt x="3220" y="8719"/>
                    <a:pt x="4898" y="9415"/>
                    <a:pt x="6683" y="9415"/>
                  </a:cubicBezTo>
                  <a:cubicBezTo>
                    <a:pt x="8146" y="9415"/>
                    <a:pt x="9436" y="8986"/>
                    <a:pt x="10606" y="8109"/>
                  </a:cubicBezTo>
                  <a:cubicBezTo>
                    <a:pt x="10380" y="7968"/>
                    <a:pt x="10182" y="7780"/>
                    <a:pt x="10031" y="7561"/>
                  </a:cubicBezTo>
                  <a:cubicBezTo>
                    <a:pt x="9023" y="8288"/>
                    <a:pt x="7943" y="8631"/>
                    <a:pt x="6684" y="8631"/>
                  </a:cubicBezTo>
                  <a:cubicBezTo>
                    <a:pt x="5108" y="8631"/>
                    <a:pt x="3627" y="8017"/>
                    <a:pt x="2513" y="6903"/>
                  </a:cubicBezTo>
                  <a:cubicBezTo>
                    <a:pt x="1399" y="5789"/>
                    <a:pt x="786" y="4308"/>
                    <a:pt x="786" y="2732"/>
                  </a:cubicBezTo>
                  <a:cubicBezTo>
                    <a:pt x="786" y="1774"/>
                    <a:pt x="896" y="1090"/>
                    <a:pt x="1171" y="462"/>
                  </a:cubicBezTo>
                  <a:cubicBezTo>
                    <a:pt x="924" y="355"/>
                    <a:pt x="703" y="198"/>
                    <a:pt x="5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8"/>
            <p:cNvSpPr/>
            <p:nvPr/>
          </p:nvSpPr>
          <p:spPr>
            <a:xfrm>
              <a:off x="6871492" y="1447160"/>
              <a:ext cx="57654" cy="86434"/>
            </a:xfrm>
            <a:custGeom>
              <a:rect b="b" l="l" r="r" t="t"/>
              <a:pathLst>
                <a:path extrusionOk="0" h="2763" w="1843">
                  <a:moveTo>
                    <a:pt x="920" y="1"/>
                  </a:moveTo>
                  <a:cubicBezTo>
                    <a:pt x="820" y="121"/>
                    <a:pt x="698" y="286"/>
                    <a:pt x="577" y="505"/>
                  </a:cubicBezTo>
                  <a:cubicBezTo>
                    <a:pt x="339" y="939"/>
                    <a:pt x="59" y="1670"/>
                    <a:pt x="1" y="2760"/>
                  </a:cubicBezTo>
                  <a:lnTo>
                    <a:pt x="1842" y="2762"/>
                  </a:lnTo>
                  <a:cubicBezTo>
                    <a:pt x="1760" y="1218"/>
                    <a:pt x="1234" y="373"/>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8"/>
            <p:cNvSpPr/>
            <p:nvPr/>
          </p:nvSpPr>
          <p:spPr>
            <a:xfrm>
              <a:off x="6932805" y="1447472"/>
              <a:ext cx="71074" cy="86183"/>
            </a:xfrm>
            <a:custGeom>
              <a:rect b="b" l="l" r="r" t="t"/>
              <a:pathLst>
                <a:path extrusionOk="0" h="2755" w="2272">
                  <a:moveTo>
                    <a:pt x="0" y="1"/>
                  </a:moveTo>
                  <a:lnTo>
                    <a:pt x="0" y="1"/>
                  </a:lnTo>
                  <a:cubicBezTo>
                    <a:pt x="340" y="586"/>
                    <a:pt x="672" y="1473"/>
                    <a:pt x="734" y="2753"/>
                  </a:cubicBezTo>
                  <a:lnTo>
                    <a:pt x="2271" y="2754"/>
                  </a:lnTo>
                  <a:cubicBezTo>
                    <a:pt x="2105" y="1465"/>
                    <a:pt x="1202" y="400"/>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8"/>
            <p:cNvSpPr/>
            <p:nvPr/>
          </p:nvSpPr>
          <p:spPr>
            <a:xfrm>
              <a:off x="6871523" y="1560121"/>
              <a:ext cx="57654" cy="86402"/>
            </a:xfrm>
            <a:custGeom>
              <a:rect b="b" l="l" r="r" t="t"/>
              <a:pathLst>
                <a:path extrusionOk="0" h="2762" w="1843">
                  <a:moveTo>
                    <a:pt x="1" y="0"/>
                  </a:moveTo>
                  <a:lnTo>
                    <a:pt x="1" y="0"/>
                  </a:lnTo>
                  <a:cubicBezTo>
                    <a:pt x="83" y="1544"/>
                    <a:pt x="609" y="2389"/>
                    <a:pt x="923" y="2762"/>
                  </a:cubicBezTo>
                  <a:cubicBezTo>
                    <a:pt x="1023" y="2642"/>
                    <a:pt x="1145" y="2477"/>
                    <a:pt x="1266" y="2257"/>
                  </a:cubicBezTo>
                  <a:cubicBezTo>
                    <a:pt x="1504" y="1823"/>
                    <a:pt x="1784" y="1093"/>
                    <a:pt x="1842" y="2"/>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8"/>
            <p:cNvSpPr/>
            <p:nvPr/>
          </p:nvSpPr>
          <p:spPr>
            <a:xfrm>
              <a:off x="6796257" y="1560089"/>
              <a:ext cx="71731" cy="86340"/>
            </a:xfrm>
            <a:custGeom>
              <a:rect b="b" l="l" r="r" t="t"/>
              <a:pathLst>
                <a:path extrusionOk="0" h="2760" w="2293">
                  <a:moveTo>
                    <a:pt x="0" y="0"/>
                  </a:moveTo>
                  <a:lnTo>
                    <a:pt x="0" y="0"/>
                  </a:lnTo>
                  <a:cubicBezTo>
                    <a:pt x="167" y="1298"/>
                    <a:pt x="1078" y="2366"/>
                    <a:pt x="2293" y="2760"/>
                  </a:cubicBezTo>
                  <a:cubicBezTo>
                    <a:pt x="1951" y="2175"/>
                    <a:pt x="1617" y="1286"/>
                    <a:pt x="1555" y="1"/>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8"/>
            <p:cNvSpPr/>
            <p:nvPr/>
          </p:nvSpPr>
          <p:spPr>
            <a:xfrm>
              <a:off x="6932774" y="1560183"/>
              <a:ext cx="71136" cy="86152"/>
            </a:xfrm>
            <a:custGeom>
              <a:rect b="b" l="l" r="r" t="t"/>
              <a:pathLst>
                <a:path extrusionOk="0" h="2754" w="2274">
                  <a:moveTo>
                    <a:pt x="735" y="0"/>
                  </a:moveTo>
                  <a:cubicBezTo>
                    <a:pt x="673" y="1281"/>
                    <a:pt x="339" y="2171"/>
                    <a:pt x="0" y="2754"/>
                  </a:cubicBezTo>
                  <a:cubicBezTo>
                    <a:pt x="492" y="2594"/>
                    <a:pt x="944" y="2318"/>
                    <a:pt x="1321" y="1940"/>
                  </a:cubicBezTo>
                  <a:cubicBezTo>
                    <a:pt x="1852" y="1409"/>
                    <a:pt x="2182" y="732"/>
                    <a:pt x="22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8"/>
            <p:cNvSpPr/>
            <p:nvPr/>
          </p:nvSpPr>
          <p:spPr>
            <a:xfrm>
              <a:off x="6796257" y="1447128"/>
              <a:ext cx="71825" cy="86465"/>
            </a:xfrm>
            <a:custGeom>
              <a:rect b="b" l="l" r="r" t="t"/>
              <a:pathLst>
                <a:path extrusionOk="0" h="2764" w="2296">
                  <a:moveTo>
                    <a:pt x="2295" y="1"/>
                  </a:moveTo>
                  <a:lnTo>
                    <a:pt x="2295" y="1"/>
                  </a:lnTo>
                  <a:cubicBezTo>
                    <a:pt x="1792" y="161"/>
                    <a:pt x="1334" y="438"/>
                    <a:pt x="951" y="821"/>
                  </a:cubicBezTo>
                  <a:cubicBezTo>
                    <a:pt x="422" y="1353"/>
                    <a:pt x="92" y="2030"/>
                    <a:pt x="0" y="2761"/>
                  </a:cubicBezTo>
                  <a:lnTo>
                    <a:pt x="1555" y="2763"/>
                  </a:lnTo>
                  <a:cubicBezTo>
                    <a:pt x="1617" y="1477"/>
                    <a:pt x="1954" y="585"/>
                    <a:pt x="22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3" name="Google Shape;2473;p58">
            <a:hlinkClick r:id="rId3"/>
          </p:cNvPr>
          <p:cNvSpPr/>
          <p:nvPr/>
        </p:nvSpPr>
        <p:spPr>
          <a:xfrm>
            <a:off x="4745750" y="3381475"/>
            <a:ext cx="2857200" cy="717300"/>
          </a:xfrm>
          <a:prstGeom prst="roundRect">
            <a:avLst>
              <a:gd fmla="val 8047" name="adj"/>
            </a:avLst>
          </a:prstGeom>
          <a:solidFill>
            <a:schemeClr val="accent2"/>
          </a:solidFill>
          <a:ln>
            <a:noFill/>
          </a:ln>
          <a:effectLst>
            <a:outerShdw rotWithShape="0" algn="bl" dir="7860000" dist="161925">
              <a:schemeClr val="accent5"/>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Link to Class Diagram</a:t>
            </a:r>
            <a:endParaRPr>
              <a:solidFill>
                <a:schemeClr val="dk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7" name="Shape 2477"/>
        <p:cNvGrpSpPr/>
        <p:nvPr/>
      </p:nvGrpSpPr>
      <p:grpSpPr>
        <a:xfrm>
          <a:off x="0" y="0"/>
          <a:ext cx="0" cy="0"/>
          <a:chOff x="0" y="0"/>
          <a:chExt cx="0" cy="0"/>
        </a:xfrm>
      </p:grpSpPr>
      <p:pic>
        <p:nvPicPr>
          <p:cNvPr id="2478" name="Google Shape;2478;p59"/>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2" name="Shape 2482"/>
        <p:cNvGrpSpPr/>
        <p:nvPr/>
      </p:nvGrpSpPr>
      <p:grpSpPr>
        <a:xfrm>
          <a:off x="0" y="0"/>
          <a:ext cx="0" cy="0"/>
          <a:chOff x="0" y="0"/>
          <a:chExt cx="0" cy="0"/>
        </a:xfrm>
      </p:grpSpPr>
      <p:sp>
        <p:nvSpPr>
          <p:cNvPr id="2483" name="Google Shape;2483;p60"/>
          <p:cNvSpPr txBox="1"/>
          <p:nvPr>
            <p:ph idx="1" type="subTitle"/>
          </p:nvPr>
        </p:nvSpPr>
        <p:spPr>
          <a:xfrm>
            <a:off x="766650" y="516800"/>
            <a:ext cx="7610700" cy="4216800"/>
          </a:xfrm>
          <a:prstGeom prst="rect">
            <a:avLst/>
          </a:prstGeom>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b="1" lang="en" sz="1800">
                <a:latin typeface="Montserrat"/>
                <a:ea typeface="Montserrat"/>
                <a:cs typeface="Montserrat"/>
                <a:sym typeface="Montserrat"/>
              </a:rPr>
              <a:t>          </a:t>
            </a:r>
            <a:r>
              <a:rPr b="1" lang="en" sz="1800">
                <a:latin typeface="Montserrat"/>
                <a:ea typeface="Montserrat"/>
                <a:cs typeface="Montserrat"/>
                <a:sym typeface="Montserrat"/>
              </a:rPr>
              <a:t>OBJECT-ORIENTED CLASS RELATIONSHIPS</a:t>
            </a:r>
            <a:r>
              <a:rPr b="1" lang="en" sz="1500">
                <a:latin typeface="Montserrat"/>
                <a:ea typeface="Montserrat"/>
                <a:cs typeface="Montserrat"/>
                <a:sym typeface="Montserrat"/>
              </a:rPr>
              <a:t> </a:t>
            </a:r>
            <a:r>
              <a:rPr b="1" lang="en" sz="1500">
                <a:latin typeface="Montserrat"/>
                <a:ea typeface="Montserrat"/>
                <a:cs typeface="Montserrat"/>
                <a:sym typeface="Montserrat"/>
              </a:rPr>
              <a:t>        		</a:t>
            </a:r>
            <a:endParaRPr b="1" sz="1500">
              <a:latin typeface="Montserrat"/>
              <a:ea typeface="Montserrat"/>
              <a:cs typeface="Montserrat"/>
              <a:sym typeface="Montserrat"/>
            </a:endParaRPr>
          </a:p>
          <a:p>
            <a:pPr indent="0" lvl="0" marL="0" rtl="0" algn="l">
              <a:lnSpc>
                <a:spcPct val="150000"/>
              </a:lnSpc>
              <a:spcBef>
                <a:spcPts val="0"/>
              </a:spcBef>
              <a:spcAft>
                <a:spcPts val="0"/>
              </a:spcAft>
              <a:buNone/>
            </a:pPr>
            <a:r>
              <a:rPr b="1" lang="en" sz="1500">
                <a:latin typeface="Montserrat"/>
                <a:ea typeface="Montserrat"/>
                <a:cs typeface="Montserrat"/>
                <a:sym typeface="Montserrat"/>
              </a:rPr>
              <a:t>Directed Association –</a:t>
            </a:r>
            <a:r>
              <a:rPr b="1" lang="en" sz="1400">
                <a:latin typeface="Montserrat"/>
                <a:ea typeface="Montserrat"/>
                <a:cs typeface="Montserrat"/>
                <a:sym typeface="Montserrat"/>
              </a:rPr>
              <a:t> </a:t>
            </a:r>
            <a:r>
              <a:rPr lang="en" sz="1400">
                <a:latin typeface="Montserrat Medium"/>
                <a:ea typeface="Montserrat Medium"/>
                <a:cs typeface="Montserrat Medium"/>
                <a:sym typeface="Montserrat Medium"/>
              </a:rPr>
              <a:t>This is a one-directional relationship in a class diagram that ensures the flow of control from one to another classifier. The navigability is specified by one of the association ends. </a:t>
            </a:r>
            <a:endParaRPr sz="1400">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b="1" lang="en" sz="1500">
                <a:latin typeface="Montserrat"/>
                <a:ea typeface="Montserrat"/>
                <a:cs typeface="Montserrat"/>
                <a:sym typeface="Montserrat"/>
              </a:rPr>
              <a:t>Aggregation – </a:t>
            </a:r>
            <a:r>
              <a:rPr lang="en" sz="1400">
                <a:latin typeface="Montserrat Medium"/>
                <a:ea typeface="Montserrat Medium"/>
                <a:cs typeface="Montserrat Medium"/>
                <a:sym typeface="Montserrat Medium"/>
              </a:rPr>
              <a:t>Aggregation implies a relationship where the child can exist independently of the parent. </a:t>
            </a:r>
            <a:endParaRPr sz="1400">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b="1" lang="en" sz="1500">
                <a:latin typeface="Montserrat"/>
                <a:ea typeface="Montserrat"/>
                <a:cs typeface="Montserrat"/>
                <a:sym typeface="Montserrat"/>
              </a:rPr>
              <a:t>Composition – </a:t>
            </a:r>
            <a:r>
              <a:rPr lang="en" sz="1400">
                <a:latin typeface="Montserrat Medium"/>
                <a:ea typeface="Montserrat Medium"/>
                <a:cs typeface="Montserrat Medium"/>
                <a:sym typeface="Montserrat Medium"/>
              </a:rPr>
              <a:t>Composition implies a relationship where the child cannot exist independent of the parent.</a:t>
            </a:r>
            <a:r>
              <a:rPr lang="en" sz="1500">
                <a:latin typeface="Montserrat Medium"/>
                <a:ea typeface="Montserrat Medium"/>
                <a:cs typeface="Montserrat Medium"/>
                <a:sym typeface="Montserrat Medium"/>
              </a:rPr>
              <a:t> </a:t>
            </a:r>
            <a:endParaRPr sz="1500">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b="1" lang="en" sz="1500">
                <a:latin typeface="Montserrat"/>
                <a:ea typeface="Montserrat"/>
                <a:cs typeface="Montserrat"/>
                <a:sym typeface="Montserrat"/>
              </a:rPr>
              <a:t>Containment – </a:t>
            </a:r>
            <a:r>
              <a:rPr lang="en" sz="1400">
                <a:latin typeface="Montserrat Medium"/>
                <a:ea typeface="Montserrat Medium"/>
                <a:cs typeface="Montserrat Medium"/>
                <a:sym typeface="Montserrat Medium"/>
              </a:rPr>
              <a:t>Uses the class as a data member in the class.</a:t>
            </a:r>
            <a:endParaRPr sz="1400">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b="1" lang="en" sz="1400">
                <a:latin typeface="Montserrat"/>
                <a:ea typeface="Montserrat"/>
                <a:cs typeface="Montserrat"/>
                <a:sym typeface="Montserrat"/>
              </a:rPr>
              <a:t>O…1 Relationship </a:t>
            </a:r>
            <a:r>
              <a:rPr lang="en" sz="1400">
                <a:latin typeface="Montserrat Medium"/>
                <a:ea typeface="Montserrat Medium"/>
                <a:cs typeface="Montserrat Medium"/>
                <a:sym typeface="Montserrat Medium"/>
              </a:rPr>
              <a:t>– Zero or one objects of this class is takes place in the relationship</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grpSp>
        <p:nvGrpSpPr>
          <p:cNvPr id="1533" name="Google Shape;1533;p34"/>
          <p:cNvGrpSpPr/>
          <p:nvPr/>
        </p:nvGrpSpPr>
        <p:grpSpPr>
          <a:xfrm>
            <a:off x="592213" y="4208056"/>
            <a:ext cx="1021756" cy="332094"/>
            <a:chOff x="7289663" y="3996131"/>
            <a:chExt cx="1021756" cy="332094"/>
          </a:xfrm>
        </p:grpSpPr>
        <p:sp>
          <p:nvSpPr>
            <p:cNvPr id="1534" name="Google Shape;1534;p34"/>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4"/>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4"/>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4"/>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4"/>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9" name="Google Shape;1539;p34"/>
          <p:cNvSpPr txBox="1"/>
          <p:nvPr>
            <p:ph type="title"/>
          </p:nvPr>
        </p:nvSpPr>
        <p:spPr>
          <a:xfrm>
            <a:off x="366125" y="654938"/>
            <a:ext cx="4695000" cy="65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1540" name="Google Shape;1540;p34"/>
          <p:cNvSpPr txBox="1"/>
          <p:nvPr>
            <p:ph idx="1" type="subTitle"/>
          </p:nvPr>
        </p:nvSpPr>
        <p:spPr>
          <a:xfrm>
            <a:off x="1182550" y="1367525"/>
            <a:ext cx="6144900" cy="25554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400">
                <a:latin typeface="Montserrat Medium"/>
                <a:ea typeface="Montserrat Medium"/>
                <a:cs typeface="Montserrat Medium"/>
                <a:sym typeface="Montserrat Medium"/>
              </a:rPr>
              <a:t>In this project, we are drawing 2D Shapes such as Squares, Circles, Stars etc along with 3D Graphics such as Cubes, Cylinders, Spheres. There are buttons to control the rotation of the shapes. In addition to this, there are buttons to change the colors of the shapes as well as control their rotation in different orientations.</a:t>
            </a:r>
            <a:endParaRPr sz="14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grpSp>
        <p:nvGrpSpPr>
          <p:cNvPr id="1541" name="Google Shape;1541;p34"/>
          <p:cNvGrpSpPr/>
          <p:nvPr/>
        </p:nvGrpSpPr>
        <p:grpSpPr>
          <a:xfrm>
            <a:off x="1423411" y="3650472"/>
            <a:ext cx="749797" cy="717499"/>
            <a:chOff x="7847861" y="3178722"/>
            <a:chExt cx="749797" cy="717499"/>
          </a:xfrm>
        </p:grpSpPr>
        <p:sp>
          <p:nvSpPr>
            <p:cNvPr id="1542" name="Google Shape;1542;p34"/>
            <p:cNvSpPr/>
            <p:nvPr/>
          </p:nvSpPr>
          <p:spPr>
            <a:xfrm>
              <a:off x="7847861" y="321403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4"/>
            <p:cNvSpPr/>
            <p:nvPr/>
          </p:nvSpPr>
          <p:spPr>
            <a:xfrm>
              <a:off x="7886937" y="317872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7944032" y="3221560"/>
              <a:ext cx="596531" cy="595788"/>
            </a:xfrm>
            <a:custGeom>
              <a:rect b="b" l="l" r="r" t="t"/>
              <a:pathLst>
                <a:path extrusionOk="0" h="26453" w="26486">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8146126" y="3430411"/>
              <a:ext cx="394437" cy="387680"/>
            </a:xfrm>
            <a:custGeom>
              <a:rect b="b" l="l" r="r" t="t"/>
              <a:pathLst>
                <a:path extrusionOk="0" h="17213" w="17513">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8067230" y="3344758"/>
              <a:ext cx="349369" cy="349369"/>
            </a:xfrm>
            <a:custGeom>
              <a:rect b="b" l="l" r="r" t="t"/>
              <a:pathLst>
                <a:path extrusionOk="0" h="15512" w="15512">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7" name="Shape 2487"/>
        <p:cNvGrpSpPr/>
        <p:nvPr/>
      </p:nvGrpSpPr>
      <p:grpSpPr>
        <a:xfrm>
          <a:off x="0" y="0"/>
          <a:ext cx="0" cy="0"/>
          <a:chOff x="0" y="0"/>
          <a:chExt cx="0" cy="0"/>
        </a:xfrm>
      </p:grpSpPr>
      <p:grpSp>
        <p:nvGrpSpPr>
          <p:cNvPr id="2488" name="Google Shape;2488;p61"/>
          <p:cNvGrpSpPr/>
          <p:nvPr/>
        </p:nvGrpSpPr>
        <p:grpSpPr>
          <a:xfrm>
            <a:off x="592213" y="4208056"/>
            <a:ext cx="1021756" cy="332094"/>
            <a:chOff x="7289663" y="3996131"/>
            <a:chExt cx="1021756" cy="332094"/>
          </a:xfrm>
        </p:grpSpPr>
        <p:sp>
          <p:nvSpPr>
            <p:cNvPr id="2489" name="Google Shape;2489;p61"/>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61"/>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61"/>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61"/>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61"/>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4" name="Google Shape;2494;p61"/>
          <p:cNvSpPr txBox="1"/>
          <p:nvPr>
            <p:ph idx="1" type="subTitle"/>
          </p:nvPr>
        </p:nvSpPr>
        <p:spPr>
          <a:xfrm>
            <a:off x="171425" y="975300"/>
            <a:ext cx="7610700" cy="39279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500">
                <a:latin typeface="Montserrat"/>
                <a:ea typeface="Montserrat"/>
                <a:cs typeface="Montserrat"/>
                <a:sym typeface="Montserrat"/>
              </a:rPr>
              <a:t>CLASS DESCRIPTIONS </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0" lvl="0" marL="914400" rtl="0" algn="l">
              <a:lnSpc>
                <a:spcPct val="30000"/>
              </a:lnSpc>
              <a:spcBef>
                <a:spcPts val="1200"/>
              </a:spcBef>
              <a:spcAft>
                <a:spcPts val="0"/>
              </a:spcAft>
              <a:buNone/>
            </a:pPr>
            <a:r>
              <a:rPr b="1" lang="en" sz="1500">
                <a:latin typeface="Montserrat"/>
                <a:ea typeface="Montserrat"/>
                <a:cs typeface="Montserrat"/>
                <a:sym typeface="Montserrat"/>
              </a:rPr>
              <a:t>1.Main</a:t>
            </a:r>
            <a:endParaRPr b="1" sz="1500">
              <a:latin typeface="Montserrat"/>
              <a:ea typeface="Montserrat"/>
              <a:cs typeface="Montserrat"/>
              <a:sym typeface="Montserrat"/>
            </a:endParaRPr>
          </a:p>
          <a:p>
            <a:pPr indent="457200" lvl="0" marL="914400" rtl="0" algn="l">
              <a:lnSpc>
                <a:spcPct val="30000"/>
              </a:lnSpc>
              <a:spcBef>
                <a:spcPts val="1200"/>
              </a:spcBef>
              <a:spcAft>
                <a:spcPts val="0"/>
              </a:spcAft>
              <a:buNone/>
            </a:pPr>
            <a:r>
              <a:rPr lang="en" sz="1300">
                <a:latin typeface="Montserrat Medium"/>
                <a:ea typeface="Montserrat Medium"/>
                <a:cs typeface="Montserrat Medium"/>
                <a:sym typeface="Montserrat Medium"/>
              </a:rPr>
              <a:t>a) Description: contains the main executing code for the </a:t>
            </a:r>
            <a:endParaRPr sz="1300">
              <a:latin typeface="Montserrat Medium"/>
              <a:ea typeface="Montserrat Medium"/>
              <a:cs typeface="Montserrat Medium"/>
              <a:sym typeface="Montserrat Medium"/>
            </a:endParaRPr>
          </a:p>
          <a:p>
            <a:pPr indent="457200" lvl="0" marL="914400" rtl="0" algn="l">
              <a:lnSpc>
                <a:spcPct val="30000"/>
              </a:lnSpc>
              <a:spcBef>
                <a:spcPts val="1200"/>
              </a:spcBef>
              <a:spcAft>
                <a:spcPts val="0"/>
              </a:spcAft>
              <a:buNone/>
            </a:pPr>
            <a:r>
              <a:rPr lang="en" sz="1300">
                <a:latin typeface="Montserrat Medium"/>
                <a:ea typeface="Montserrat Medium"/>
                <a:cs typeface="Montserrat Medium"/>
                <a:sym typeface="Montserrat Medium"/>
              </a:rPr>
              <a:t>application. Starts the thread for FX and initialises the </a:t>
            </a:r>
            <a:endParaRPr sz="1300">
              <a:latin typeface="Montserrat Medium"/>
              <a:ea typeface="Montserrat Medium"/>
              <a:cs typeface="Montserrat Medium"/>
              <a:sym typeface="Montserrat Medium"/>
            </a:endParaRPr>
          </a:p>
          <a:p>
            <a:pPr indent="457200" lvl="0" marL="914400" rtl="0" algn="l">
              <a:lnSpc>
                <a:spcPct val="30000"/>
              </a:lnSpc>
              <a:spcBef>
                <a:spcPts val="1200"/>
              </a:spcBef>
              <a:spcAft>
                <a:spcPts val="0"/>
              </a:spcAft>
              <a:buNone/>
            </a:pPr>
            <a:r>
              <a:rPr lang="en" sz="1300">
                <a:latin typeface="Montserrat Medium"/>
                <a:ea typeface="Montserrat Medium"/>
                <a:cs typeface="Montserrat Medium"/>
                <a:sym typeface="Montserrat Medium"/>
              </a:rPr>
              <a:t>Swing components. </a:t>
            </a:r>
            <a:endParaRPr sz="1300">
              <a:latin typeface="Montserrat Medium"/>
              <a:ea typeface="Montserrat Medium"/>
              <a:cs typeface="Montserrat Medium"/>
              <a:sym typeface="Montserrat Medium"/>
            </a:endParaRPr>
          </a:p>
          <a:p>
            <a:pPr indent="457200" lvl="0" marL="914400" rtl="0" algn="l">
              <a:lnSpc>
                <a:spcPct val="30000"/>
              </a:lnSpc>
              <a:spcBef>
                <a:spcPts val="1200"/>
              </a:spcBef>
              <a:spcAft>
                <a:spcPts val="0"/>
              </a:spcAft>
              <a:buNone/>
            </a:pPr>
            <a:r>
              <a:rPr lang="en" sz="1300">
                <a:latin typeface="Montserrat Medium"/>
                <a:ea typeface="Montserrat Medium"/>
                <a:cs typeface="Montserrat Medium"/>
                <a:sym typeface="Montserrat Medium"/>
              </a:rPr>
              <a:t>b) Inner Classes Used: MyFrame inherited from JFrame.</a:t>
            </a:r>
            <a:r>
              <a:rPr b="1" lang="en" sz="1500">
                <a:latin typeface="Montserrat"/>
                <a:ea typeface="Montserrat"/>
                <a:cs typeface="Montserrat"/>
                <a:sym typeface="Montserrat"/>
              </a:rPr>
              <a:t> </a:t>
            </a:r>
            <a:endParaRPr b="1" sz="1500">
              <a:latin typeface="Montserrat"/>
              <a:ea typeface="Montserrat"/>
              <a:cs typeface="Montserrat"/>
              <a:sym typeface="Montserrat"/>
            </a:endParaRPr>
          </a:p>
          <a:p>
            <a:pPr indent="457200" lvl="0" marL="914400" rtl="0" algn="l">
              <a:lnSpc>
                <a:spcPct val="30000"/>
              </a:lnSpc>
              <a:spcBef>
                <a:spcPts val="1200"/>
              </a:spcBef>
              <a:spcAft>
                <a:spcPts val="0"/>
              </a:spcAft>
              <a:buNone/>
            </a:pPr>
            <a:r>
              <a:t/>
            </a:r>
            <a:endParaRPr b="1" sz="1500">
              <a:latin typeface="Montserrat"/>
              <a:ea typeface="Montserrat"/>
              <a:cs typeface="Montserrat"/>
              <a:sym typeface="Montserrat"/>
            </a:endParaRPr>
          </a:p>
          <a:p>
            <a:pPr indent="0" lvl="0" marL="914400" rtl="0" algn="l">
              <a:lnSpc>
                <a:spcPct val="30000"/>
              </a:lnSpc>
              <a:spcBef>
                <a:spcPts val="1200"/>
              </a:spcBef>
              <a:spcAft>
                <a:spcPts val="0"/>
              </a:spcAft>
              <a:buNone/>
            </a:pPr>
            <a:r>
              <a:rPr b="1" lang="en" sz="1500">
                <a:latin typeface="Montserrat"/>
                <a:ea typeface="Montserrat"/>
                <a:cs typeface="Montserrat"/>
                <a:sym typeface="Montserrat"/>
              </a:rPr>
              <a:t>2.Shape2D: </a:t>
            </a:r>
            <a:endParaRPr b="1" sz="1500">
              <a:latin typeface="Montserrat"/>
              <a:ea typeface="Montserrat"/>
              <a:cs typeface="Montserrat"/>
              <a:sym typeface="Montserrat"/>
            </a:endParaRPr>
          </a:p>
          <a:p>
            <a:pPr indent="457200" lvl="0" marL="914400" rtl="0" algn="l">
              <a:lnSpc>
                <a:spcPct val="30000"/>
              </a:lnSpc>
              <a:spcBef>
                <a:spcPts val="1200"/>
              </a:spcBef>
              <a:spcAft>
                <a:spcPts val="0"/>
              </a:spcAft>
              <a:buNone/>
            </a:pPr>
            <a:r>
              <a:rPr lang="en" sz="1300">
                <a:latin typeface="Montserrat Medium"/>
                <a:ea typeface="Montserrat Medium"/>
                <a:cs typeface="Montserrat Medium"/>
                <a:sym typeface="Montserrat Medium"/>
              </a:rPr>
              <a:t>a) Description: It contains all the 2D shapes present in the </a:t>
            </a:r>
            <a:endParaRPr sz="1300">
              <a:latin typeface="Montserrat Medium"/>
              <a:ea typeface="Montserrat Medium"/>
              <a:cs typeface="Montserrat Medium"/>
              <a:sym typeface="Montserrat Medium"/>
            </a:endParaRPr>
          </a:p>
          <a:p>
            <a:pPr indent="457200" lvl="0" marL="914400" rtl="0" algn="l">
              <a:lnSpc>
                <a:spcPct val="30000"/>
              </a:lnSpc>
              <a:spcBef>
                <a:spcPts val="1200"/>
              </a:spcBef>
              <a:spcAft>
                <a:spcPts val="0"/>
              </a:spcAft>
              <a:buNone/>
            </a:pPr>
            <a:r>
              <a:rPr lang="en" sz="1300">
                <a:latin typeface="Montserrat Medium"/>
                <a:ea typeface="Montserrat Medium"/>
                <a:cs typeface="Montserrat Medium"/>
                <a:sym typeface="Montserrat Medium"/>
              </a:rPr>
              <a:t>given project such as circle, square, rectangle, ellipse, star. </a:t>
            </a:r>
            <a:endParaRPr sz="1300">
              <a:latin typeface="Montserrat Medium"/>
              <a:ea typeface="Montserrat Medium"/>
              <a:cs typeface="Montserrat Medium"/>
              <a:sym typeface="Montserrat Medium"/>
            </a:endParaRPr>
          </a:p>
          <a:p>
            <a:pPr indent="457200" lvl="0" marL="914400" rtl="0" algn="l">
              <a:lnSpc>
                <a:spcPct val="30000"/>
              </a:lnSpc>
              <a:spcBef>
                <a:spcPts val="1200"/>
              </a:spcBef>
              <a:spcAft>
                <a:spcPts val="0"/>
              </a:spcAft>
              <a:buNone/>
            </a:pPr>
            <a:r>
              <a:rPr lang="en" sz="1300">
                <a:latin typeface="Montserrat Medium"/>
                <a:ea typeface="Montserrat Medium"/>
                <a:cs typeface="Montserrat Medium"/>
                <a:sym typeface="Montserrat Medium"/>
              </a:rPr>
              <a:t>This class uses the shape already available in awt. </a:t>
            </a:r>
            <a:endParaRPr sz="1300">
              <a:latin typeface="Montserrat Medium"/>
              <a:ea typeface="Montserrat Medium"/>
              <a:cs typeface="Montserrat Medium"/>
              <a:sym typeface="Montserrat Medium"/>
            </a:endParaRPr>
          </a:p>
          <a:p>
            <a:pPr indent="457200" lvl="0" marL="914400" rtl="0" algn="l">
              <a:lnSpc>
                <a:spcPct val="30000"/>
              </a:lnSpc>
              <a:spcBef>
                <a:spcPts val="1200"/>
              </a:spcBef>
              <a:spcAft>
                <a:spcPts val="0"/>
              </a:spcAft>
              <a:buNone/>
            </a:pPr>
            <a:r>
              <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b="1" lang="en" sz="1500">
                <a:latin typeface="Montserrat"/>
                <a:ea typeface="Montserrat"/>
                <a:cs typeface="Montserrat"/>
                <a:sym typeface="Montserrat"/>
              </a:rPr>
              <a:t>3.Shape3D: </a:t>
            </a:r>
            <a:endParaRPr b="1" sz="1500">
              <a:latin typeface="Montserrat"/>
              <a:ea typeface="Montserrat"/>
              <a:cs typeface="Montserrat"/>
              <a:sym typeface="Montserrat"/>
            </a:endParaRPr>
          </a:p>
          <a:p>
            <a:pPr indent="457200" lvl="0" marL="914400" rtl="0" algn="l">
              <a:lnSpc>
                <a:spcPct val="30000"/>
              </a:lnSpc>
              <a:spcBef>
                <a:spcPts val="1200"/>
              </a:spcBef>
              <a:spcAft>
                <a:spcPts val="0"/>
              </a:spcAft>
              <a:buNone/>
            </a:pPr>
            <a:r>
              <a:rPr lang="en" sz="1300">
                <a:latin typeface="Montserrat Medium"/>
                <a:ea typeface="Montserrat Medium"/>
                <a:cs typeface="Montserrat Medium"/>
                <a:sym typeface="Montserrat Medium"/>
              </a:rPr>
              <a:t>a) Description: It contains all the 3D shapes used in the </a:t>
            </a:r>
            <a:endParaRPr sz="1300">
              <a:latin typeface="Montserrat Medium"/>
              <a:ea typeface="Montserrat Medium"/>
              <a:cs typeface="Montserrat Medium"/>
              <a:sym typeface="Montserrat Medium"/>
            </a:endParaRPr>
          </a:p>
          <a:p>
            <a:pPr indent="457200" lvl="0" marL="914400" rtl="0" algn="l">
              <a:lnSpc>
                <a:spcPct val="30000"/>
              </a:lnSpc>
              <a:spcBef>
                <a:spcPts val="1200"/>
              </a:spcBef>
              <a:spcAft>
                <a:spcPts val="0"/>
              </a:spcAft>
              <a:buNone/>
            </a:pPr>
            <a:r>
              <a:rPr lang="en" sz="1300">
                <a:latin typeface="Montserrat Medium"/>
                <a:ea typeface="Montserrat Medium"/>
                <a:cs typeface="Montserrat Medium"/>
                <a:sym typeface="Montserrat Medium"/>
              </a:rPr>
              <a:t>project such as sphere, cube and cylinder. Uses classes </a:t>
            </a:r>
            <a:endParaRPr sz="1300">
              <a:latin typeface="Montserrat Medium"/>
              <a:ea typeface="Montserrat Medium"/>
              <a:cs typeface="Montserrat Medium"/>
              <a:sym typeface="Montserrat Medium"/>
            </a:endParaRPr>
          </a:p>
          <a:p>
            <a:pPr indent="457200" lvl="0" marL="914400" rtl="0" algn="l">
              <a:lnSpc>
                <a:spcPct val="30000"/>
              </a:lnSpc>
              <a:spcBef>
                <a:spcPts val="1200"/>
              </a:spcBef>
              <a:spcAft>
                <a:spcPts val="0"/>
              </a:spcAft>
              <a:buNone/>
            </a:pPr>
            <a:r>
              <a:rPr lang="en" sz="1300">
                <a:latin typeface="Montserrat Medium"/>
                <a:ea typeface="Montserrat Medium"/>
                <a:cs typeface="Montserrat Medium"/>
                <a:sym typeface="Montserrat Medium"/>
              </a:rPr>
              <a:t>already available in FX.</a:t>
            </a:r>
            <a:endParaRPr sz="11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2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4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8" name="Shape 2498"/>
        <p:cNvGrpSpPr/>
        <p:nvPr/>
      </p:nvGrpSpPr>
      <p:grpSpPr>
        <a:xfrm>
          <a:off x="0" y="0"/>
          <a:ext cx="0" cy="0"/>
          <a:chOff x="0" y="0"/>
          <a:chExt cx="0" cy="0"/>
        </a:xfrm>
      </p:grpSpPr>
      <p:grpSp>
        <p:nvGrpSpPr>
          <p:cNvPr id="2499" name="Google Shape;2499;p62"/>
          <p:cNvGrpSpPr/>
          <p:nvPr/>
        </p:nvGrpSpPr>
        <p:grpSpPr>
          <a:xfrm>
            <a:off x="592213" y="4208056"/>
            <a:ext cx="1021756" cy="332094"/>
            <a:chOff x="7289663" y="3996131"/>
            <a:chExt cx="1021756" cy="332094"/>
          </a:xfrm>
        </p:grpSpPr>
        <p:sp>
          <p:nvSpPr>
            <p:cNvPr id="2500" name="Google Shape;2500;p62"/>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62"/>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62"/>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62"/>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62"/>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5" name="Google Shape;2505;p62"/>
          <p:cNvSpPr txBox="1"/>
          <p:nvPr>
            <p:ph idx="1" type="subTitle"/>
          </p:nvPr>
        </p:nvSpPr>
        <p:spPr>
          <a:xfrm>
            <a:off x="171425" y="975300"/>
            <a:ext cx="7610700" cy="3927900"/>
          </a:xfrm>
          <a:prstGeom prst="rect">
            <a:avLst/>
          </a:prstGeom>
        </p:spPr>
        <p:txBody>
          <a:bodyPr anchorCtr="0" anchor="ctr" bIns="91425" lIns="91425" spcFirstLastPara="1" rIns="91425" wrap="square" tIns="91425">
            <a:noAutofit/>
          </a:bodyPr>
          <a:lstStyle/>
          <a:p>
            <a:pPr indent="0" lvl="0" marL="914400" rtl="0" algn="l">
              <a:lnSpc>
                <a:spcPct val="30000"/>
              </a:lnSpc>
              <a:spcBef>
                <a:spcPts val="0"/>
              </a:spcBef>
              <a:spcAft>
                <a:spcPts val="0"/>
              </a:spcAft>
              <a:buNone/>
            </a:pPr>
            <a:r>
              <a:rPr b="1" lang="en" sz="1500">
                <a:latin typeface="Montserrat"/>
                <a:ea typeface="Montserrat"/>
                <a:cs typeface="Montserrat"/>
                <a:sym typeface="Montserrat"/>
              </a:rPr>
              <a:t>4.ShapeList2D:</a:t>
            </a:r>
            <a:endParaRPr b="1" sz="1500">
              <a:latin typeface="Montserrat"/>
              <a:ea typeface="Montserrat"/>
              <a:cs typeface="Montserrat"/>
              <a:sym typeface="Montserrat"/>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a) Description: It contains the list of all the 2D shapes </a:t>
            </a:r>
            <a:endParaRPr sz="1300">
              <a:latin typeface="Montserrat Medium"/>
              <a:ea typeface="Montserrat Medium"/>
              <a:cs typeface="Montserrat Medium"/>
              <a:sym typeface="Montserrat Medium"/>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present in the given project.Used for selecting which </a:t>
            </a:r>
            <a:endParaRPr sz="1300">
              <a:latin typeface="Montserrat Medium"/>
              <a:ea typeface="Montserrat Medium"/>
              <a:cs typeface="Montserrat Medium"/>
              <a:sym typeface="Montserrat Medium"/>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shape to show. </a:t>
            </a:r>
            <a:endParaRPr sz="1300">
              <a:latin typeface="Montserrat Medium"/>
              <a:ea typeface="Montserrat Medium"/>
              <a:cs typeface="Montserrat Medium"/>
              <a:sym typeface="Montserrat Medium"/>
            </a:endParaRPr>
          </a:p>
          <a:p>
            <a:pPr indent="0" lvl="0" marL="1371600" rtl="0" algn="l">
              <a:lnSpc>
                <a:spcPct val="30000"/>
              </a:lnSpc>
              <a:spcBef>
                <a:spcPts val="1200"/>
              </a:spcBef>
              <a:spcAft>
                <a:spcPts val="0"/>
              </a:spcAft>
              <a:buNone/>
            </a:pPr>
            <a:r>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b="1" lang="en" sz="1500">
                <a:latin typeface="Montserrat"/>
                <a:ea typeface="Montserrat"/>
                <a:cs typeface="Montserrat"/>
                <a:sym typeface="Montserrat"/>
              </a:rPr>
              <a:t>5.ShapeList3D: </a:t>
            </a:r>
            <a:endParaRPr b="1" sz="1500">
              <a:latin typeface="Montserrat"/>
              <a:ea typeface="Montserrat"/>
              <a:cs typeface="Montserrat"/>
              <a:sym typeface="Montserrat"/>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a) Description:It contains the list of all the 3D shapes </a:t>
            </a:r>
            <a:endParaRPr sz="1300">
              <a:latin typeface="Montserrat Medium"/>
              <a:ea typeface="Montserrat Medium"/>
              <a:cs typeface="Montserrat Medium"/>
              <a:sym typeface="Montserrat Medium"/>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present in the given project. Used for selecting which </a:t>
            </a:r>
            <a:endParaRPr sz="1300">
              <a:latin typeface="Montserrat Medium"/>
              <a:ea typeface="Montserrat Medium"/>
              <a:cs typeface="Montserrat Medium"/>
              <a:sym typeface="Montserrat Medium"/>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shape to show. </a:t>
            </a:r>
            <a:endParaRPr sz="1300">
              <a:latin typeface="Montserrat Medium"/>
              <a:ea typeface="Montserrat Medium"/>
              <a:cs typeface="Montserrat Medium"/>
              <a:sym typeface="Montserrat Medium"/>
            </a:endParaRPr>
          </a:p>
          <a:p>
            <a:pPr indent="0" lvl="0" marL="1371600" rtl="0" algn="l">
              <a:lnSpc>
                <a:spcPct val="30000"/>
              </a:lnSpc>
              <a:spcBef>
                <a:spcPts val="1200"/>
              </a:spcBef>
              <a:spcAft>
                <a:spcPts val="0"/>
              </a:spcAft>
              <a:buNone/>
            </a:pPr>
            <a:r>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b="1" lang="en" sz="1500">
                <a:latin typeface="Montserrat"/>
                <a:ea typeface="Montserrat"/>
                <a:cs typeface="Montserrat"/>
                <a:sym typeface="Montserrat"/>
              </a:rPr>
              <a:t>6.threeDPanel: </a:t>
            </a:r>
            <a:endParaRPr b="1" sz="1500">
              <a:latin typeface="Montserrat"/>
              <a:ea typeface="Montserrat"/>
              <a:cs typeface="Montserrat"/>
              <a:sym typeface="Montserrat"/>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a) Description: It contains all the 3D components in the </a:t>
            </a:r>
            <a:endParaRPr sz="1300">
              <a:latin typeface="Montserrat Medium"/>
              <a:ea typeface="Montserrat Medium"/>
              <a:cs typeface="Montserrat Medium"/>
              <a:sym typeface="Montserrat Medium"/>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project. This is the canvas for our 2D shapes. </a:t>
            </a:r>
            <a:endParaRPr sz="1300">
              <a:latin typeface="Montserrat Medium"/>
              <a:ea typeface="Montserrat Medium"/>
              <a:cs typeface="Montserrat Medium"/>
              <a:sym typeface="Montserrat Medium"/>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b) Parent Class: JFXPanel </a:t>
            </a:r>
            <a:endParaRPr sz="1300">
              <a:latin typeface="Montserrat Medium"/>
              <a:ea typeface="Montserrat Medium"/>
              <a:cs typeface="Montserrat Medium"/>
              <a:sym typeface="Montserrat Medium"/>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c) Inner Classes Used: EventHandler</a:t>
            </a:r>
            <a:endParaRPr sz="9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2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4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9" name="Shape 2509"/>
        <p:cNvGrpSpPr/>
        <p:nvPr/>
      </p:nvGrpSpPr>
      <p:grpSpPr>
        <a:xfrm>
          <a:off x="0" y="0"/>
          <a:ext cx="0" cy="0"/>
          <a:chOff x="0" y="0"/>
          <a:chExt cx="0" cy="0"/>
        </a:xfrm>
      </p:grpSpPr>
      <p:grpSp>
        <p:nvGrpSpPr>
          <p:cNvPr id="2510" name="Google Shape;2510;p63"/>
          <p:cNvGrpSpPr/>
          <p:nvPr/>
        </p:nvGrpSpPr>
        <p:grpSpPr>
          <a:xfrm>
            <a:off x="592213" y="4208056"/>
            <a:ext cx="1021756" cy="332094"/>
            <a:chOff x="7289663" y="3996131"/>
            <a:chExt cx="1021756" cy="332094"/>
          </a:xfrm>
        </p:grpSpPr>
        <p:sp>
          <p:nvSpPr>
            <p:cNvPr id="2511" name="Google Shape;2511;p63"/>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63"/>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63"/>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63"/>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63"/>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6" name="Google Shape;2516;p63"/>
          <p:cNvSpPr txBox="1"/>
          <p:nvPr>
            <p:ph idx="1" type="subTitle"/>
          </p:nvPr>
        </p:nvSpPr>
        <p:spPr>
          <a:xfrm>
            <a:off x="171425" y="975300"/>
            <a:ext cx="7610700" cy="3927900"/>
          </a:xfrm>
          <a:prstGeom prst="rect">
            <a:avLst/>
          </a:prstGeom>
        </p:spPr>
        <p:txBody>
          <a:bodyPr anchorCtr="0" anchor="ctr" bIns="91425" lIns="91425" spcFirstLastPara="1" rIns="91425" wrap="square" tIns="91425">
            <a:noAutofit/>
          </a:bodyPr>
          <a:lstStyle/>
          <a:p>
            <a:pPr indent="457200" lvl="0" marL="457200" rtl="0" algn="l">
              <a:lnSpc>
                <a:spcPct val="30000"/>
              </a:lnSpc>
              <a:spcBef>
                <a:spcPts val="0"/>
              </a:spcBef>
              <a:spcAft>
                <a:spcPts val="0"/>
              </a:spcAft>
              <a:buNone/>
            </a:pPr>
            <a:r>
              <a:rPr b="1" lang="en" sz="1500">
                <a:latin typeface="Montserrat"/>
                <a:ea typeface="Montserrat"/>
                <a:cs typeface="Montserrat"/>
                <a:sym typeface="Montserrat"/>
              </a:rPr>
              <a:t>7.twoDPanel:</a:t>
            </a:r>
            <a:endParaRPr b="1" sz="1500">
              <a:latin typeface="Montserrat"/>
              <a:ea typeface="Montserrat"/>
              <a:cs typeface="Montserrat"/>
              <a:sym typeface="Montserrat"/>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a) Description: contains all the 2D components in the </a:t>
            </a:r>
            <a:endParaRPr sz="1300">
              <a:latin typeface="Montserrat Medium"/>
              <a:ea typeface="Montserrat Medium"/>
              <a:cs typeface="Montserrat Medium"/>
              <a:sym typeface="Montserrat Medium"/>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project. This is the component for our 3D shapes. </a:t>
            </a:r>
            <a:endParaRPr sz="1300">
              <a:latin typeface="Montserrat Medium"/>
              <a:ea typeface="Montserrat Medium"/>
              <a:cs typeface="Montserrat Medium"/>
              <a:sym typeface="Montserrat Medium"/>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b) Parent Class: JPanel </a:t>
            </a:r>
            <a:endParaRPr sz="1300">
              <a:latin typeface="Montserrat Medium"/>
              <a:ea typeface="Montserrat Medium"/>
              <a:cs typeface="Montserrat Medium"/>
              <a:sym typeface="Montserrat Medium"/>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c) Inner Classes Used: EventHandler2D </a:t>
            </a:r>
            <a:endParaRPr sz="1300">
              <a:latin typeface="Montserrat Medium"/>
              <a:ea typeface="Montserrat Medium"/>
              <a:cs typeface="Montserrat Medium"/>
              <a:sym typeface="Montserrat Medium"/>
            </a:endParaRPr>
          </a:p>
          <a:p>
            <a:pPr indent="0" lvl="0" marL="1371600" rtl="0" algn="l">
              <a:lnSpc>
                <a:spcPct val="30000"/>
              </a:lnSpc>
              <a:spcBef>
                <a:spcPts val="1200"/>
              </a:spcBef>
              <a:spcAft>
                <a:spcPts val="0"/>
              </a:spcAft>
              <a:buNone/>
            </a:pPr>
            <a:r>
              <a:t/>
            </a:r>
            <a:endParaRPr sz="1300">
              <a:latin typeface="Montserrat Medium"/>
              <a:ea typeface="Montserrat Medium"/>
              <a:cs typeface="Montserrat Medium"/>
              <a:sym typeface="Montserrat Medium"/>
            </a:endParaRPr>
          </a:p>
          <a:p>
            <a:pPr indent="457200" lvl="0" marL="457200" rtl="0" algn="l">
              <a:lnSpc>
                <a:spcPct val="30000"/>
              </a:lnSpc>
              <a:spcBef>
                <a:spcPts val="1200"/>
              </a:spcBef>
              <a:spcAft>
                <a:spcPts val="0"/>
              </a:spcAft>
              <a:buNone/>
            </a:pPr>
            <a:r>
              <a:rPr b="1" lang="en" sz="1500">
                <a:latin typeface="Montserrat"/>
                <a:ea typeface="Montserrat"/>
                <a:cs typeface="Montserrat"/>
                <a:sym typeface="Montserrat"/>
              </a:rPr>
              <a:t>8.Dialogue: </a:t>
            </a:r>
            <a:endParaRPr b="1" sz="1500">
              <a:latin typeface="Montserrat"/>
              <a:ea typeface="Montserrat"/>
              <a:cs typeface="Montserrat"/>
              <a:sym typeface="Montserrat"/>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a) Description: Prompts the users for input of name, </a:t>
            </a:r>
            <a:endParaRPr sz="1300">
              <a:latin typeface="Montserrat Medium"/>
              <a:ea typeface="Montserrat Medium"/>
              <a:cs typeface="Montserrat Medium"/>
              <a:sym typeface="Montserrat Medium"/>
            </a:endParaRPr>
          </a:p>
          <a:p>
            <a:pPr indent="0" lvl="0" marL="1371600" rtl="0" algn="l">
              <a:lnSpc>
                <a:spcPct val="30000"/>
              </a:lnSpc>
              <a:spcBef>
                <a:spcPts val="1200"/>
              </a:spcBef>
              <a:spcAft>
                <a:spcPts val="0"/>
              </a:spcAft>
              <a:buNone/>
            </a:pPr>
            <a:r>
              <a:rPr lang="en" sz="1300">
                <a:latin typeface="Montserrat Medium"/>
                <a:ea typeface="Montserrat Medium"/>
                <a:cs typeface="Montserrat Medium"/>
                <a:sym typeface="Montserrat Medium"/>
              </a:rPr>
              <a:t>choice of shapes</a:t>
            </a:r>
            <a:endParaRPr sz="1300">
              <a:latin typeface="Montserrat Medium"/>
              <a:ea typeface="Montserrat Medium"/>
              <a:cs typeface="Montserrat Medium"/>
              <a:sym typeface="Montserrat Medium"/>
            </a:endParaRPr>
          </a:p>
          <a:p>
            <a:pPr indent="0" lvl="0" marL="1371600" rtl="0" algn="l">
              <a:lnSpc>
                <a:spcPct val="30000"/>
              </a:lnSpc>
              <a:spcBef>
                <a:spcPts val="1200"/>
              </a:spcBef>
              <a:spcAft>
                <a:spcPts val="0"/>
              </a:spcAft>
              <a:buNone/>
            </a:pPr>
            <a:r>
              <a:t/>
            </a:r>
            <a:endParaRPr sz="1300">
              <a:latin typeface="Montserrat Medium"/>
              <a:ea typeface="Montserrat Medium"/>
              <a:cs typeface="Montserrat Medium"/>
              <a:sym typeface="Montserrat Medium"/>
            </a:endParaRPr>
          </a:p>
          <a:p>
            <a:pPr indent="0" lvl="0" marL="914400" rtl="0" algn="l">
              <a:lnSpc>
                <a:spcPct val="30000"/>
              </a:lnSpc>
              <a:spcBef>
                <a:spcPts val="1200"/>
              </a:spcBef>
              <a:spcAft>
                <a:spcPts val="0"/>
              </a:spcAft>
              <a:buNone/>
            </a:pPr>
            <a:r>
              <a:rPr b="1" lang="en" sz="1500">
                <a:latin typeface="Montserrat"/>
                <a:ea typeface="Montserrat"/>
                <a:cs typeface="Montserrat"/>
                <a:sym typeface="Montserrat"/>
              </a:rPr>
              <a:t>9.Dimension: </a:t>
            </a:r>
            <a:endParaRPr b="1" sz="1500">
              <a:latin typeface="Montserrat"/>
              <a:ea typeface="Montserrat"/>
              <a:cs typeface="Montserrat"/>
              <a:sym typeface="Montserrat"/>
            </a:endParaRPr>
          </a:p>
          <a:p>
            <a:pPr indent="457200" lvl="0" marL="914400" rtl="0" algn="l">
              <a:lnSpc>
                <a:spcPct val="30000"/>
              </a:lnSpc>
              <a:spcBef>
                <a:spcPts val="1200"/>
              </a:spcBef>
              <a:spcAft>
                <a:spcPts val="0"/>
              </a:spcAft>
              <a:buNone/>
            </a:pPr>
            <a:r>
              <a:rPr lang="en" sz="1300">
                <a:latin typeface="Montserrat Medium"/>
                <a:ea typeface="Montserrat Medium"/>
                <a:cs typeface="Montserrat Medium"/>
                <a:sym typeface="Montserrat Medium"/>
              </a:rPr>
              <a:t>a) Description: Contains 2 checkboxes to denote our choice </a:t>
            </a:r>
            <a:endParaRPr sz="1300">
              <a:latin typeface="Montserrat Medium"/>
              <a:ea typeface="Montserrat Medium"/>
              <a:cs typeface="Montserrat Medium"/>
              <a:sym typeface="Montserrat Medium"/>
            </a:endParaRPr>
          </a:p>
          <a:p>
            <a:pPr indent="457200" lvl="0" marL="914400" rtl="0" algn="l">
              <a:lnSpc>
                <a:spcPct val="30000"/>
              </a:lnSpc>
              <a:spcBef>
                <a:spcPts val="1200"/>
              </a:spcBef>
              <a:spcAft>
                <a:spcPts val="0"/>
              </a:spcAft>
              <a:buNone/>
            </a:pPr>
            <a:r>
              <a:rPr lang="en" sz="1300">
                <a:latin typeface="Montserrat Medium"/>
                <a:ea typeface="Montserrat Medium"/>
                <a:cs typeface="Montserrat Medium"/>
                <a:sym typeface="Montserrat Medium"/>
              </a:rPr>
              <a:t>of which type of shapes to rotate.</a:t>
            </a:r>
            <a:endParaRPr sz="7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2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4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64"/>
          <p:cNvSpPr txBox="1"/>
          <p:nvPr>
            <p:ph type="title"/>
          </p:nvPr>
        </p:nvSpPr>
        <p:spPr>
          <a:xfrm>
            <a:off x="2447100" y="662625"/>
            <a:ext cx="5983800" cy="252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1"/>
                </a:solidFill>
              </a:rPr>
              <a:t>CRC</a:t>
            </a:r>
            <a:r>
              <a:rPr lang="en">
                <a:solidFill>
                  <a:schemeClr val="accent1"/>
                </a:solidFill>
              </a:rPr>
              <a:t> </a:t>
            </a:r>
            <a:r>
              <a:rPr lang="en"/>
              <a:t>Diagram</a:t>
            </a:r>
            <a:endParaRPr/>
          </a:p>
        </p:txBody>
      </p:sp>
      <p:grpSp>
        <p:nvGrpSpPr>
          <p:cNvPr id="2522" name="Google Shape;2522;p64"/>
          <p:cNvGrpSpPr/>
          <p:nvPr/>
        </p:nvGrpSpPr>
        <p:grpSpPr>
          <a:xfrm>
            <a:off x="478249" y="1609724"/>
            <a:ext cx="2420033" cy="2822095"/>
            <a:chOff x="-4813275" y="663875"/>
            <a:chExt cx="3648475" cy="4510300"/>
          </a:xfrm>
        </p:grpSpPr>
        <p:sp>
          <p:nvSpPr>
            <p:cNvPr id="2523" name="Google Shape;2523;p64"/>
            <p:cNvSpPr/>
            <p:nvPr/>
          </p:nvSpPr>
          <p:spPr>
            <a:xfrm>
              <a:off x="-2587500" y="5039875"/>
              <a:ext cx="151800" cy="133450"/>
            </a:xfrm>
            <a:custGeom>
              <a:rect b="b" l="l" r="r" t="t"/>
              <a:pathLst>
                <a:path extrusionOk="0" h="5338" w="6072">
                  <a:moveTo>
                    <a:pt x="1535" y="1"/>
                  </a:moveTo>
                  <a:cubicBezTo>
                    <a:pt x="1001" y="1"/>
                    <a:pt x="500" y="68"/>
                    <a:pt x="0" y="268"/>
                  </a:cubicBezTo>
                  <a:lnTo>
                    <a:pt x="67" y="1735"/>
                  </a:lnTo>
                  <a:cubicBezTo>
                    <a:pt x="167" y="3737"/>
                    <a:pt x="1835" y="5338"/>
                    <a:pt x="3870" y="5338"/>
                  </a:cubicBezTo>
                  <a:lnTo>
                    <a:pt x="6004" y="5338"/>
                  </a:lnTo>
                  <a:cubicBezTo>
                    <a:pt x="6038" y="5071"/>
                    <a:pt x="6071" y="4771"/>
                    <a:pt x="6071" y="4537"/>
                  </a:cubicBezTo>
                  <a:cubicBezTo>
                    <a:pt x="6071" y="2036"/>
                    <a:pt x="4036" y="1"/>
                    <a:pt x="1535"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64"/>
            <p:cNvSpPr/>
            <p:nvPr/>
          </p:nvSpPr>
          <p:spPr>
            <a:xfrm>
              <a:off x="-2834350" y="4315200"/>
              <a:ext cx="75075" cy="75075"/>
            </a:xfrm>
            <a:custGeom>
              <a:rect b="b" l="l" r="r" t="t"/>
              <a:pathLst>
                <a:path extrusionOk="0" h="3003" w="3003">
                  <a:moveTo>
                    <a:pt x="1501" y="567"/>
                  </a:moveTo>
                  <a:cubicBezTo>
                    <a:pt x="2002" y="567"/>
                    <a:pt x="2402" y="1001"/>
                    <a:pt x="2402" y="1501"/>
                  </a:cubicBezTo>
                  <a:cubicBezTo>
                    <a:pt x="2402" y="2002"/>
                    <a:pt x="2002" y="2402"/>
                    <a:pt x="1501" y="2402"/>
                  </a:cubicBezTo>
                  <a:cubicBezTo>
                    <a:pt x="1001" y="2402"/>
                    <a:pt x="567" y="2002"/>
                    <a:pt x="567" y="1501"/>
                  </a:cubicBezTo>
                  <a:cubicBezTo>
                    <a:pt x="567" y="1001"/>
                    <a:pt x="1001" y="567"/>
                    <a:pt x="1501" y="567"/>
                  </a:cubicBezTo>
                  <a:close/>
                  <a:moveTo>
                    <a:pt x="1501" y="0"/>
                  </a:moveTo>
                  <a:cubicBezTo>
                    <a:pt x="668" y="0"/>
                    <a:pt x="0" y="668"/>
                    <a:pt x="0" y="1501"/>
                  </a:cubicBezTo>
                  <a:cubicBezTo>
                    <a:pt x="0" y="2335"/>
                    <a:pt x="668" y="3003"/>
                    <a:pt x="1501" y="3003"/>
                  </a:cubicBezTo>
                  <a:cubicBezTo>
                    <a:pt x="2335" y="3003"/>
                    <a:pt x="2936" y="2335"/>
                    <a:pt x="3003" y="1501"/>
                  </a:cubicBezTo>
                  <a:cubicBezTo>
                    <a:pt x="3003" y="668"/>
                    <a:pt x="2335" y="0"/>
                    <a:pt x="1501"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64"/>
            <p:cNvSpPr/>
            <p:nvPr/>
          </p:nvSpPr>
          <p:spPr>
            <a:xfrm>
              <a:off x="-2616700" y="4381900"/>
              <a:ext cx="75075" cy="75100"/>
            </a:xfrm>
            <a:custGeom>
              <a:rect b="b" l="l" r="r" t="t"/>
              <a:pathLst>
                <a:path extrusionOk="0" h="3004" w="3003">
                  <a:moveTo>
                    <a:pt x="1502" y="1"/>
                  </a:moveTo>
                  <a:cubicBezTo>
                    <a:pt x="668" y="1"/>
                    <a:pt x="1" y="668"/>
                    <a:pt x="1" y="1502"/>
                  </a:cubicBezTo>
                  <a:cubicBezTo>
                    <a:pt x="1" y="2336"/>
                    <a:pt x="668" y="3003"/>
                    <a:pt x="1502" y="3003"/>
                  </a:cubicBezTo>
                  <a:cubicBezTo>
                    <a:pt x="2336" y="3003"/>
                    <a:pt x="3003" y="2336"/>
                    <a:pt x="3003" y="1502"/>
                  </a:cubicBezTo>
                  <a:cubicBezTo>
                    <a:pt x="2969" y="668"/>
                    <a:pt x="2336" y="1"/>
                    <a:pt x="1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64"/>
            <p:cNvSpPr/>
            <p:nvPr/>
          </p:nvSpPr>
          <p:spPr>
            <a:xfrm>
              <a:off x="-2723450" y="4079025"/>
              <a:ext cx="152650" cy="167200"/>
            </a:xfrm>
            <a:custGeom>
              <a:rect b="b" l="l" r="r" t="t"/>
              <a:pathLst>
                <a:path extrusionOk="0" h="6688" w="6106">
                  <a:moveTo>
                    <a:pt x="738" y="0"/>
                  </a:moveTo>
                  <a:cubicBezTo>
                    <a:pt x="361" y="0"/>
                    <a:pt x="1" y="314"/>
                    <a:pt x="1" y="741"/>
                  </a:cubicBezTo>
                  <a:lnTo>
                    <a:pt x="1" y="5978"/>
                  </a:lnTo>
                  <a:cubicBezTo>
                    <a:pt x="1" y="6394"/>
                    <a:pt x="364" y="6688"/>
                    <a:pt x="762" y="6688"/>
                  </a:cubicBezTo>
                  <a:cubicBezTo>
                    <a:pt x="875" y="6688"/>
                    <a:pt x="991" y="6664"/>
                    <a:pt x="1102" y="6612"/>
                  </a:cubicBezTo>
                  <a:lnTo>
                    <a:pt x="5638" y="3977"/>
                  </a:lnTo>
                  <a:cubicBezTo>
                    <a:pt x="6105" y="3677"/>
                    <a:pt x="6105" y="3009"/>
                    <a:pt x="5638" y="2743"/>
                  </a:cubicBezTo>
                  <a:lnTo>
                    <a:pt x="1102" y="107"/>
                  </a:lnTo>
                  <a:cubicBezTo>
                    <a:pt x="987" y="33"/>
                    <a:pt x="862" y="0"/>
                    <a:pt x="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64"/>
            <p:cNvSpPr/>
            <p:nvPr/>
          </p:nvSpPr>
          <p:spPr>
            <a:xfrm>
              <a:off x="-2838525" y="3765150"/>
              <a:ext cx="133450" cy="117775"/>
            </a:xfrm>
            <a:custGeom>
              <a:rect b="b" l="l" r="r" t="t"/>
              <a:pathLst>
                <a:path extrusionOk="0" h="4711" w="5338">
                  <a:moveTo>
                    <a:pt x="2646" y="0"/>
                  </a:moveTo>
                  <a:cubicBezTo>
                    <a:pt x="1734" y="0"/>
                    <a:pt x="875" y="531"/>
                    <a:pt x="501" y="1454"/>
                  </a:cubicBezTo>
                  <a:cubicBezTo>
                    <a:pt x="1" y="2655"/>
                    <a:pt x="534" y="4023"/>
                    <a:pt x="1735" y="4523"/>
                  </a:cubicBezTo>
                  <a:cubicBezTo>
                    <a:pt x="2039" y="4650"/>
                    <a:pt x="2356" y="4710"/>
                    <a:pt x="2668" y="4710"/>
                  </a:cubicBezTo>
                  <a:cubicBezTo>
                    <a:pt x="3588" y="4710"/>
                    <a:pt x="4464" y="4186"/>
                    <a:pt x="4837" y="3289"/>
                  </a:cubicBezTo>
                  <a:cubicBezTo>
                    <a:pt x="5338" y="2055"/>
                    <a:pt x="4771" y="687"/>
                    <a:pt x="3570" y="187"/>
                  </a:cubicBezTo>
                  <a:cubicBezTo>
                    <a:pt x="3267" y="61"/>
                    <a:pt x="2954" y="0"/>
                    <a:pt x="2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64"/>
            <p:cNvSpPr/>
            <p:nvPr/>
          </p:nvSpPr>
          <p:spPr>
            <a:xfrm>
              <a:off x="-3092025" y="3329250"/>
              <a:ext cx="111750" cy="98200"/>
            </a:xfrm>
            <a:custGeom>
              <a:rect b="b" l="l" r="r" t="t"/>
              <a:pathLst>
                <a:path extrusionOk="0" h="3928" w="4470">
                  <a:moveTo>
                    <a:pt x="2255" y="0"/>
                  </a:moveTo>
                  <a:cubicBezTo>
                    <a:pt x="1477" y="0"/>
                    <a:pt x="728" y="446"/>
                    <a:pt x="400" y="1178"/>
                  </a:cubicBezTo>
                  <a:cubicBezTo>
                    <a:pt x="0" y="2178"/>
                    <a:pt x="467" y="3313"/>
                    <a:pt x="1468" y="3780"/>
                  </a:cubicBezTo>
                  <a:cubicBezTo>
                    <a:pt x="1718" y="3880"/>
                    <a:pt x="1974" y="3928"/>
                    <a:pt x="2226" y="3928"/>
                  </a:cubicBezTo>
                  <a:cubicBezTo>
                    <a:pt x="2979" y="3928"/>
                    <a:pt x="3686" y="3496"/>
                    <a:pt x="4036" y="2745"/>
                  </a:cubicBezTo>
                  <a:cubicBezTo>
                    <a:pt x="4470" y="1745"/>
                    <a:pt x="4003" y="611"/>
                    <a:pt x="3002" y="144"/>
                  </a:cubicBezTo>
                  <a:cubicBezTo>
                    <a:pt x="2759" y="46"/>
                    <a:pt x="2505" y="0"/>
                    <a:pt x="2255" y="0"/>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64"/>
            <p:cNvSpPr/>
            <p:nvPr/>
          </p:nvSpPr>
          <p:spPr>
            <a:xfrm>
              <a:off x="-3007800" y="3430900"/>
              <a:ext cx="195150" cy="321425"/>
            </a:xfrm>
            <a:custGeom>
              <a:rect b="b" l="l" r="r" t="t"/>
              <a:pathLst>
                <a:path extrusionOk="0" h="12857" w="7806">
                  <a:moveTo>
                    <a:pt x="205" y="1"/>
                  </a:moveTo>
                  <a:cubicBezTo>
                    <a:pt x="176" y="1"/>
                    <a:pt x="151" y="5"/>
                    <a:pt x="134" y="14"/>
                  </a:cubicBezTo>
                  <a:cubicBezTo>
                    <a:pt x="33" y="47"/>
                    <a:pt x="0" y="214"/>
                    <a:pt x="33" y="314"/>
                  </a:cubicBezTo>
                  <a:lnTo>
                    <a:pt x="7372" y="12723"/>
                  </a:lnTo>
                  <a:cubicBezTo>
                    <a:pt x="7439" y="12823"/>
                    <a:pt x="7472" y="12856"/>
                    <a:pt x="7539" y="12856"/>
                  </a:cubicBezTo>
                  <a:cubicBezTo>
                    <a:pt x="7606" y="12856"/>
                    <a:pt x="7639" y="12856"/>
                    <a:pt x="7672" y="12823"/>
                  </a:cubicBezTo>
                  <a:cubicBezTo>
                    <a:pt x="7772" y="12756"/>
                    <a:pt x="7806" y="12589"/>
                    <a:pt x="7772" y="12523"/>
                  </a:cubicBezTo>
                  <a:lnTo>
                    <a:pt x="434" y="80"/>
                  </a:lnTo>
                  <a:cubicBezTo>
                    <a:pt x="385" y="32"/>
                    <a:pt x="282" y="1"/>
                    <a:pt x="205" y="1"/>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64"/>
            <p:cNvSpPr/>
            <p:nvPr/>
          </p:nvSpPr>
          <p:spPr>
            <a:xfrm>
              <a:off x="-2557500" y="3076475"/>
              <a:ext cx="39225" cy="26225"/>
            </a:xfrm>
            <a:custGeom>
              <a:rect b="b" l="l" r="r" t="t"/>
              <a:pathLst>
                <a:path extrusionOk="0" h="1049" w="1569">
                  <a:moveTo>
                    <a:pt x="1307" y="1"/>
                  </a:moveTo>
                  <a:cubicBezTo>
                    <a:pt x="1273" y="1"/>
                    <a:pt x="1238" y="5"/>
                    <a:pt x="1202" y="14"/>
                  </a:cubicBezTo>
                  <a:lnTo>
                    <a:pt x="134" y="648"/>
                  </a:lnTo>
                  <a:cubicBezTo>
                    <a:pt x="34" y="681"/>
                    <a:pt x="1" y="815"/>
                    <a:pt x="34" y="915"/>
                  </a:cubicBezTo>
                  <a:cubicBezTo>
                    <a:pt x="134" y="1015"/>
                    <a:pt x="168" y="1048"/>
                    <a:pt x="201" y="1048"/>
                  </a:cubicBezTo>
                  <a:cubicBezTo>
                    <a:pt x="268" y="1048"/>
                    <a:pt x="301" y="1048"/>
                    <a:pt x="335" y="1015"/>
                  </a:cubicBezTo>
                  <a:lnTo>
                    <a:pt x="1435" y="381"/>
                  </a:lnTo>
                  <a:cubicBezTo>
                    <a:pt x="1502" y="348"/>
                    <a:pt x="1569" y="214"/>
                    <a:pt x="1502" y="81"/>
                  </a:cubicBezTo>
                  <a:cubicBezTo>
                    <a:pt x="1478" y="32"/>
                    <a:pt x="1400" y="1"/>
                    <a:pt x="1307" y="1"/>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64"/>
            <p:cNvSpPr/>
            <p:nvPr/>
          </p:nvSpPr>
          <p:spPr>
            <a:xfrm>
              <a:off x="-2890225" y="3123875"/>
              <a:ext cx="289400" cy="171450"/>
            </a:xfrm>
            <a:custGeom>
              <a:rect b="b" l="l" r="r" t="t"/>
              <a:pathLst>
                <a:path extrusionOk="0" h="6858" w="11576">
                  <a:moveTo>
                    <a:pt x="11333" y="1"/>
                  </a:moveTo>
                  <a:cubicBezTo>
                    <a:pt x="11297" y="1"/>
                    <a:pt x="11264" y="8"/>
                    <a:pt x="11242" y="19"/>
                  </a:cubicBezTo>
                  <a:lnTo>
                    <a:pt x="9007" y="1320"/>
                  </a:lnTo>
                  <a:cubicBezTo>
                    <a:pt x="8907" y="1420"/>
                    <a:pt x="8907" y="1520"/>
                    <a:pt x="8940" y="1620"/>
                  </a:cubicBezTo>
                  <a:cubicBezTo>
                    <a:pt x="8974" y="1687"/>
                    <a:pt x="9007" y="1754"/>
                    <a:pt x="9107" y="1754"/>
                  </a:cubicBezTo>
                  <a:cubicBezTo>
                    <a:pt x="9140" y="1754"/>
                    <a:pt x="9174" y="1754"/>
                    <a:pt x="9240" y="1687"/>
                  </a:cubicBezTo>
                  <a:lnTo>
                    <a:pt x="11442" y="386"/>
                  </a:lnTo>
                  <a:cubicBezTo>
                    <a:pt x="11575" y="320"/>
                    <a:pt x="11575" y="186"/>
                    <a:pt x="11509" y="119"/>
                  </a:cubicBezTo>
                  <a:cubicBezTo>
                    <a:pt x="11486" y="30"/>
                    <a:pt x="11405" y="1"/>
                    <a:pt x="11333" y="1"/>
                  </a:cubicBezTo>
                  <a:close/>
                  <a:moveTo>
                    <a:pt x="6950" y="2577"/>
                  </a:moveTo>
                  <a:cubicBezTo>
                    <a:pt x="6900" y="2577"/>
                    <a:pt x="6847" y="2594"/>
                    <a:pt x="6805" y="2621"/>
                  </a:cubicBezTo>
                  <a:lnTo>
                    <a:pt x="4604" y="3922"/>
                  </a:lnTo>
                  <a:cubicBezTo>
                    <a:pt x="4470" y="3989"/>
                    <a:pt x="4470" y="4122"/>
                    <a:pt x="4504" y="4189"/>
                  </a:cubicBezTo>
                  <a:cubicBezTo>
                    <a:pt x="4504" y="4256"/>
                    <a:pt x="4604" y="4289"/>
                    <a:pt x="4670" y="4322"/>
                  </a:cubicBezTo>
                  <a:cubicBezTo>
                    <a:pt x="4737" y="4322"/>
                    <a:pt x="4771" y="4322"/>
                    <a:pt x="4804" y="4289"/>
                  </a:cubicBezTo>
                  <a:lnTo>
                    <a:pt x="7005" y="2988"/>
                  </a:lnTo>
                  <a:cubicBezTo>
                    <a:pt x="7139" y="2888"/>
                    <a:pt x="7139" y="2788"/>
                    <a:pt x="7106" y="2688"/>
                  </a:cubicBezTo>
                  <a:cubicBezTo>
                    <a:pt x="7086" y="2610"/>
                    <a:pt x="7021" y="2577"/>
                    <a:pt x="6950" y="2577"/>
                  </a:cubicBezTo>
                  <a:close/>
                  <a:moveTo>
                    <a:pt x="2462" y="5136"/>
                  </a:moveTo>
                  <a:cubicBezTo>
                    <a:pt x="2418" y="5136"/>
                    <a:pt x="2372" y="5144"/>
                    <a:pt x="2335" y="5156"/>
                  </a:cubicBezTo>
                  <a:lnTo>
                    <a:pt x="134" y="6457"/>
                  </a:lnTo>
                  <a:cubicBezTo>
                    <a:pt x="0" y="6524"/>
                    <a:pt x="0" y="6657"/>
                    <a:pt x="67" y="6757"/>
                  </a:cubicBezTo>
                  <a:cubicBezTo>
                    <a:pt x="101" y="6824"/>
                    <a:pt x="134" y="6858"/>
                    <a:pt x="234" y="6858"/>
                  </a:cubicBezTo>
                  <a:cubicBezTo>
                    <a:pt x="267" y="6858"/>
                    <a:pt x="301" y="6858"/>
                    <a:pt x="334" y="6824"/>
                  </a:cubicBezTo>
                  <a:lnTo>
                    <a:pt x="2569" y="5523"/>
                  </a:lnTo>
                  <a:cubicBezTo>
                    <a:pt x="2669" y="5457"/>
                    <a:pt x="2669" y="5323"/>
                    <a:pt x="2636" y="5223"/>
                  </a:cubicBezTo>
                  <a:cubicBezTo>
                    <a:pt x="2615" y="5160"/>
                    <a:pt x="2540" y="5136"/>
                    <a:pt x="2462" y="5136"/>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64"/>
            <p:cNvSpPr/>
            <p:nvPr/>
          </p:nvSpPr>
          <p:spPr>
            <a:xfrm>
              <a:off x="-2973625" y="3316675"/>
              <a:ext cx="39225" cy="27025"/>
            </a:xfrm>
            <a:custGeom>
              <a:rect b="b" l="l" r="r" t="t"/>
              <a:pathLst>
                <a:path extrusionOk="0" h="1081" w="1569">
                  <a:moveTo>
                    <a:pt x="1329" y="0"/>
                  </a:moveTo>
                  <a:cubicBezTo>
                    <a:pt x="1300" y="0"/>
                    <a:pt x="1268" y="4"/>
                    <a:pt x="1235" y="13"/>
                  </a:cubicBezTo>
                  <a:lnTo>
                    <a:pt x="134" y="647"/>
                  </a:lnTo>
                  <a:cubicBezTo>
                    <a:pt x="67" y="713"/>
                    <a:pt x="1" y="813"/>
                    <a:pt x="67" y="947"/>
                  </a:cubicBezTo>
                  <a:cubicBezTo>
                    <a:pt x="101" y="1047"/>
                    <a:pt x="168" y="1047"/>
                    <a:pt x="234" y="1080"/>
                  </a:cubicBezTo>
                  <a:cubicBezTo>
                    <a:pt x="268" y="1080"/>
                    <a:pt x="301" y="1080"/>
                    <a:pt x="334" y="1014"/>
                  </a:cubicBezTo>
                  <a:lnTo>
                    <a:pt x="1435" y="413"/>
                  </a:lnTo>
                  <a:cubicBezTo>
                    <a:pt x="1535" y="346"/>
                    <a:pt x="1569" y="246"/>
                    <a:pt x="1535" y="113"/>
                  </a:cubicBezTo>
                  <a:cubicBezTo>
                    <a:pt x="1485" y="38"/>
                    <a:pt x="1416" y="0"/>
                    <a:pt x="1329"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64"/>
            <p:cNvSpPr/>
            <p:nvPr/>
          </p:nvSpPr>
          <p:spPr>
            <a:xfrm>
              <a:off x="-2511625" y="2983675"/>
              <a:ext cx="120125" cy="105750"/>
            </a:xfrm>
            <a:custGeom>
              <a:rect b="b" l="l" r="r" t="t"/>
              <a:pathLst>
                <a:path extrusionOk="0" h="4230" w="4805">
                  <a:moveTo>
                    <a:pt x="2450" y="0"/>
                  </a:moveTo>
                  <a:cubicBezTo>
                    <a:pt x="1610" y="0"/>
                    <a:pt x="820" y="477"/>
                    <a:pt x="468" y="1258"/>
                  </a:cubicBezTo>
                  <a:cubicBezTo>
                    <a:pt x="1" y="2358"/>
                    <a:pt x="501" y="3559"/>
                    <a:pt x="1535" y="4060"/>
                  </a:cubicBezTo>
                  <a:cubicBezTo>
                    <a:pt x="1809" y="4176"/>
                    <a:pt x="2089" y="4230"/>
                    <a:pt x="2363" y="4230"/>
                  </a:cubicBezTo>
                  <a:cubicBezTo>
                    <a:pt x="3190" y="4230"/>
                    <a:pt x="3961" y="3736"/>
                    <a:pt x="4337" y="2959"/>
                  </a:cubicBezTo>
                  <a:cubicBezTo>
                    <a:pt x="4804" y="1891"/>
                    <a:pt x="4304" y="657"/>
                    <a:pt x="3270" y="157"/>
                  </a:cubicBezTo>
                  <a:cubicBezTo>
                    <a:pt x="3000" y="50"/>
                    <a:pt x="2722" y="0"/>
                    <a:pt x="2450"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64"/>
            <p:cNvSpPr/>
            <p:nvPr/>
          </p:nvSpPr>
          <p:spPr>
            <a:xfrm>
              <a:off x="-4727375" y="1675800"/>
              <a:ext cx="3266525" cy="3273200"/>
            </a:xfrm>
            <a:custGeom>
              <a:rect b="b" l="l" r="r" t="t"/>
              <a:pathLst>
                <a:path extrusionOk="0" h="130928" w="130661">
                  <a:moveTo>
                    <a:pt x="65214" y="1"/>
                  </a:moveTo>
                  <a:cubicBezTo>
                    <a:pt x="64180" y="1"/>
                    <a:pt x="63046" y="34"/>
                    <a:pt x="61945" y="68"/>
                  </a:cubicBezTo>
                  <a:lnTo>
                    <a:pt x="61811" y="68"/>
                  </a:lnTo>
                  <a:cubicBezTo>
                    <a:pt x="61578" y="101"/>
                    <a:pt x="61378" y="334"/>
                    <a:pt x="61411" y="568"/>
                  </a:cubicBezTo>
                  <a:cubicBezTo>
                    <a:pt x="61442" y="815"/>
                    <a:pt x="61616" y="1005"/>
                    <a:pt x="61854" y="1005"/>
                  </a:cubicBezTo>
                  <a:cubicBezTo>
                    <a:pt x="61873" y="1005"/>
                    <a:pt x="61892" y="1004"/>
                    <a:pt x="61912" y="1002"/>
                  </a:cubicBezTo>
                  <a:lnTo>
                    <a:pt x="61978" y="1002"/>
                  </a:lnTo>
                  <a:cubicBezTo>
                    <a:pt x="63061" y="941"/>
                    <a:pt x="64148" y="912"/>
                    <a:pt x="65236" y="912"/>
                  </a:cubicBezTo>
                  <a:cubicBezTo>
                    <a:pt x="68339" y="912"/>
                    <a:pt x="71449" y="1149"/>
                    <a:pt x="74487" y="1569"/>
                  </a:cubicBezTo>
                  <a:lnTo>
                    <a:pt x="74587" y="1569"/>
                  </a:lnTo>
                  <a:cubicBezTo>
                    <a:pt x="74821" y="1569"/>
                    <a:pt x="74988" y="1402"/>
                    <a:pt x="75054" y="1168"/>
                  </a:cubicBezTo>
                  <a:cubicBezTo>
                    <a:pt x="75088" y="901"/>
                    <a:pt x="74921" y="701"/>
                    <a:pt x="74654" y="668"/>
                  </a:cubicBezTo>
                  <a:cubicBezTo>
                    <a:pt x="71552" y="234"/>
                    <a:pt x="68383" y="1"/>
                    <a:pt x="65214" y="1"/>
                  </a:cubicBezTo>
                  <a:close/>
                  <a:moveTo>
                    <a:pt x="49240" y="2231"/>
                  </a:moveTo>
                  <a:cubicBezTo>
                    <a:pt x="49217" y="2231"/>
                    <a:pt x="49193" y="2232"/>
                    <a:pt x="49169" y="2236"/>
                  </a:cubicBezTo>
                  <a:cubicBezTo>
                    <a:pt x="44899" y="3303"/>
                    <a:pt x="40830" y="4704"/>
                    <a:pt x="37027" y="6405"/>
                  </a:cubicBezTo>
                  <a:cubicBezTo>
                    <a:pt x="36794" y="6505"/>
                    <a:pt x="36727" y="6806"/>
                    <a:pt x="36794" y="7006"/>
                  </a:cubicBezTo>
                  <a:cubicBezTo>
                    <a:pt x="36894" y="7173"/>
                    <a:pt x="37060" y="7239"/>
                    <a:pt x="37227" y="7239"/>
                  </a:cubicBezTo>
                  <a:cubicBezTo>
                    <a:pt x="37272" y="7239"/>
                    <a:pt x="37316" y="7225"/>
                    <a:pt x="37351" y="7225"/>
                  </a:cubicBezTo>
                  <a:cubicBezTo>
                    <a:pt x="37368" y="7225"/>
                    <a:pt x="37383" y="7228"/>
                    <a:pt x="37394" y="7239"/>
                  </a:cubicBezTo>
                  <a:cubicBezTo>
                    <a:pt x="41163" y="5538"/>
                    <a:pt x="45200" y="4170"/>
                    <a:pt x="49369" y="3136"/>
                  </a:cubicBezTo>
                  <a:cubicBezTo>
                    <a:pt x="49603" y="3070"/>
                    <a:pt x="49736" y="2836"/>
                    <a:pt x="49703" y="2569"/>
                  </a:cubicBezTo>
                  <a:cubicBezTo>
                    <a:pt x="49643" y="2360"/>
                    <a:pt x="49449" y="2231"/>
                    <a:pt x="49240" y="2231"/>
                  </a:cubicBezTo>
                  <a:close/>
                  <a:moveTo>
                    <a:pt x="86941" y="3683"/>
                  </a:moveTo>
                  <a:cubicBezTo>
                    <a:pt x="86741" y="3683"/>
                    <a:pt x="86576" y="3790"/>
                    <a:pt x="86496" y="4004"/>
                  </a:cubicBezTo>
                  <a:cubicBezTo>
                    <a:pt x="86429" y="4237"/>
                    <a:pt x="86562" y="4504"/>
                    <a:pt x="86796" y="4571"/>
                  </a:cubicBezTo>
                  <a:cubicBezTo>
                    <a:pt x="90799" y="6005"/>
                    <a:pt x="94635" y="7840"/>
                    <a:pt x="98271" y="10008"/>
                  </a:cubicBezTo>
                  <a:cubicBezTo>
                    <a:pt x="98371" y="10075"/>
                    <a:pt x="98438" y="10075"/>
                    <a:pt x="98504" y="10075"/>
                  </a:cubicBezTo>
                  <a:cubicBezTo>
                    <a:pt x="98638" y="10075"/>
                    <a:pt x="98805" y="10008"/>
                    <a:pt x="98838" y="9808"/>
                  </a:cubicBezTo>
                  <a:cubicBezTo>
                    <a:pt x="98971" y="9574"/>
                    <a:pt x="98905" y="9307"/>
                    <a:pt x="98671" y="9174"/>
                  </a:cubicBezTo>
                  <a:cubicBezTo>
                    <a:pt x="95002" y="7006"/>
                    <a:pt x="91132" y="5138"/>
                    <a:pt x="87096" y="3703"/>
                  </a:cubicBezTo>
                  <a:cubicBezTo>
                    <a:pt x="87043" y="3690"/>
                    <a:pt x="86991" y="3683"/>
                    <a:pt x="86941" y="3683"/>
                  </a:cubicBezTo>
                  <a:close/>
                  <a:moveTo>
                    <a:pt x="26193" y="12713"/>
                  </a:moveTo>
                  <a:cubicBezTo>
                    <a:pt x="26097" y="12713"/>
                    <a:pt x="26000" y="12743"/>
                    <a:pt x="25919" y="12810"/>
                  </a:cubicBezTo>
                  <a:cubicBezTo>
                    <a:pt x="22450" y="15312"/>
                    <a:pt x="19248" y="18181"/>
                    <a:pt x="16379" y="21349"/>
                  </a:cubicBezTo>
                  <a:cubicBezTo>
                    <a:pt x="16212" y="21516"/>
                    <a:pt x="16246" y="21816"/>
                    <a:pt x="16412" y="21983"/>
                  </a:cubicBezTo>
                  <a:cubicBezTo>
                    <a:pt x="16512" y="22050"/>
                    <a:pt x="16579" y="22083"/>
                    <a:pt x="16713" y="22083"/>
                  </a:cubicBezTo>
                  <a:cubicBezTo>
                    <a:pt x="16846" y="22083"/>
                    <a:pt x="16946" y="22050"/>
                    <a:pt x="17046" y="21917"/>
                  </a:cubicBezTo>
                  <a:cubicBezTo>
                    <a:pt x="19882" y="18781"/>
                    <a:pt x="23050" y="15979"/>
                    <a:pt x="26453" y="13511"/>
                  </a:cubicBezTo>
                  <a:cubicBezTo>
                    <a:pt x="26620" y="13377"/>
                    <a:pt x="26720" y="13077"/>
                    <a:pt x="26553" y="12877"/>
                  </a:cubicBezTo>
                  <a:cubicBezTo>
                    <a:pt x="26473" y="12777"/>
                    <a:pt x="26335" y="12713"/>
                    <a:pt x="26193" y="12713"/>
                  </a:cubicBezTo>
                  <a:close/>
                  <a:moveTo>
                    <a:pt x="108788" y="16816"/>
                  </a:moveTo>
                  <a:cubicBezTo>
                    <a:pt x="108658" y="16816"/>
                    <a:pt x="108511" y="16880"/>
                    <a:pt x="108411" y="16980"/>
                  </a:cubicBezTo>
                  <a:cubicBezTo>
                    <a:pt x="108245" y="17146"/>
                    <a:pt x="108278" y="17413"/>
                    <a:pt x="108445" y="17580"/>
                  </a:cubicBezTo>
                  <a:cubicBezTo>
                    <a:pt x="111580" y="20382"/>
                    <a:pt x="114449" y="23551"/>
                    <a:pt x="116951" y="26920"/>
                  </a:cubicBezTo>
                  <a:cubicBezTo>
                    <a:pt x="117018" y="27020"/>
                    <a:pt x="117184" y="27087"/>
                    <a:pt x="117318" y="27087"/>
                  </a:cubicBezTo>
                  <a:cubicBezTo>
                    <a:pt x="117418" y="27087"/>
                    <a:pt x="117518" y="27054"/>
                    <a:pt x="117585" y="27054"/>
                  </a:cubicBezTo>
                  <a:cubicBezTo>
                    <a:pt x="117785" y="26920"/>
                    <a:pt x="117818" y="26653"/>
                    <a:pt x="117651" y="26420"/>
                  </a:cubicBezTo>
                  <a:cubicBezTo>
                    <a:pt x="115116" y="22984"/>
                    <a:pt x="112214" y="19815"/>
                    <a:pt x="109012" y="16913"/>
                  </a:cubicBezTo>
                  <a:cubicBezTo>
                    <a:pt x="108958" y="16846"/>
                    <a:pt x="108877" y="16816"/>
                    <a:pt x="108788" y="16816"/>
                  </a:cubicBezTo>
                  <a:close/>
                  <a:moveTo>
                    <a:pt x="9232" y="31463"/>
                  </a:moveTo>
                  <a:cubicBezTo>
                    <a:pt x="9072" y="31463"/>
                    <a:pt x="8909" y="31553"/>
                    <a:pt x="8840" y="31690"/>
                  </a:cubicBezTo>
                  <a:cubicBezTo>
                    <a:pt x="6705" y="35359"/>
                    <a:pt x="4904" y="39329"/>
                    <a:pt x="3536" y="43399"/>
                  </a:cubicBezTo>
                  <a:cubicBezTo>
                    <a:pt x="3436" y="43665"/>
                    <a:pt x="3570" y="43899"/>
                    <a:pt x="3837" y="43999"/>
                  </a:cubicBezTo>
                  <a:cubicBezTo>
                    <a:pt x="3870" y="44032"/>
                    <a:pt x="3903" y="44032"/>
                    <a:pt x="3937" y="44032"/>
                  </a:cubicBezTo>
                  <a:cubicBezTo>
                    <a:pt x="4170" y="44032"/>
                    <a:pt x="4337" y="43899"/>
                    <a:pt x="4404" y="43699"/>
                  </a:cubicBezTo>
                  <a:cubicBezTo>
                    <a:pt x="5771" y="39663"/>
                    <a:pt x="7539" y="35760"/>
                    <a:pt x="9608" y="32157"/>
                  </a:cubicBezTo>
                  <a:cubicBezTo>
                    <a:pt x="9741" y="31924"/>
                    <a:pt x="9674" y="31657"/>
                    <a:pt x="9441" y="31523"/>
                  </a:cubicBezTo>
                  <a:cubicBezTo>
                    <a:pt x="9378" y="31482"/>
                    <a:pt x="9305" y="31463"/>
                    <a:pt x="9232" y="31463"/>
                  </a:cubicBezTo>
                  <a:close/>
                  <a:moveTo>
                    <a:pt x="123888" y="37107"/>
                  </a:moveTo>
                  <a:cubicBezTo>
                    <a:pt x="123822" y="37107"/>
                    <a:pt x="123754" y="37124"/>
                    <a:pt x="123689" y="37161"/>
                  </a:cubicBezTo>
                  <a:cubicBezTo>
                    <a:pt x="123489" y="37227"/>
                    <a:pt x="123355" y="37528"/>
                    <a:pt x="123489" y="37728"/>
                  </a:cubicBezTo>
                  <a:cubicBezTo>
                    <a:pt x="125323" y="41564"/>
                    <a:pt x="126758" y="45567"/>
                    <a:pt x="127792" y="49670"/>
                  </a:cubicBezTo>
                  <a:cubicBezTo>
                    <a:pt x="127859" y="49870"/>
                    <a:pt x="128025" y="50003"/>
                    <a:pt x="128259" y="50003"/>
                  </a:cubicBezTo>
                  <a:lnTo>
                    <a:pt x="128292" y="50003"/>
                  </a:lnTo>
                  <a:cubicBezTo>
                    <a:pt x="128526" y="49937"/>
                    <a:pt x="128659" y="49703"/>
                    <a:pt x="128626" y="49436"/>
                  </a:cubicBezTo>
                  <a:cubicBezTo>
                    <a:pt x="127592" y="45267"/>
                    <a:pt x="126124" y="41230"/>
                    <a:pt x="124289" y="37361"/>
                  </a:cubicBezTo>
                  <a:cubicBezTo>
                    <a:pt x="124217" y="37217"/>
                    <a:pt x="124058" y="37107"/>
                    <a:pt x="123888" y="37107"/>
                  </a:cubicBezTo>
                  <a:close/>
                  <a:moveTo>
                    <a:pt x="1042" y="55536"/>
                  </a:moveTo>
                  <a:cubicBezTo>
                    <a:pt x="835" y="55536"/>
                    <a:pt x="662" y="55694"/>
                    <a:pt x="601" y="55908"/>
                  </a:cubicBezTo>
                  <a:cubicBezTo>
                    <a:pt x="201" y="59010"/>
                    <a:pt x="1" y="62112"/>
                    <a:pt x="1" y="65248"/>
                  </a:cubicBezTo>
                  <a:cubicBezTo>
                    <a:pt x="1" y="66415"/>
                    <a:pt x="34" y="67583"/>
                    <a:pt x="67" y="68750"/>
                  </a:cubicBezTo>
                  <a:cubicBezTo>
                    <a:pt x="67" y="68950"/>
                    <a:pt x="267" y="69184"/>
                    <a:pt x="534" y="69184"/>
                  </a:cubicBezTo>
                  <a:cubicBezTo>
                    <a:pt x="835" y="69184"/>
                    <a:pt x="1001" y="68950"/>
                    <a:pt x="935" y="68717"/>
                  </a:cubicBezTo>
                  <a:cubicBezTo>
                    <a:pt x="901" y="67549"/>
                    <a:pt x="868" y="66415"/>
                    <a:pt x="868" y="65248"/>
                  </a:cubicBezTo>
                  <a:cubicBezTo>
                    <a:pt x="868" y="62179"/>
                    <a:pt x="1068" y="59076"/>
                    <a:pt x="1502" y="56041"/>
                  </a:cubicBezTo>
                  <a:cubicBezTo>
                    <a:pt x="1535" y="55774"/>
                    <a:pt x="1368" y="55574"/>
                    <a:pt x="1101" y="55541"/>
                  </a:cubicBezTo>
                  <a:cubicBezTo>
                    <a:pt x="1081" y="55538"/>
                    <a:pt x="1062" y="55536"/>
                    <a:pt x="1042" y="55536"/>
                  </a:cubicBezTo>
                  <a:close/>
                  <a:moveTo>
                    <a:pt x="130594" y="62112"/>
                  </a:moveTo>
                  <a:lnTo>
                    <a:pt x="129660" y="62145"/>
                  </a:lnTo>
                  <a:lnTo>
                    <a:pt x="129660" y="62312"/>
                  </a:lnTo>
                  <a:cubicBezTo>
                    <a:pt x="129693" y="63413"/>
                    <a:pt x="129760" y="64480"/>
                    <a:pt x="129760" y="65548"/>
                  </a:cubicBezTo>
                  <a:cubicBezTo>
                    <a:pt x="129760" y="68650"/>
                    <a:pt x="129493" y="71886"/>
                    <a:pt x="129026" y="74954"/>
                  </a:cubicBezTo>
                  <a:cubicBezTo>
                    <a:pt x="128993" y="75221"/>
                    <a:pt x="129160" y="75421"/>
                    <a:pt x="129426" y="75455"/>
                  </a:cubicBezTo>
                  <a:lnTo>
                    <a:pt x="129493" y="75455"/>
                  </a:lnTo>
                  <a:cubicBezTo>
                    <a:pt x="129760" y="75455"/>
                    <a:pt x="129927" y="75288"/>
                    <a:pt x="129960" y="75088"/>
                  </a:cubicBezTo>
                  <a:cubicBezTo>
                    <a:pt x="130427" y="71952"/>
                    <a:pt x="130661" y="68750"/>
                    <a:pt x="130661" y="65548"/>
                  </a:cubicBezTo>
                  <a:cubicBezTo>
                    <a:pt x="130661" y="64447"/>
                    <a:pt x="130627" y="63380"/>
                    <a:pt x="130594" y="62279"/>
                  </a:cubicBezTo>
                  <a:lnTo>
                    <a:pt x="130594" y="62112"/>
                  </a:lnTo>
                  <a:close/>
                  <a:moveTo>
                    <a:pt x="2332" y="80919"/>
                  </a:moveTo>
                  <a:cubicBezTo>
                    <a:pt x="2301" y="80919"/>
                    <a:pt x="2268" y="80921"/>
                    <a:pt x="2236" y="80925"/>
                  </a:cubicBezTo>
                  <a:cubicBezTo>
                    <a:pt x="2002" y="80959"/>
                    <a:pt x="1869" y="81226"/>
                    <a:pt x="1902" y="81459"/>
                  </a:cubicBezTo>
                  <a:cubicBezTo>
                    <a:pt x="2903" y="85629"/>
                    <a:pt x="4270" y="89732"/>
                    <a:pt x="6038" y="93601"/>
                  </a:cubicBezTo>
                  <a:cubicBezTo>
                    <a:pt x="6105" y="93768"/>
                    <a:pt x="6272" y="93868"/>
                    <a:pt x="6439" y="93868"/>
                  </a:cubicBezTo>
                  <a:cubicBezTo>
                    <a:pt x="6539" y="93868"/>
                    <a:pt x="6572" y="93868"/>
                    <a:pt x="6672" y="93801"/>
                  </a:cubicBezTo>
                  <a:cubicBezTo>
                    <a:pt x="6872" y="93735"/>
                    <a:pt x="6939" y="93434"/>
                    <a:pt x="6872" y="93234"/>
                  </a:cubicBezTo>
                  <a:cubicBezTo>
                    <a:pt x="5171" y="89432"/>
                    <a:pt x="3770" y="85395"/>
                    <a:pt x="2769" y="81259"/>
                  </a:cubicBezTo>
                  <a:cubicBezTo>
                    <a:pt x="2740" y="81025"/>
                    <a:pt x="2557" y="80919"/>
                    <a:pt x="2332" y="80919"/>
                  </a:cubicBezTo>
                  <a:close/>
                  <a:moveTo>
                    <a:pt x="12850" y="103979"/>
                  </a:moveTo>
                  <a:cubicBezTo>
                    <a:pt x="12754" y="103979"/>
                    <a:pt x="12657" y="104008"/>
                    <a:pt x="12576" y="104075"/>
                  </a:cubicBezTo>
                  <a:cubicBezTo>
                    <a:pt x="12410" y="104209"/>
                    <a:pt x="12343" y="104476"/>
                    <a:pt x="12510" y="104709"/>
                  </a:cubicBezTo>
                  <a:cubicBezTo>
                    <a:pt x="15011" y="108212"/>
                    <a:pt x="17880" y="111414"/>
                    <a:pt x="21049" y="114283"/>
                  </a:cubicBezTo>
                  <a:cubicBezTo>
                    <a:pt x="21116" y="114383"/>
                    <a:pt x="21216" y="114416"/>
                    <a:pt x="21349" y="114416"/>
                  </a:cubicBezTo>
                  <a:cubicBezTo>
                    <a:pt x="21449" y="114416"/>
                    <a:pt x="21583" y="114383"/>
                    <a:pt x="21683" y="114216"/>
                  </a:cubicBezTo>
                  <a:cubicBezTo>
                    <a:pt x="21850" y="114049"/>
                    <a:pt x="21783" y="113749"/>
                    <a:pt x="21649" y="113582"/>
                  </a:cubicBezTo>
                  <a:cubicBezTo>
                    <a:pt x="18547" y="110780"/>
                    <a:pt x="15712" y="107611"/>
                    <a:pt x="13210" y="104142"/>
                  </a:cubicBezTo>
                  <a:cubicBezTo>
                    <a:pt x="13131" y="104043"/>
                    <a:pt x="12992" y="103979"/>
                    <a:pt x="12850" y="103979"/>
                  </a:cubicBezTo>
                  <a:close/>
                  <a:moveTo>
                    <a:pt x="31611" y="120986"/>
                  </a:moveTo>
                  <a:cubicBezTo>
                    <a:pt x="31456" y="120986"/>
                    <a:pt x="31311" y="121068"/>
                    <a:pt x="31223" y="121221"/>
                  </a:cubicBezTo>
                  <a:cubicBezTo>
                    <a:pt x="31090" y="121421"/>
                    <a:pt x="31190" y="121688"/>
                    <a:pt x="31390" y="121821"/>
                  </a:cubicBezTo>
                  <a:cubicBezTo>
                    <a:pt x="35059" y="123923"/>
                    <a:pt x="38962" y="125724"/>
                    <a:pt x="43098" y="127092"/>
                  </a:cubicBezTo>
                  <a:cubicBezTo>
                    <a:pt x="43131" y="127125"/>
                    <a:pt x="43198" y="127125"/>
                    <a:pt x="43232" y="127125"/>
                  </a:cubicBezTo>
                  <a:cubicBezTo>
                    <a:pt x="43432" y="127125"/>
                    <a:pt x="43598" y="127058"/>
                    <a:pt x="43699" y="126792"/>
                  </a:cubicBezTo>
                  <a:cubicBezTo>
                    <a:pt x="43765" y="126558"/>
                    <a:pt x="43632" y="126291"/>
                    <a:pt x="43398" y="126225"/>
                  </a:cubicBezTo>
                  <a:cubicBezTo>
                    <a:pt x="39295" y="124890"/>
                    <a:pt x="35426" y="123122"/>
                    <a:pt x="31857" y="121054"/>
                  </a:cubicBezTo>
                  <a:cubicBezTo>
                    <a:pt x="31777" y="121008"/>
                    <a:pt x="31693" y="120986"/>
                    <a:pt x="31611" y="120986"/>
                  </a:cubicBezTo>
                  <a:close/>
                  <a:moveTo>
                    <a:pt x="92951" y="123869"/>
                  </a:moveTo>
                  <a:cubicBezTo>
                    <a:pt x="92886" y="123869"/>
                    <a:pt x="92823" y="123886"/>
                    <a:pt x="92767" y="123923"/>
                  </a:cubicBezTo>
                  <a:cubicBezTo>
                    <a:pt x="88931" y="125724"/>
                    <a:pt x="84928" y="127125"/>
                    <a:pt x="80825" y="128159"/>
                  </a:cubicBezTo>
                  <a:cubicBezTo>
                    <a:pt x="80592" y="128226"/>
                    <a:pt x="80458" y="128459"/>
                    <a:pt x="80491" y="128726"/>
                  </a:cubicBezTo>
                  <a:cubicBezTo>
                    <a:pt x="80592" y="128926"/>
                    <a:pt x="80758" y="129060"/>
                    <a:pt x="80958" y="129060"/>
                  </a:cubicBezTo>
                  <a:lnTo>
                    <a:pt x="81059" y="129027"/>
                  </a:lnTo>
                  <a:cubicBezTo>
                    <a:pt x="85228" y="127992"/>
                    <a:pt x="89264" y="126525"/>
                    <a:pt x="93134" y="124690"/>
                  </a:cubicBezTo>
                  <a:cubicBezTo>
                    <a:pt x="93334" y="124623"/>
                    <a:pt x="93467" y="124323"/>
                    <a:pt x="93334" y="124123"/>
                  </a:cubicBezTo>
                  <a:cubicBezTo>
                    <a:pt x="93286" y="123979"/>
                    <a:pt x="93116" y="123869"/>
                    <a:pt x="92951" y="123869"/>
                  </a:cubicBezTo>
                  <a:close/>
                  <a:moveTo>
                    <a:pt x="55592" y="129212"/>
                  </a:moveTo>
                  <a:cubicBezTo>
                    <a:pt x="55384" y="129212"/>
                    <a:pt x="55235" y="129367"/>
                    <a:pt x="55207" y="129594"/>
                  </a:cubicBezTo>
                  <a:cubicBezTo>
                    <a:pt x="55140" y="129827"/>
                    <a:pt x="55307" y="130027"/>
                    <a:pt x="55574" y="130094"/>
                  </a:cubicBezTo>
                  <a:cubicBezTo>
                    <a:pt x="59410" y="130628"/>
                    <a:pt x="63413" y="130928"/>
                    <a:pt x="67482" y="130928"/>
                  </a:cubicBezTo>
                  <a:lnTo>
                    <a:pt x="68383" y="130928"/>
                  </a:lnTo>
                  <a:cubicBezTo>
                    <a:pt x="68616" y="130928"/>
                    <a:pt x="68783" y="130728"/>
                    <a:pt x="68783" y="130461"/>
                  </a:cubicBezTo>
                  <a:cubicBezTo>
                    <a:pt x="68783" y="130227"/>
                    <a:pt x="68583" y="130061"/>
                    <a:pt x="68316" y="130061"/>
                  </a:cubicBezTo>
                  <a:cubicBezTo>
                    <a:pt x="68098" y="130062"/>
                    <a:pt x="67881" y="130063"/>
                    <a:pt x="67663" y="130063"/>
                  </a:cubicBezTo>
                  <a:cubicBezTo>
                    <a:pt x="63554" y="130063"/>
                    <a:pt x="59540" y="129765"/>
                    <a:pt x="55707" y="129227"/>
                  </a:cubicBezTo>
                  <a:cubicBezTo>
                    <a:pt x="55667" y="129217"/>
                    <a:pt x="55629" y="129212"/>
                    <a:pt x="55592" y="1292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64"/>
            <p:cNvSpPr/>
            <p:nvPr/>
          </p:nvSpPr>
          <p:spPr>
            <a:xfrm>
              <a:off x="-2749300" y="1785875"/>
              <a:ext cx="1042450" cy="1486100"/>
            </a:xfrm>
            <a:custGeom>
              <a:rect b="b" l="l" r="r" t="t"/>
              <a:pathLst>
                <a:path extrusionOk="0" h="59444" w="41698">
                  <a:moveTo>
                    <a:pt x="3870" y="1"/>
                  </a:moveTo>
                  <a:cubicBezTo>
                    <a:pt x="1769" y="1"/>
                    <a:pt x="1" y="1769"/>
                    <a:pt x="1" y="3904"/>
                  </a:cubicBezTo>
                  <a:lnTo>
                    <a:pt x="1" y="55541"/>
                  </a:lnTo>
                  <a:cubicBezTo>
                    <a:pt x="1" y="57676"/>
                    <a:pt x="1769" y="59444"/>
                    <a:pt x="3870" y="59444"/>
                  </a:cubicBezTo>
                  <a:lnTo>
                    <a:pt x="37828" y="59444"/>
                  </a:lnTo>
                  <a:cubicBezTo>
                    <a:pt x="39963" y="59444"/>
                    <a:pt x="41697" y="57709"/>
                    <a:pt x="41697" y="55541"/>
                  </a:cubicBezTo>
                  <a:lnTo>
                    <a:pt x="41697" y="3904"/>
                  </a:lnTo>
                  <a:cubicBezTo>
                    <a:pt x="41697" y="1769"/>
                    <a:pt x="39963" y="1"/>
                    <a:pt x="37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64"/>
            <p:cNvSpPr/>
            <p:nvPr/>
          </p:nvSpPr>
          <p:spPr>
            <a:xfrm>
              <a:off x="-2637550" y="2006875"/>
              <a:ext cx="439500" cy="741400"/>
            </a:xfrm>
            <a:custGeom>
              <a:rect b="b" l="l" r="r" t="t"/>
              <a:pathLst>
                <a:path extrusionOk="0" h="29656" w="17580">
                  <a:moveTo>
                    <a:pt x="4004" y="1"/>
                  </a:moveTo>
                  <a:cubicBezTo>
                    <a:pt x="1802" y="1"/>
                    <a:pt x="1" y="1802"/>
                    <a:pt x="1" y="4004"/>
                  </a:cubicBezTo>
                  <a:lnTo>
                    <a:pt x="1" y="25652"/>
                  </a:lnTo>
                  <a:cubicBezTo>
                    <a:pt x="1" y="27854"/>
                    <a:pt x="1802" y="29655"/>
                    <a:pt x="4004" y="29655"/>
                  </a:cubicBezTo>
                  <a:lnTo>
                    <a:pt x="13577" y="29655"/>
                  </a:lnTo>
                  <a:cubicBezTo>
                    <a:pt x="15812" y="29655"/>
                    <a:pt x="17580" y="27854"/>
                    <a:pt x="17580" y="25652"/>
                  </a:cubicBezTo>
                  <a:lnTo>
                    <a:pt x="17580" y="4004"/>
                  </a:lnTo>
                  <a:cubicBezTo>
                    <a:pt x="17580" y="1802"/>
                    <a:pt x="15812" y="1"/>
                    <a:pt x="13577" y="1"/>
                  </a:cubicBezTo>
                  <a:close/>
                </a:path>
              </a:pathLst>
            </a:custGeom>
            <a:solidFill>
              <a:srgbClr val="000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64"/>
            <p:cNvSpPr/>
            <p:nvPr/>
          </p:nvSpPr>
          <p:spPr>
            <a:xfrm>
              <a:off x="-2529125" y="2144200"/>
              <a:ext cx="222675" cy="214900"/>
            </a:xfrm>
            <a:custGeom>
              <a:rect b="b" l="l" r="r" t="t"/>
              <a:pathLst>
                <a:path extrusionOk="0" h="8596" w="8907">
                  <a:moveTo>
                    <a:pt x="4461" y="1"/>
                  </a:moveTo>
                  <a:cubicBezTo>
                    <a:pt x="2224" y="1"/>
                    <a:pt x="326" y="1716"/>
                    <a:pt x="167" y="3981"/>
                  </a:cubicBezTo>
                  <a:cubicBezTo>
                    <a:pt x="0" y="6349"/>
                    <a:pt x="1768" y="8418"/>
                    <a:pt x="4136" y="8584"/>
                  </a:cubicBezTo>
                  <a:cubicBezTo>
                    <a:pt x="4238" y="8592"/>
                    <a:pt x="4340" y="8595"/>
                    <a:pt x="4440" y="8595"/>
                  </a:cubicBezTo>
                  <a:cubicBezTo>
                    <a:pt x="6679" y="8595"/>
                    <a:pt x="8580" y="6848"/>
                    <a:pt x="8740" y="4582"/>
                  </a:cubicBezTo>
                  <a:cubicBezTo>
                    <a:pt x="8906" y="2213"/>
                    <a:pt x="7139" y="178"/>
                    <a:pt x="4770" y="12"/>
                  </a:cubicBezTo>
                  <a:cubicBezTo>
                    <a:pt x="4667" y="4"/>
                    <a:pt x="4563" y="1"/>
                    <a:pt x="4461"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64"/>
            <p:cNvSpPr/>
            <p:nvPr/>
          </p:nvSpPr>
          <p:spPr>
            <a:xfrm>
              <a:off x="-2637550" y="2414675"/>
              <a:ext cx="439500" cy="333600"/>
            </a:xfrm>
            <a:custGeom>
              <a:rect b="b" l="l" r="r" t="t"/>
              <a:pathLst>
                <a:path extrusionOk="0" h="13344" w="17580">
                  <a:moveTo>
                    <a:pt x="8807" y="0"/>
                  </a:moveTo>
                  <a:cubicBezTo>
                    <a:pt x="4904" y="0"/>
                    <a:pt x="1568" y="2169"/>
                    <a:pt x="1" y="5337"/>
                  </a:cubicBezTo>
                  <a:lnTo>
                    <a:pt x="1" y="9340"/>
                  </a:lnTo>
                  <a:cubicBezTo>
                    <a:pt x="1" y="11542"/>
                    <a:pt x="1802" y="13343"/>
                    <a:pt x="4004" y="13343"/>
                  </a:cubicBezTo>
                  <a:lnTo>
                    <a:pt x="13577" y="13343"/>
                  </a:lnTo>
                  <a:cubicBezTo>
                    <a:pt x="15812" y="13343"/>
                    <a:pt x="17580" y="11542"/>
                    <a:pt x="17580" y="9340"/>
                  </a:cubicBezTo>
                  <a:lnTo>
                    <a:pt x="17580" y="5337"/>
                  </a:lnTo>
                  <a:cubicBezTo>
                    <a:pt x="16012" y="2169"/>
                    <a:pt x="12676" y="0"/>
                    <a:pt x="8807"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64"/>
            <p:cNvSpPr/>
            <p:nvPr/>
          </p:nvSpPr>
          <p:spPr>
            <a:xfrm>
              <a:off x="-2749300" y="1785875"/>
              <a:ext cx="1042450" cy="132625"/>
            </a:xfrm>
            <a:custGeom>
              <a:rect b="b" l="l" r="r" t="t"/>
              <a:pathLst>
                <a:path extrusionOk="0" h="5305" w="41698">
                  <a:moveTo>
                    <a:pt x="3870" y="1"/>
                  </a:moveTo>
                  <a:cubicBezTo>
                    <a:pt x="1769" y="1"/>
                    <a:pt x="1" y="1769"/>
                    <a:pt x="1" y="3904"/>
                  </a:cubicBezTo>
                  <a:lnTo>
                    <a:pt x="1" y="5305"/>
                  </a:lnTo>
                  <a:lnTo>
                    <a:pt x="41697" y="5305"/>
                  </a:lnTo>
                  <a:lnTo>
                    <a:pt x="41697" y="3904"/>
                  </a:lnTo>
                  <a:cubicBezTo>
                    <a:pt x="41697" y="1769"/>
                    <a:pt x="39963" y="1"/>
                    <a:pt x="37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64"/>
            <p:cNvSpPr/>
            <p:nvPr/>
          </p:nvSpPr>
          <p:spPr>
            <a:xfrm>
              <a:off x="-2149700" y="1813400"/>
              <a:ext cx="79250" cy="79250"/>
            </a:xfrm>
            <a:custGeom>
              <a:rect b="b" l="l" r="r" t="t"/>
              <a:pathLst>
                <a:path extrusionOk="0" h="3170" w="317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64"/>
            <p:cNvSpPr/>
            <p:nvPr/>
          </p:nvSpPr>
          <p:spPr>
            <a:xfrm>
              <a:off x="-2003750" y="1813400"/>
              <a:ext cx="79250" cy="79250"/>
            </a:xfrm>
            <a:custGeom>
              <a:rect b="b" l="l" r="r" t="t"/>
              <a:pathLst>
                <a:path extrusionOk="0" h="3170" w="3170">
                  <a:moveTo>
                    <a:pt x="1568" y="1"/>
                  </a:moveTo>
                  <a:cubicBezTo>
                    <a:pt x="701" y="1"/>
                    <a:pt x="0" y="701"/>
                    <a:pt x="0" y="1569"/>
                  </a:cubicBezTo>
                  <a:cubicBezTo>
                    <a:pt x="0" y="2436"/>
                    <a:pt x="701" y="3170"/>
                    <a:pt x="1568" y="3170"/>
                  </a:cubicBezTo>
                  <a:cubicBezTo>
                    <a:pt x="2469" y="3170"/>
                    <a:pt x="3169" y="2436"/>
                    <a:pt x="3169" y="1569"/>
                  </a:cubicBezTo>
                  <a:cubicBezTo>
                    <a:pt x="3169" y="701"/>
                    <a:pt x="2469" y="1"/>
                    <a:pt x="1568"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64"/>
            <p:cNvSpPr/>
            <p:nvPr/>
          </p:nvSpPr>
          <p:spPr>
            <a:xfrm>
              <a:off x="-1857825" y="1813400"/>
              <a:ext cx="79250" cy="79250"/>
            </a:xfrm>
            <a:custGeom>
              <a:rect b="b" l="l" r="r" t="t"/>
              <a:pathLst>
                <a:path extrusionOk="0" h="3170" w="317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64"/>
            <p:cNvSpPr/>
            <p:nvPr/>
          </p:nvSpPr>
          <p:spPr>
            <a:xfrm>
              <a:off x="-2624200" y="2876675"/>
              <a:ext cx="412825" cy="37550"/>
            </a:xfrm>
            <a:custGeom>
              <a:rect b="b" l="l" r="r" t="t"/>
              <a:pathLst>
                <a:path extrusionOk="0" h="1502" w="16513">
                  <a:moveTo>
                    <a:pt x="768" y="0"/>
                  </a:moveTo>
                  <a:cubicBezTo>
                    <a:pt x="334" y="0"/>
                    <a:pt x="0" y="334"/>
                    <a:pt x="0" y="734"/>
                  </a:cubicBezTo>
                  <a:cubicBezTo>
                    <a:pt x="0" y="1168"/>
                    <a:pt x="334" y="1501"/>
                    <a:pt x="768" y="1501"/>
                  </a:cubicBezTo>
                  <a:lnTo>
                    <a:pt x="15778" y="1501"/>
                  </a:lnTo>
                  <a:cubicBezTo>
                    <a:pt x="16179" y="1501"/>
                    <a:pt x="16512" y="1168"/>
                    <a:pt x="16512" y="734"/>
                  </a:cubicBezTo>
                  <a:cubicBezTo>
                    <a:pt x="16512" y="334"/>
                    <a:pt x="16179" y="0"/>
                    <a:pt x="15778"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64"/>
            <p:cNvSpPr/>
            <p:nvPr/>
          </p:nvSpPr>
          <p:spPr>
            <a:xfrm>
              <a:off x="-2624200" y="2952550"/>
              <a:ext cx="412825" cy="37550"/>
            </a:xfrm>
            <a:custGeom>
              <a:rect b="b" l="l" r="r" t="t"/>
              <a:pathLst>
                <a:path extrusionOk="0" h="1502" w="16513">
                  <a:moveTo>
                    <a:pt x="768" y="1"/>
                  </a:moveTo>
                  <a:cubicBezTo>
                    <a:pt x="334" y="1"/>
                    <a:pt x="0" y="334"/>
                    <a:pt x="0" y="768"/>
                  </a:cubicBezTo>
                  <a:cubicBezTo>
                    <a:pt x="0" y="1168"/>
                    <a:pt x="334" y="1502"/>
                    <a:pt x="768" y="1502"/>
                  </a:cubicBezTo>
                  <a:lnTo>
                    <a:pt x="15778" y="1502"/>
                  </a:lnTo>
                  <a:cubicBezTo>
                    <a:pt x="16179" y="1502"/>
                    <a:pt x="16512" y="1168"/>
                    <a:pt x="16512" y="768"/>
                  </a:cubicBezTo>
                  <a:cubicBezTo>
                    <a:pt x="16512" y="334"/>
                    <a:pt x="16179" y="1"/>
                    <a:pt x="15778"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64"/>
            <p:cNvSpPr/>
            <p:nvPr/>
          </p:nvSpPr>
          <p:spPr>
            <a:xfrm>
              <a:off x="-2624200" y="3028450"/>
              <a:ext cx="412825" cy="37550"/>
            </a:xfrm>
            <a:custGeom>
              <a:rect b="b" l="l" r="r" t="t"/>
              <a:pathLst>
                <a:path extrusionOk="0" h="1502" w="16513">
                  <a:moveTo>
                    <a:pt x="768" y="0"/>
                  </a:moveTo>
                  <a:cubicBezTo>
                    <a:pt x="334" y="0"/>
                    <a:pt x="0" y="334"/>
                    <a:pt x="0" y="767"/>
                  </a:cubicBezTo>
                  <a:cubicBezTo>
                    <a:pt x="0" y="1168"/>
                    <a:pt x="334" y="1501"/>
                    <a:pt x="768" y="1501"/>
                  </a:cubicBezTo>
                  <a:lnTo>
                    <a:pt x="15778" y="1501"/>
                  </a:lnTo>
                  <a:cubicBezTo>
                    <a:pt x="16179" y="1501"/>
                    <a:pt x="16512" y="1168"/>
                    <a:pt x="16512" y="767"/>
                  </a:cubicBezTo>
                  <a:cubicBezTo>
                    <a:pt x="16512" y="334"/>
                    <a:pt x="16179" y="0"/>
                    <a:pt x="15778"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64"/>
            <p:cNvSpPr/>
            <p:nvPr/>
          </p:nvSpPr>
          <p:spPr>
            <a:xfrm>
              <a:off x="-2125525" y="2786600"/>
              <a:ext cx="322775" cy="323600"/>
            </a:xfrm>
            <a:custGeom>
              <a:rect b="b" l="l" r="r" t="t"/>
              <a:pathLst>
                <a:path extrusionOk="0" h="12944" w="12911">
                  <a:moveTo>
                    <a:pt x="6439" y="1"/>
                  </a:moveTo>
                  <a:cubicBezTo>
                    <a:pt x="2870" y="1"/>
                    <a:pt x="1" y="2903"/>
                    <a:pt x="1" y="6472"/>
                  </a:cubicBezTo>
                  <a:cubicBezTo>
                    <a:pt x="1" y="10041"/>
                    <a:pt x="2870" y="12943"/>
                    <a:pt x="6439" y="12943"/>
                  </a:cubicBezTo>
                  <a:cubicBezTo>
                    <a:pt x="10041" y="12943"/>
                    <a:pt x="12910" y="10041"/>
                    <a:pt x="12910" y="6472"/>
                  </a:cubicBezTo>
                  <a:cubicBezTo>
                    <a:pt x="12910" y="2903"/>
                    <a:pt x="10041" y="1"/>
                    <a:pt x="6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64"/>
            <p:cNvSpPr/>
            <p:nvPr/>
          </p:nvSpPr>
          <p:spPr>
            <a:xfrm>
              <a:off x="-2095500" y="2816625"/>
              <a:ext cx="262725" cy="263550"/>
            </a:xfrm>
            <a:custGeom>
              <a:rect b="b" l="l" r="r" t="t"/>
              <a:pathLst>
                <a:path extrusionOk="0" h="10542" w="10509">
                  <a:moveTo>
                    <a:pt x="5238" y="1"/>
                  </a:moveTo>
                  <a:cubicBezTo>
                    <a:pt x="2369" y="1"/>
                    <a:pt x="1" y="2369"/>
                    <a:pt x="1" y="5271"/>
                  </a:cubicBezTo>
                  <a:cubicBezTo>
                    <a:pt x="1" y="8173"/>
                    <a:pt x="2369" y="10541"/>
                    <a:pt x="5238" y="10541"/>
                  </a:cubicBezTo>
                  <a:cubicBezTo>
                    <a:pt x="8140" y="10541"/>
                    <a:pt x="10508" y="8173"/>
                    <a:pt x="10508" y="5271"/>
                  </a:cubicBezTo>
                  <a:cubicBezTo>
                    <a:pt x="10508" y="2369"/>
                    <a:pt x="8140" y="1"/>
                    <a:pt x="52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64"/>
            <p:cNvSpPr/>
            <p:nvPr/>
          </p:nvSpPr>
          <p:spPr>
            <a:xfrm>
              <a:off x="-2042125" y="2839150"/>
              <a:ext cx="156800" cy="217675"/>
            </a:xfrm>
            <a:custGeom>
              <a:rect b="b" l="l" r="r" t="t"/>
              <a:pathLst>
                <a:path extrusionOk="0" h="8707" w="6272">
                  <a:moveTo>
                    <a:pt x="2402" y="2202"/>
                  </a:moveTo>
                  <a:cubicBezTo>
                    <a:pt x="2803" y="2235"/>
                    <a:pt x="3170" y="2235"/>
                    <a:pt x="3537" y="2235"/>
                  </a:cubicBezTo>
                  <a:cubicBezTo>
                    <a:pt x="3670" y="2235"/>
                    <a:pt x="3770" y="2335"/>
                    <a:pt x="3903" y="2369"/>
                  </a:cubicBezTo>
                  <a:cubicBezTo>
                    <a:pt x="4204" y="2502"/>
                    <a:pt x="4337" y="2702"/>
                    <a:pt x="4337" y="3036"/>
                  </a:cubicBezTo>
                  <a:cubicBezTo>
                    <a:pt x="4337" y="3336"/>
                    <a:pt x="4170" y="3536"/>
                    <a:pt x="3870" y="3669"/>
                  </a:cubicBezTo>
                  <a:cubicBezTo>
                    <a:pt x="3537" y="3836"/>
                    <a:pt x="3170" y="3836"/>
                    <a:pt x="2769" y="3836"/>
                  </a:cubicBezTo>
                  <a:lnTo>
                    <a:pt x="2402" y="3836"/>
                  </a:lnTo>
                  <a:lnTo>
                    <a:pt x="2402" y="2202"/>
                  </a:lnTo>
                  <a:close/>
                  <a:moveTo>
                    <a:pt x="2937" y="4682"/>
                  </a:moveTo>
                  <a:cubicBezTo>
                    <a:pt x="3201" y="4682"/>
                    <a:pt x="3463" y="4698"/>
                    <a:pt x="3737" y="4737"/>
                  </a:cubicBezTo>
                  <a:cubicBezTo>
                    <a:pt x="3903" y="4770"/>
                    <a:pt x="4070" y="4837"/>
                    <a:pt x="4237" y="4904"/>
                  </a:cubicBezTo>
                  <a:cubicBezTo>
                    <a:pt x="4537" y="5037"/>
                    <a:pt x="4671" y="5237"/>
                    <a:pt x="4671" y="5571"/>
                  </a:cubicBezTo>
                  <a:cubicBezTo>
                    <a:pt x="4671" y="5904"/>
                    <a:pt x="4504" y="6138"/>
                    <a:pt x="4204" y="6238"/>
                  </a:cubicBezTo>
                  <a:cubicBezTo>
                    <a:pt x="3837" y="6405"/>
                    <a:pt x="3436" y="6471"/>
                    <a:pt x="3036" y="6471"/>
                  </a:cubicBezTo>
                  <a:lnTo>
                    <a:pt x="2402" y="6471"/>
                  </a:lnTo>
                  <a:cubicBezTo>
                    <a:pt x="2402" y="5838"/>
                    <a:pt x="2402" y="5237"/>
                    <a:pt x="2369" y="4704"/>
                  </a:cubicBezTo>
                  <a:cubicBezTo>
                    <a:pt x="2562" y="4690"/>
                    <a:pt x="2750" y="4682"/>
                    <a:pt x="2937" y="4682"/>
                  </a:cubicBezTo>
                  <a:close/>
                  <a:moveTo>
                    <a:pt x="1602" y="0"/>
                  </a:moveTo>
                  <a:lnTo>
                    <a:pt x="1602" y="1334"/>
                  </a:lnTo>
                  <a:lnTo>
                    <a:pt x="1" y="1334"/>
                  </a:lnTo>
                  <a:lnTo>
                    <a:pt x="1" y="2202"/>
                  </a:lnTo>
                  <a:lnTo>
                    <a:pt x="668" y="2202"/>
                  </a:lnTo>
                  <a:cubicBezTo>
                    <a:pt x="968" y="2202"/>
                    <a:pt x="1068" y="2369"/>
                    <a:pt x="1068" y="2635"/>
                  </a:cubicBezTo>
                  <a:lnTo>
                    <a:pt x="1068" y="4237"/>
                  </a:lnTo>
                  <a:lnTo>
                    <a:pt x="1068" y="6071"/>
                  </a:lnTo>
                  <a:cubicBezTo>
                    <a:pt x="1068" y="6305"/>
                    <a:pt x="1001" y="6405"/>
                    <a:pt x="735" y="6405"/>
                  </a:cubicBezTo>
                  <a:lnTo>
                    <a:pt x="167" y="6405"/>
                  </a:lnTo>
                  <a:cubicBezTo>
                    <a:pt x="134" y="6738"/>
                    <a:pt x="34" y="7039"/>
                    <a:pt x="1" y="7372"/>
                  </a:cubicBezTo>
                  <a:lnTo>
                    <a:pt x="1635" y="7372"/>
                  </a:lnTo>
                  <a:lnTo>
                    <a:pt x="1635" y="8706"/>
                  </a:lnTo>
                  <a:lnTo>
                    <a:pt x="2402" y="8706"/>
                  </a:lnTo>
                  <a:lnTo>
                    <a:pt x="2402" y="7372"/>
                  </a:lnTo>
                  <a:lnTo>
                    <a:pt x="3036" y="7372"/>
                  </a:lnTo>
                  <a:lnTo>
                    <a:pt x="3036" y="8706"/>
                  </a:lnTo>
                  <a:lnTo>
                    <a:pt x="3837" y="8706"/>
                  </a:lnTo>
                  <a:lnTo>
                    <a:pt x="3837" y="7405"/>
                  </a:lnTo>
                  <a:cubicBezTo>
                    <a:pt x="4237" y="7339"/>
                    <a:pt x="4671" y="7305"/>
                    <a:pt x="5038" y="7172"/>
                  </a:cubicBezTo>
                  <a:cubicBezTo>
                    <a:pt x="5738" y="6972"/>
                    <a:pt x="6172" y="6505"/>
                    <a:pt x="6238" y="5804"/>
                  </a:cubicBezTo>
                  <a:cubicBezTo>
                    <a:pt x="6272" y="5704"/>
                    <a:pt x="6272" y="5571"/>
                    <a:pt x="6272" y="5504"/>
                  </a:cubicBezTo>
                  <a:cubicBezTo>
                    <a:pt x="6272" y="4737"/>
                    <a:pt x="5938" y="4237"/>
                    <a:pt x="5204" y="4036"/>
                  </a:cubicBezTo>
                  <a:cubicBezTo>
                    <a:pt x="5171" y="4003"/>
                    <a:pt x="5171" y="4003"/>
                    <a:pt x="5104" y="4003"/>
                  </a:cubicBezTo>
                  <a:lnTo>
                    <a:pt x="5104" y="3970"/>
                  </a:lnTo>
                  <a:cubicBezTo>
                    <a:pt x="5738" y="3536"/>
                    <a:pt x="5938" y="2836"/>
                    <a:pt x="5671" y="2168"/>
                  </a:cubicBezTo>
                  <a:cubicBezTo>
                    <a:pt x="5505" y="1801"/>
                    <a:pt x="5171" y="1568"/>
                    <a:pt x="4771" y="1468"/>
                  </a:cubicBezTo>
                  <a:cubicBezTo>
                    <a:pt x="4504" y="1368"/>
                    <a:pt x="4204" y="1334"/>
                    <a:pt x="3903" y="1301"/>
                  </a:cubicBezTo>
                  <a:cubicBezTo>
                    <a:pt x="3870" y="1301"/>
                    <a:pt x="3837" y="1301"/>
                    <a:pt x="3837" y="1201"/>
                  </a:cubicBezTo>
                  <a:lnTo>
                    <a:pt x="3837" y="667"/>
                  </a:lnTo>
                  <a:lnTo>
                    <a:pt x="3837" y="0"/>
                  </a:lnTo>
                  <a:lnTo>
                    <a:pt x="3036" y="0"/>
                  </a:lnTo>
                  <a:lnTo>
                    <a:pt x="3036" y="1301"/>
                  </a:lnTo>
                  <a:lnTo>
                    <a:pt x="2402" y="1301"/>
                  </a:lnTo>
                  <a:lnTo>
                    <a:pt x="24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64"/>
            <p:cNvSpPr/>
            <p:nvPr/>
          </p:nvSpPr>
          <p:spPr>
            <a:xfrm>
              <a:off x="-1933700" y="3732275"/>
              <a:ext cx="617950" cy="619650"/>
            </a:xfrm>
            <a:custGeom>
              <a:rect b="b" l="l" r="r" t="t"/>
              <a:pathLst>
                <a:path extrusionOk="0" h="24786" w="24718">
                  <a:moveTo>
                    <a:pt x="12009" y="1168"/>
                  </a:moveTo>
                  <a:lnTo>
                    <a:pt x="12009" y="4704"/>
                  </a:lnTo>
                  <a:cubicBezTo>
                    <a:pt x="11075" y="4704"/>
                    <a:pt x="10174" y="4704"/>
                    <a:pt x="9340" y="4804"/>
                  </a:cubicBezTo>
                  <a:cubicBezTo>
                    <a:pt x="10307" y="3136"/>
                    <a:pt x="11375" y="1869"/>
                    <a:pt x="12009" y="1168"/>
                  </a:cubicBezTo>
                  <a:close/>
                  <a:moveTo>
                    <a:pt x="12709" y="968"/>
                  </a:moveTo>
                  <a:cubicBezTo>
                    <a:pt x="13343" y="1602"/>
                    <a:pt x="14577" y="3003"/>
                    <a:pt x="15711" y="4971"/>
                  </a:cubicBezTo>
                  <a:cubicBezTo>
                    <a:pt x="14677" y="4838"/>
                    <a:pt x="13677" y="4771"/>
                    <a:pt x="12709" y="4704"/>
                  </a:cubicBezTo>
                  <a:lnTo>
                    <a:pt x="12709" y="968"/>
                  </a:lnTo>
                  <a:close/>
                  <a:moveTo>
                    <a:pt x="11241" y="968"/>
                  </a:moveTo>
                  <a:lnTo>
                    <a:pt x="11241" y="968"/>
                  </a:lnTo>
                  <a:cubicBezTo>
                    <a:pt x="10508" y="1769"/>
                    <a:pt x="9407" y="3103"/>
                    <a:pt x="8506" y="4838"/>
                  </a:cubicBezTo>
                  <a:cubicBezTo>
                    <a:pt x="7205" y="4971"/>
                    <a:pt x="6038" y="5171"/>
                    <a:pt x="5004" y="5371"/>
                  </a:cubicBezTo>
                  <a:cubicBezTo>
                    <a:pt x="6505" y="3270"/>
                    <a:pt x="8673" y="1669"/>
                    <a:pt x="11241" y="968"/>
                  </a:cubicBezTo>
                  <a:close/>
                  <a:moveTo>
                    <a:pt x="13710" y="968"/>
                  </a:moveTo>
                  <a:lnTo>
                    <a:pt x="13710" y="968"/>
                  </a:lnTo>
                  <a:cubicBezTo>
                    <a:pt x="16412" y="1769"/>
                    <a:pt x="18713" y="3503"/>
                    <a:pt x="20215" y="5805"/>
                  </a:cubicBezTo>
                  <a:cubicBezTo>
                    <a:pt x="18914" y="5471"/>
                    <a:pt x="17713" y="5204"/>
                    <a:pt x="16579" y="5104"/>
                  </a:cubicBezTo>
                  <a:cubicBezTo>
                    <a:pt x="15611" y="3203"/>
                    <a:pt x="14444" y="1802"/>
                    <a:pt x="13710" y="968"/>
                  </a:cubicBezTo>
                  <a:close/>
                  <a:moveTo>
                    <a:pt x="8506" y="1335"/>
                  </a:moveTo>
                  <a:lnTo>
                    <a:pt x="8506" y="1335"/>
                  </a:lnTo>
                  <a:cubicBezTo>
                    <a:pt x="6672" y="2369"/>
                    <a:pt x="5104" y="3837"/>
                    <a:pt x="4003" y="5638"/>
                  </a:cubicBezTo>
                  <a:cubicBezTo>
                    <a:pt x="3436" y="5772"/>
                    <a:pt x="3002" y="5938"/>
                    <a:pt x="2535" y="6038"/>
                  </a:cubicBezTo>
                  <a:cubicBezTo>
                    <a:pt x="3936" y="3870"/>
                    <a:pt x="6038" y="2202"/>
                    <a:pt x="8506" y="1335"/>
                  </a:cubicBezTo>
                  <a:close/>
                  <a:moveTo>
                    <a:pt x="16845" y="1569"/>
                  </a:moveTo>
                  <a:lnTo>
                    <a:pt x="16845" y="1569"/>
                  </a:lnTo>
                  <a:cubicBezTo>
                    <a:pt x="19180" y="2536"/>
                    <a:pt x="21082" y="4204"/>
                    <a:pt x="22349" y="6339"/>
                  </a:cubicBezTo>
                  <a:cubicBezTo>
                    <a:pt x="21916" y="6205"/>
                    <a:pt x="21549" y="6072"/>
                    <a:pt x="21115" y="6005"/>
                  </a:cubicBezTo>
                  <a:cubicBezTo>
                    <a:pt x="20081" y="4170"/>
                    <a:pt x="18580" y="2669"/>
                    <a:pt x="16845" y="1569"/>
                  </a:cubicBezTo>
                  <a:close/>
                  <a:moveTo>
                    <a:pt x="3503" y="6472"/>
                  </a:moveTo>
                  <a:cubicBezTo>
                    <a:pt x="2669" y="8107"/>
                    <a:pt x="2168" y="9941"/>
                    <a:pt x="2068" y="11876"/>
                  </a:cubicBezTo>
                  <a:lnTo>
                    <a:pt x="701" y="11876"/>
                  </a:lnTo>
                  <a:cubicBezTo>
                    <a:pt x="767" y="10108"/>
                    <a:pt x="1234" y="8440"/>
                    <a:pt x="2002" y="6972"/>
                  </a:cubicBezTo>
                  <a:cubicBezTo>
                    <a:pt x="2402" y="6806"/>
                    <a:pt x="2902" y="6639"/>
                    <a:pt x="3503" y="6472"/>
                  </a:cubicBezTo>
                  <a:close/>
                  <a:moveTo>
                    <a:pt x="8106" y="5538"/>
                  </a:moveTo>
                  <a:cubicBezTo>
                    <a:pt x="7272" y="7273"/>
                    <a:pt x="6672" y="9307"/>
                    <a:pt x="6538" y="11642"/>
                  </a:cubicBezTo>
                  <a:lnTo>
                    <a:pt x="6538" y="11876"/>
                  </a:lnTo>
                  <a:lnTo>
                    <a:pt x="2769" y="11876"/>
                  </a:lnTo>
                  <a:cubicBezTo>
                    <a:pt x="2869" y="9808"/>
                    <a:pt x="3469" y="7873"/>
                    <a:pt x="4437" y="6205"/>
                  </a:cubicBezTo>
                  <a:cubicBezTo>
                    <a:pt x="5137" y="6038"/>
                    <a:pt x="5871" y="5872"/>
                    <a:pt x="6672" y="5772"/>
                  </a:cubicBezTo>
                  <a:cubicBezTo>
                    <a:pt x="7139" y="5671"/>
                    <a:pt x="7639" y="5638"/>
                    <a:pt x="8106" y="5538"/>
                  </a:cubicBezTo>
                  <a:close/>
                  <a:moveTo>
                    <a:pt x="12009" y="5371"/>
                  </a:moveTo>
                  <a:lnTo>
                    <a:pt x="12009" y="11876"/>
                  </a:lnTo>
                  <a:lnTo>
                    <a:pt x="7205" y="11876"/>
                  </a:lnTo>
                  <a:lnTo>
                    <a:pt x="7205" y="11676"/>
                  </a:lnTo>
                  <a:cubicBezTo>
                    <a:pt x="7339" y="9307"/>
                    <a:pt x="8039" y="7206"/>
                    <a:pt x="8906" y="5471"/>
                  </a:cubicBezTo>
                  <a:cubicBezTo>
                    <a:pt x="9874" y="5438"/>
                    <a:pt x="10908" y="5371"/>
                    <a:pt x="12009" y="5371"/>
                  </a:cubicBezTo>
                  <a:close/>
                  <a:moveTo>
                    <a:pt x="12709" y="5438"/>
                  </a:moveTo>
                  <a:cubicBezTo>
                    <a:pt x="13743" y="5471"/>
                    <a:pt x="14877" y="5538"/>
                    <a:pt x="16078" y="5705"/>
                  </a:cubicBezTo>
                  <a:cubicBezTo>
                    <a:pt x="16912" y="7373"/>
                    <a:pt x="17579" y="9407"/>
                    <a:pt x="17713" y="11676"/>
                  </a:cubicBezTo>
                  <a:lnTo>
                    <a:pt x="17713" y="11876"/>
                  </a:lnTo>
                  <a:lnTo>
                    <a:pt x="12709" y="11876"/>
                  </a:lnTo>
                  <a:lnTo>
                    <a:pt x="12709" y="5438"/>
                  </a:lnTo>
                  <a:close/>
                  <a:moveTo>
                    <a:pt x="16912" y="5838"/>
                  </a:moveTo>
                  <a:lnTo>
                    <a:pt x="16912" y="5838"/>
                  </a:lnTo>
                  <a:cubicBezTo>
                    <a:pt x="18113" y="6005"/>
                    <a:pt x="19381" y="6305"/>
                    <a:pt x="20682" y="6639"/>
                  </a:cubicBezTo>
                  <a:cubicBezTo>
                    <a:pt x="21549" y="8173"/>
                    <a:pt x="22049" y="9975"/>
                    <a:pt x="22116" y="11876"/>
                  </a:cubicBezTo>
                  <a:lnTo>
                    <a:pt x="18380" y="11876"/>
                  </a:lnTo>
                  <a:lnTo>
                    <a:pt x="18380" y="11642"/>
                  </a:lnTo>
                  <a:cubicBezTo>
                    <a:pt x="18280" y="9407"/>
                    <a:pt x="17679" y="7473"/>
                    <a:pt x="16912" y="5838"/>
                  </a:cubicBezTo>
                  <a:close/>
                  <a:moveTo>
                    <a:pt x="21616" y="6839"/>
                  </a:moveTo>
                  <a:lnTo>
                    <a:pt x="21616" y="6839"/>
                  </a:lnTo>
                  <a:cubicBezTo>
                    <a:pt x="22049" y="6972"/>
                    <a:pt x="22416" y="7106"/>
                    <a:pt x="22850" y="7206"/>
                  </a:cubicBezTo>
                  <a:cubicBezTo>
                    <a:pt x="23550" y="8640"/>
                    <a:pt x="23951" y="10208"/>
                    <a:pt x="24017" y="11876"/>
                  </a:cubicBezTo>
                  <a:lnTo>
                    <a:pt x="22850" y="11876"/>
                  </a:lnTo>
                  <a:cubicBezTo>
                    <a:pt x="22783" y="10108"/>
                    <a:pt x="22349" y="8373"/>
                    <a:pt x="21616" y="6839"/>
                  </a:cubicBezTo>
                  <a:close/>
                  <a:moveTo>
                    <a:pt x="2068" y="12610"/>
                  </a:moveTo>
                  <a:cubicBezTo>
                    <a:pt x="2135" y="14711"/>
                    <a:pt x="2702" y="16779"/>
                    <a:pt x="3669" y="18514"/>
                  </a:cubicBezTo>
                  <a:cubicBezTo>
                    <a:pt x="3202" y="18381"/>
                    <a:pt x="2702" y="18247"/>
                    <a:pt x="2202" y="18114"/>
                  </a:cubicBezTo>
                  <a:cubicBezTo>
                    <a:pt x="1301" y="16479"/>
                    <a:pt x="701" y="14611"/>
                    <a:pt x="667" y="12610"/>
                  </a:cubicBezTo>
                  <a:close/>
                  <a:moveTo>
                    <a:pt x="24017" y="12610"/>
                  </a:moveTo>
                  <a:cubicBezTo>
                    <a:pt x="23951" y="14711"/>
                    <a:pt x="23350" y="16713"/>
                    <a:pt x="22283" y="18447"/>
                  </a:cubicBezTo>
                  <a:cubicBezTo>
                    <a:pt x="21916" y="18547"/>
                    <a:pt x="21515" y="18681"/>
                    <a:pt x="21082" y="18814"/>
                  </a:cubicBezTo>
                  <a:cubicBezTo>
                    <a:pt x="22183" y="16980"/>
                    <a:pt x="22783" y="14845"/>
                    <a:pt x="22850" y="12610"/>
                  </a:cubicBezTo>
                  <a:close/>
                  <a:moveTo>
                    <a:pt x="6538" y="12610"/>
                  </a:moveTo>
                  <a:cubicBezTo>
                    <a:pt x="6571" y="14945"/>
                    <a:pt x="7205" y="17213"/>
                    <a:pt x="8406" y="19481"/>
                  </a:cubicBezTo>
                  <a:cubicBezTo>
                    <a:pt x="7239" y="19315"/>
                    <a:pt x="6004" y="19048"/>
                    <a:pt x="4670" y="18781"/>
                  </a:cubicBezTo>
                  <a:cubicBezTo>
                    <a:pt x="3503" y="16980"/>
                    <a:pt x="2835" y="14845"/>
                    <a:pt x="2769" y="12610"/>
                  </a:cubicBezTo>
                  <a:close/>
                  <a:moveTo>
                    <a:pt x="22149" y="12610"/>
                  </a:moveTo>
                  <a:cubicBezTo>
                    <a:pt x="22083" y="14978"/>
                    <a:pt x="21349" y="17213"/>
                    <a:pt x="20081" y="19048"/>
                  </a:cubicBezTo>
                  <a:cubicBezTo>
                    <a:pt x="19447" y="19214"/>
                    <a:pt x="18780" y="19348"/>
                    <a:pt x="18046" y="19481"/>
                  </a:cubicBezTo>
                  <a:cubicBezTo>
                    <a:pt x="17546" y="19548"/>
                    <a:pt x="17012" y="19648"/>
                    <a:pt x="16412" y="19681"/>
                  </a:cubicBezTo>
                  <a:cubicBezTo>
                    <a:pt x="17679" y="17346"/>
                    <a:pt x="18347" y="15011"/>
                    <a:pt x="18380" y="12610"/>
                  </a:cubicBezTo>
                  <a:close/>
                  <a:moveTo>
                    <a:pt x="12009" y="12610"/>
                  </a:moveTo>
                  <a:lnTo>
                    <a:pt x="12009" y="19815"/>
                  </a:lnTo>
                  <a:cubicBezTo>
                    <a:pt x="11108" y="19782"/>
                    <a:pt x="10207" y="19715"/>
                    <a:pt x="9240" y="19615"/>
                  </a:cubicBezTo>
                  <a:cubicBezTo>
                    <a:pt x="7939" y="17313"/>
                    <a:pt x="7272" y="14978"/>
                    <a:pt x="7239" y="12610"/>
                  </a:cubicBezTo>
                  <a:close/>
                  <a:moveTo>
                    <a:pt x="17713" y="12543"/>
                  </a:moveTo>
                  <a:cubicBezTo>
                    <a:pt x="17679" y="14978"/>
                    <a:pt x="16946" y="17346"/>
                    <a:pt x="15611" y="19715"/>
                  </a:cubicBezTo>
                  <a:cubicBezTo>
                    <a:pt x="14936" y="19790"/>
                    <a:pt x="14223" y="19827"/>
                    <a:pt x="13472" y="19827"/>
                  </a:cubicBezTo>
                  <a:cubicBezTo>
                    <a:pt x="13222" y="19827"/>
                    <a:pt x="12968" y="19823"/>
                    <a:pt x="12709" y="19815"/>
                  </a:cubicBezTo>
                  <a:lnTo>
                    <a:pt x="12709" y="12543"/>
                  </a:lnTo>
                  <a:close/>
                  <a:moveTo>
                    <a:pt x="21616" y="19315"/>
                  </a:moveTo>
                  <a:cubicBezTo>
                    <a:pt x="20415" y="20982"/>
                    <a:pt x="18780" y="22283"/>
                    <a:pt x="16845" y="23117"/>
                  </a:cubicBezTo>
                  <a:cubicBezTo>
                    <a:pt x="18280" y="22217"/>
                    <a:pt x="19547" y="21049"/>
                    <a:pt x="20515" y="19648"/>
                  </a:cubicBezTo>
                  <a:cubicBezTo>
                    <a:pt x="20915" y="19548"/>
                    <a:pt x="21282" y="19448"/>
                    <a:pt x="21616" y="19315"/>
                  </a:cubicBezTo>
                  <a:close/>
                  <a:moveTo>
                    <a:pt x="2769" y="19014"/>
                  </a:moveTo>
                  <a:cubicBezTo>
                    <a:pt x="3236" y="19148"/>
                    <a:pt x="3736" y="19281"/>
                    <a:pt x="4203" y="19381"/>
                  </a:cubicBezTo>
                  <a:cubicBezTo>
                    <a:pt x="5271" y="21016"/>
                    <a:pt x="6738" y="22383"/>
                    <a:pt x="8506" y="23351"/>
                  </a:cubicBezTo>
                  <a:cubicBezTo>
                    <a:pt x="6171" y="22517"/>
                    <a:pt x="4203" y="20982"/>
                    <a:pt x="2769" y="19014"/>
                  </a:cubicBezTo>
                  <a:close/>
                  <a:moveTo>
                    <a:pt x="9674" y="20349"/>
                  </a:moveTo>
                  <a:cubicBezTo>
                    <a:pt x="10508" y="20449"/>
                    <a:pt x="11241" y="20482"/>
                    <a:pt x="12009" y="20515"/>
                  </a:cubicBezTo>
                  <a:lnTo>
                    <a:pt x="12009" y="23451"/>
                  </a:lnTo>
                  <a:cubicBezTo>
                    <a:pt x="11075" y="22383"/>
                    <a:pt x="10341" y="21383"/>
                    <a:pt x="9674" y="20349"/>
                  </a:cubicBezTo>
                  <a:close/>
                  <a:moveTo>
                    <a:pt x="15178" y="20482"/>
                  </a:moveTo>
                  <a:cubicBezTo>
                    <a:pt x="14510" y="21549"/>
                    <a:pt x="13677" y="22650"/>
                    <a:pt x="12709" y="23684"/>
                  </a:cubicBezTo>
                  <a:lnTo>
                    <a:pt x="12709" y="20515"/>
                  </a:lnTo>
                  <a:lnTo>
                    <a:pt x="13210" y="20515"/>
                  </a:lnTo>
                  <a:cubicBezTo>
                    <a:pt x="13877" y="20515"/>
                    <a:pt x="14544" y="20482"/>
                    <a:pt x="15178" y="20482"/>
                  </a:cubicBezTo>
                  <a:close/>
                  <a:moveTo>
                    <a:pt x="5204" y="19648"/>
                  </a:moveTo>
                  <a:lnTo>
                    <a:pt x="5204" y="19648"/>
                  </a:lnTo>
                  <a:cubicBezTo>
                    <a:pt x="6505" y="19882"/>
                    <a:pt x="7672" y="20115"/>
                    <a:pt x="8773" y="20215"/>
                  </a:cubicBezTo>
                  <a:cubicBezTo>
                    <a:pt x="9507" y="21449"/>
                    <a:pt x="10341" y="22617"/>
                    <a:pt x="11342" y="23784"/>
                  </a:cubicBezTo>
                  <a:cubicBezTo>
                    <a:pt x="8840" y="23117"/>
                    <a:pt x="6738" y="21616"/>
                    <a:pt x="5204" y="19648"/>
                  </a:cubicBezTo>
                  <a:close/>
                  <a:moveTo>
                    <a:pt x="19514" y="19882"/>
                  </a:moveTo>
                  <a:lnTo>
                    <a:pt x="19514" y="19882"/>
                  </a:lnTo>
                  <a:cubicBezTo>
                    <a:pt x="18013" y="21716"/>
                    <a:pt x="15978" y="23117"/>
                    <a:pt x="13576" y="23784"/>
                  </a:cubicBezTo>
                  <a:cubicBezTo>
                    <a:pt x="14544" y="22650"/>
                    <a:pt x="15344" y="21516"/>
                    <a:pt x="16045" y="20382"/>
                  </a:cubicBezTo>
                  <a:cubicBezTo>
                    <a:pt x="17346" y="20282"/>
                    <a:pt x="18480" y="20115"/>
                    <a:pt x="19514" y="19882"/>
                  </a:cubicBezTo>
                  <a:close/>
                  <a:moveTo>
                    <a:pt x="12376" y="1"/>
                  </a:moveTo>
                  <a:cubicBezTo>
                    <a:pt x="5537" y="1"/>
                    <a:pt x="0" y="5538"/>
                    <a:pt x="0" y="12376"/>
                  </a:cubicBezTo>
                  <a:cubicBezTo>
                    <a:pt x="0" y="19214"/>
                    <a:pt x="5537" y="24785"/>
                    <a:pt x="12376" y="24785"/>
                  </a:cubicBezTo>
                  <a:lnTo>
                    <a:pt x="12642" y="24785"/>
                  </a:lnTo>
                  <a:cubicBezTo>
                    <a:pt x="19347" y="24552"/>
                    <a:pt x="24718" y="19048"/>
                    <a:pt x="24718" y="12343"/>
                  </a:cubicBezTo>
                  <a:cubicBezTo>
                    <a:pt x="24718" y="5638"/>
                    <a:pt x="19347" y="134"/>
                    <a:pt x="12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64"/>
            <p:cNvSpPr/>
            <p:nvPr/>
          </p:nvSpPr>
          <p:spPr>
            <a:xfrm>
              <a:off x="-4410475" y="4376900"/>
              <a:ext cx="752225" cy="721375"/>
            </a:xfrm>
            <a:custGeom>
              <a:rect b="b" l="l" r="r" t="t"/>
              <a:pathLst>
                <a:path extrusionOk="0" h="28855" w="30089">
                  <a:moveTo>
                    <a:pt x="3336" y="1"/>
                  </a:moveTo>
                  <a:cubicBezTo>
                    <a:pt x="1501" y="1"/>
                    <a:pt x="0" y="1502"/>
                    <a:pt x="0" y="3337"/>
                  </a:cubicBezTo>
                  <a:lnTo>
                    <a:pt x="0" y="25519"/>
                  </a:lnTo>
                  <a:cubicBezTo>
                    <a:pt x="0" y="27354"/>
                    <a:pt x="1501" y="28855"/>
                    <a:pt x="3336" y="28855"/>
                  </a:cubicBezTo>
                  <a:lnTo>
                    <a:pt x="26753" y="28855"/>
                  </a:lnTo>
                  <a:cubicBezTo>
                    <a:pt x="28587" y="28855"/>
                    <a:pt x="30089" y="27354"/>
                    <a:pt x="30089" y="25519"/>
                  </a:cubicBezTo>
                  <a:lnTo>
                    <a:pt x="30089" y="3337"/>
                  </a:lnTo>
                  <a:cubicBezTo>
                    <a:pt x="30089" y="1502"/>
                    <a:pt x="28587" y="1"/>
                    <a:pt x="267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64"/>
            <p:cNvSpPr/>
            <p:nvPr/>
          </p:nvSpPr>
          <p:spPr>
            <a:xfrm>
              <a:off x="-4368775" y="4337725"/>
              <a:ext cx="752225" cy="721375"/>
            </a:xfrm>
            <a:custGeom>
              <a:rect b="b" l="l" r="r" t="t"/>
              <a:pathLst>
                <a:path extrusionOk="0" h="28855" w="30089">
                  <a:moveTo>
                    <a:pt x="3336" y="0"/>
                  </a:moveTo>
                  <a:cubicBezTo>
                    <a:pt x="1501" y="0"/>
                    <a:pt x="0" y="1501"/>
                    <a:pt x="0" y="3336"/>
                  </a:cubicBezTo>
                  <a:lnTo>
                    <a:pt x="0" y="25518"/>
                  </a:lnTo>
                  <a:cubicBezTo>
                    <a:pt x="0" y="27353"/>
                    <a:pt x="1501" y="28854"/>
                    <a:pt x="3336" y="28854"/>
                  </a:cubicBezTo>
                  <a:lnTo>
                    <a:pt x="26753" y="28854"/>
                  </a:lnTo>
                  <a:cubicBezTo>
                    <a:pt x="28587" y="28854"/>
                    <a:pt x="30088" y="27353"/>
                    <a:pt x="30088" y="25518"/>
                  </a:cubicBezTo>
                  <a:lnTo>
                    <a:pt x="30088" y="3336"/>
                  </a:lnTo>
                  <a:cubicBezTo>
                    <a:pt x="30088" y="1501"/>
                    <a:pt x="28587" y="0"/>
                    <a:pt x="26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64"/>
            <p:cNvSpPr/>
            <p:nvPr/>
          </p:nvSpPr>
          <p:spPr>
            <a:xfrm>
              <a:off x="-4308750" y="4382750"/>
              <a:ext cx="632150" cy="632150"/>
            </a:xfrm>
            <a:custGeom>
              <a:rect b="b" l="l" r="r" t="t"/>
              <a:pathLst>
                <a:path extrusionOk="0" h="25286" w="25286">
                  <a:moveTo>
                    <a:pt x="12643" y="3703"/>
                  </a:moveTo>
                  <a:cubicBezTo>
                    <a:pt x="17547" y="3703"/>
                    <a:pt x="21550" y="7706"/>
                    <a:pt x="21550" y="12643"/>
                  </a:cubicBezTo>
                  <a:cubicBezTo>
                    <a:pt x="21550" y="17546"/>
                    <a:pt x="17547" y="21549"/>
                    <a:pt x="12643" y="21549"/>
                  </a:cubicBezTo>
                  <a:cubicBezTo>
                    <a:pt x="7706" y="21549"/>
                    <a:pt x="3704" y="17546"/>
                    <a:pt x="3704" y="12643"/>
                  </a:cubicBezTo>
                  <a:cubicBezTo>
                    <a:pt x="3704" y="7706"/>
                    <a:pt x="7706" y="3703"/>
                    <a:pt x="12643" y="3703"/>
                  </a:cubicBezTo>
                  <a:close/>
                  <a:moveTo>
                    <a:pt x="12643" y="0"/>
                  </a:moveTo>
                  <a:cubicBezTo>
                    <a:pt x="5672" y="0"/>
                    <a:pt x="1" y="5671"/>
                    <a:pt x="1" y="12643"/>
                  </a:cubicBezTo>
                  <a:cubicBezTo>
                    <a:pt x="1" y="19614"/>
                    <a:pt x="5672" y="25285"/>
                    <a:pt x="12643" y="25285"/>
                  </a:cubicBezTo>
                  <a:cubicBezTo>
                    <a:pt x="19615" y="25285"/>
                    <a:pt x="25286" y="19614"/>
                    <a:pt x="25286" y="12643"/>
                  </a:cubicBezTo>
                  <a:cubicBezTo>
                    <a:pt x="25286" y="5671"/>
                    <a:pt x="19615" y="0"/>
                    <a:pt x="126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64"/>
            <p:cNvSpPr/>
            <p:nvPr/>
          </p:nvSpPr>
          <p:spPr>
            <a:xfrm>
              <a:off x="-3778350" y="4637100"/>
              <a:ext cx="25" cy="2525"/>
            </a:xfrm>
            <a:custGeom>
              <a:rect b="b" l="l" r="r" t="t"/>
              <a:pathLst>
                <a:path extrusionOk="0" fill="none" h="101" w="1">
                  <a:moveTo>
                    <a:pt x="0" y="100"/>
                  </a:moveTo>
                  <a:lnTo>
                    <a:pt x="0" y="0"/>
                  </a:ln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64"/>
            <p:cNvSpPr/>
            <p:nvPr/>
          </p:nvSpPr>
          <p:spPr>
            <a:xfrm>
              <a:off x="-3782525" y="4627100"/>
              <a:ext cx="1675" cy="1675"/>
            </a:xfrm>
            <a:custGeom>
              <a:rect b="b" l="l" r="r" t="t"/>
              <a:pathLst>
                <a:path extrusionOk="0" fill="none" h="67" w="67">
                  <a:moveTo>
                    <a:pt x="67" y="67"/>
                  </a:moveTo>
                  <a:cubicBezTo>
                    <a:pt x="67" y="33"/>
                    <a:pt x="67" y="33"/>
                    <a:pt x="0" y="0"/>
                  </a:cubicBezTo>
                  <a:cubicBezTo>
                    <a:pt x="67" y="33"/>
                    <a:pt x="67" y="67"/>
                    <a:pt x="67" y="67"/>
                  </a:cubicBez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64"/>
            <p:cNvSpPr/>
            <p:nvPr/>
          </p:nvSpPr>
          <p:spPr>
            <a:xfrm>
              <a:off x="-4092750" y="4603750"/>
              <a:ext cx="416975" cy="411150"/>
            </a:xfrm>
            <a:custGeom>
              <a:rect b="b" l="l" r="r" t="t"/>
              <a:pathLst>
                <a:path extrusionOk="0" h="16446" w="16679">
                  <a:moveTo>
                    <a:pt x="16045" y="0"/>
                  </a:moveTo>
                  <a:lnTo>
                    <a:pt x="16045" y="0"/>
                  </a:lnTo>
                  <a:cubicBezTo>
                    <a:pt x="16155" y="359"/>
                    <a:pt x="16253" y="725"/>
                    <a:pt x="16337" y="1096"/>
                  </a:cubicBezTo>
                  <a:lnTo>
                    <a:pt x="16337" y="1096"/>
                  </a:lnTo>
                  <a:cubicBezTo>
                    <a:pt x="16263" y="731"/>
                    <a:pt x="16174" y="369"/>
                    <a:pt x="16045" y="0"/>
                  </a:cubicBezTo>
                  <a:close/>
                  <a:moveTo>
                    <a:pt x="16337" y="1096"/>
                  </a:moveTo>
                  <a:lnTo>
                    <a:pt x="16337" y="1096"/>
                  </a:lnTo>
                  <a:cubicBezTo>
                    <a:pt x="16416" y="1489"/>
                    <a:pt x="16476" y="1886"/>
                    <a:pt x="16546" y="2302"/>
                  </a:cubicBezTo>
                  <a:lnTo>
                    <a:pt x="12976" y="3536"/>
                  </a:lnTo>
                  <a:lnTo>
                    <a:pt x="12976" y="3803"/>
                  </a:lnTo>
                  <a:cubicBezTo>
                    <a:pt x="12976" y="8706"/>
                    <a:pt x="8974" y="12709"/>
                    <a:pt x="4037" y="12709"/>
                  </a:cubicBezTo>
                  <a:cubicBezTo>
                    <a:pt x="2802" y="12709"/>
                    <a:pt x="1568" y="12476"/>
                    <a:pt x="467" y="11975"/>
                  </a:cubicBezTo>
                  <a:lnTo>
                    <a:pt x="0" y="15778"/>
                  </a:lnTo>
                  <a:cubicBezTo>
                    <a:pt x="1235" y="16178"/>
                    <a:pt x="2636" y="16445"/>
                    <a:pt x="4037" y="16445"/>
                  </a:cubicBezTo>
                  <a:cubicBezTo>
                    <a:pt x="11008" y="16445"/>
                    <a:pt x="16679" y="10774"/>
                    <a:pt x="16679" y="3803"/>
                  </a:cubicBezTo>
                  <a:cubicBezTo>
                    <a:pt x="16656" y="2868"/>
                    <a:pt x="16534" y="1965"/>
                    <a:pt x="16337" y="1096"/>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64"/>
            <p:cNvSpPr/>
            <p:nvPr/>
          </p:nvSpPr>
          <p:spPr>
            <a:xfrm>
              <a:off x="-3785025" y="4616250"/>
              <a:ext cx="850" cy="3350"/>
            </a:xfrm>
            <a:custGeom>
              <a:rect b="b" l="l" r="r" t="t"/>
              <a:pathLst>
                <a:path extrusionOk="0" fill="none" h="134" w="34">
                  <a:moveTo>
                    <a:pt x="34" y="134"/>
                  </a:moveTo>
                  <a:cubicBezTo>
                    <a:pt x="34" y="100"/>
                    <a:pt x="0" y="34"/>
                    <a:pt x="0" y="0"/>
                  </a:cubicBezTo>
                  <a:cubicBezTo>
                    <a:pt x="0" y="34"/>
                    <a:pt x="34" y="100"/>
                    <a:pt x="34" y="134"/>
                  </a:cubicBez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64"/>
            <p:cNvSpPr/>
            <p:nvPr/>
          </p:nvSpPr>
          <p:spPr>
            <a:xfrm>
              <a:off x="-3771700" y="4670450"/>
              <a:ext cx="25" cy="25"/>
            </a:xfrm>
            <a:custGeom>
              <a:rect b="b" l="l" r="r" t="t"/>
              <a:pathLst>
                <a:path extrusionOk="0" fill="none" h="1" w="1">
                  <a:moveTo>
                    <a:pt x="1" y="1"/>
                  </a:moveTo>
                  <a:lnTo>
                    <a:pt x="1" y="1"/>
                  </a:ln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64"/>
            <p:cNvSpPr/>
            <p:nvPr/>
          </p:nvSpPr>
          <p:spPr>
            <a:xfrm>
              <a:off x="-3775025" y="4648775"/>
              <a:ext cx="25" cy="850"/>
            </a:xfrm>
            <a:custGeom>
              <a:rect b="b" l="l" r="r" t="t"/>
              <a:pathLst>
                <a:path extrusionOk="0" fill="none" h="34" w="1">
                  <a:moveTo>
                    <a:pt x="1" y="34"/>
                  </a:moveTo>
                  <a:lnTo>
                    <a:pt x="1" y="0"/>
                  </a:ln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64"/>
            <p:cNvSpPr/>
            <p:nvPr/>
          </p:nvSpPr>
          <p:spPr>
            <a:xfrm>
              <a:off x="-3772525" y="4658775"/>
              <a:ext cx="25" cy="1700"/>
            </a:xfrm>
            <a:custGeom>
              <a:rect b="b" l="l" r="r" t="t"/>
              <a:pathLst>
                <a:path extrusionOk="0" fill="none" h="68" w="1">
                  <a:moveTo>
                    <a:pt x="1" y="67"/>
                  </a:moveTo>
                  <a:cubicBezTo>
                    <a:pt x="1" y="67"/>
                    <a:pt x="1" y="1"/>
                    <a:pt x="1" y="67"/>
                  </a:cubicBezTo>
                  <a:cubicBezTo>
                    <a:pt x="1" y="1"/>
                    <a:pt x="1" y="67"/>
                    <a:pt x="1" y="67"/>
                  </a:cubicBez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64"/>
            <p:cNvSpPr/>
            <p:nvPr/>
          </p:nvSpPr>
          <p:spPr>
            <a:xfrm>
              <a:off x="-3976825" y="4383575"/>
              <a:ext cx="297725" cy="310250"/>
            </a:xfrm>
            <a:custGeom>
              <a:rect b="b" l="l" r="r" t="t"/>
              <a:pathLst>
                <a:path extrusionOk="0" h="12410" w="11909">
                  <a:moveTo>
                    <a:pt x="0" y="1"/>
                  </a:moveTo>
                  <a:lnTo>
                    <a:pt x="0" y="3737"/>
                  </a:lnTo>
                  <a:cubicBezTo>
                    <a:pt x="4537" y="4070"/>
                    <a:pt x="8173" y="7773"/>
                    <a:pt x="8273" y="12410"/>
                  </a:cubicBezTo>
                  <a:lnTo>
                    <a:pt x="11909" y="11142"/>
                  </a:lnTo>
                  <a:cubicBezTo>
                    <a:pt x="11175" y="5071"/>
                    <a:pt x="6171" y="301"/>
                    <a:pt x="0"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64"/>
            <p:cNvSpPr/>
            <p:nvPr/>
          </p:nvSpPr>
          <p:spPr>
            <a:xfrm>
              <a:off x="-4269550" y="4383575"/>
              <a:ext cx="292750" cy="235200"/>
            </a:xfrm>
            <a:custGeom>
              <a:rect b="b" l="l" r="r" t="t"/>
              <a:pathLst>
                <a:path extrusionOk="0" h="9408" w="11710">
                  <a:moveTo>
                    <a:pt x="11075" y="1"/>
                  </a:moveTo>
                  <a:cubicBezTo>
                    <a:pt x="6272" y="1"/>
                    <a:pt x="2102" y="2669"/>
                    <a:pt x="1" y="6605"/>
                  </a:cubicBezTo>
                  <a:lnTo>
                    <a:pt x="2736" y="9407"/>
                  </a:lnTo>
                  <a:cubicBezTo>
                    <a:pt x="4037" y="6072"/>
                    <a:pt x="7273" y="3737"/>
                    <a:pt x="11075" y="3737"/>
                  </a:cubicBezTo>
                  <a:cubicBezTo>
                    <a:pt x="11275" y="3737"/>
                    <a:pt x="11509" y="3737"/>
                    <a:pt x="11709" y="3770"/>
                  </a:cubicBezTo>
                  <a:lnTo>
                    <a:pt x="11709" y="1"/>
                  </a:ln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64"/>
            <p:cNvSpPr/>
            <p:nvPr/>
          </p:nvSpPr>
          <p:spPr>
            <a:xfrm>
              <a:off x="-4813275" y="4215950"/>
              <a:ext cx="676350" cy="502900"/>
            </a:xfrm>
            <a:custGeom>
              <a:rect b="b" l="l" r="r" t="t"/>
              <a:pathLst>
                <a:path extrusionOk="0" h="20116" w="27054">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64"/>
            <p:cNvSpPr/>
            <p:nvPr/>
          </p:nvSpPr>
          <p:spPr>
            <a:xfrm>
              <a:off x="-4758225" y="4164250"/>
              <a:ext cx="675500" cy="502050"/>
            </a:xfrm>
            <a:custGeom>
              <a:rect b="b" l="l" r="r" t="t"/>
              <a:pathLst>
                <a:path extrusionOk="0" h="20082" w="2702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64"/>
            <p:cNvSpPr/>
            <p:nvPr/>
          </p:nvSpPr>
          <p:spPr>
            <a:xfrm>
              <a:off x="-4558075" y="4261950"/>
              <a:ext cx="281875" cy="306175"/>
            </a:xfrm>
            <a:custGeom>
              <a:rect b="b" l="l" r="r" t="t"/>
              <a:pathLst>
                <a:path extrusionOk="0" h="12247" w="11275">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64"/>
            <p:cNvSpPr/>
            <p:nvPr/>
          </p:nvSpPr>
          <p:spPr>
            <a:xfrm>
              <a:off x="-2170550" y="2098600"/>
              <a:ext cx="970725" cy="615475"/>
            </a:xfrm>
            <a:custGeom>
              <a:rect b="b" l="l" r="r" t="t"/>
              <a:pathLst>
                <a:path extrusionOk="0" h="24619" w="38829">
                  <a:moveTo>
                    <a:pt x="3136" y="1"/>
                  </a:moveTo>
                  <a:cubicBezTo>
                    <a:pt x="1368" y="1"/>
                    <a:pt x="1" y="1435"/>
                    <a:pt x="1" y="3137"/>
                  </a:cubicBezTo>
                  <a:lnTo>
                    <a:pt x="1" y="21483"/>
                  </a:lnTo>
                  <a:cubicBezTo>
                    <a:pt x="1" y="23251"/>
                    <a:pt x="1402" y="24619"/>
                    <a:pt x="3136" y="24619"/>
                  </a:cubicBezTo>
                  <a:lnTo>
                    <a:pt x="35693" y="24619"/>
                  </a:lnTo>
                  <a:cubicBezTo>
                    <a:pt x="37394" y="24619"/>
                    <a:pt x="38828" y="23184"/>
                    <a:pt x="38828" y="21483"/>
                  </a:cubicBezTo>
                  <a:lnTo>
                    <a:pt x="38828" y="3137"/>
                  </a:lnTo>
                  <a:cubicBezTo>
                    <a:pt x="38828" y="1402"/>
                    <a:pt x="37394" y="1"/>
                    <a:pt x="356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64"/>
            <p:cNvSpPr/>
            <p:nvPr/>
          </p:nvSpPr>
          <p:spPr>
            <a:xfrm>
              <a:off x="-2135525" y="2061075"/>
              <a:ext cx="970725" cy="615475"/>
            </a:xfrm>
            <a:custGeom>
              <a:rect b="b" l="l" r="r" t="t"/>
              <a:pathLst>
                <a:path extrusionOk="0" h="24619" w="38829">
                  <a:moveTo>
                    <a:pt x="3136" y="1"/>
                  </a:moveTo>
                  <a:cubicBezTo>
                    <a:pt x="1402" y="1"/>
                    <a:pt x="1" y="1435"/>
                    <a:pt x="1" y="3136"/>
                  </a:cubicBezTo>
                  <a:lnTo>
                    <a:pt x="1" y="21483"/>
                  </a:lnTo>
                  <a:cubicBezTo>
                    <a:pt x="1" y="23251"/>
                    <a:pt x="1435" y="24618"/>
                    <a:pt x="3136" y="24618"/>
                  </a:cubicBezTo>
                  <a:lnTo>
                    <a:pt x="35693" y="24618"/>
                  </a:lnTo>
                  <a:cubicBezTo>
                    <a:pt x="37461" y="24618"/>
                    <a:pt x="38828" y="23184"/>
                    <a:pt x="38828" y="21483"/>
                  </a:cubicBezTo>
                  <a:lnTo>
                    <a:pt x="38828" y="3136"/>
                  </a:lnTo>
                  <a:cubicBezTo>
                    <a:pt x="38828" y="1402"/>
                    <a:pt x="37427" y="1"/>
                    <a:pt x="35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64"/>
            <p:cNvSpPr/>
            <p:nvPr/>
          </p:nvSpPr>
          <p:spPr>
            <a:xfrm>
              <a:off x="-2016275" y="2148650"/>
              <a:ext cx="739725" cy="110925"/>
            </a:xfrm>
            <a:custGeom>
              <a:rect b="b" l="l" r="r" t="t"/>
              <a:pathLst>
                <a:path extrusionOk="0" h="4437" w="29589">
                  <a:moveTo>
                    <a:pt x="2202" y="0"/>
                  </a:moveTo>
                  <a:cubicBezTo>
                    <a:pt x="1001" y="0"/>
                    <a:pt x="1" y="1001"/>
                    <a:pt x="1" y="2235"/>
                  </a:cubicBezTo>
                  <a:cubicBezTo>
                    <a:pt x="1" y="3436"/>
                    <a:pt x="1001" y="4437"/>
                    <a:pt x="2202" y="4437"/>
                  </a:cubicBezTo>
                  <a:lnTo>
                    <a:pt x="27387" y="4437"/>
                  </a:lnTo>
                  <a:cubicBezTo>
                    <a:pt x="28655" y="4437"/>
                    <a:pt x="29589" y="3436"/>
                    <a:pt x="29589" y="2235"/>
                  </a:cubicBezTo>
                  <a:cubicBezTo>
                    <a:pt x="29589" y="1001"/>
                    <a:pt x="28588" y="0"/>
                    <a:pt x="27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64"/>
            <p:cNvSpPr/>
            <p:nvPr/>
          </p:nvSpPr>
          <p:spPr>
            <a:xfrm>
              <a:off x="-1582625" y="2148650"/>
              <a:ext cx="306075" cy="110925"/>
            </a:xfrm>
            <a:custGeom>
              <a:rect b="b" l="l" r="r" t="t"/>
              <a:pathLst>
                <a:path extrusionOk="0" h="4437" w="12243">
                  <a:moveTo>
                    <a:pt x="0" y="0"/>
                  </a:moveTo>
                  <a:lnTo>
                    <a:pt x="0" y="4437"/>
                  </a:lnTo>
                  <a:lnTo>
                    <a:pt x="10041" y="4437"/>
                  </a:lnTo>
                  <a:cubicBezTo>
                    <a:pt x="11242" y="4437"/>
                    <a:pt x="12243" y="3436"/>
                    <a:pt x="12243" y="2235"/>
                  </a:cubicBezTo>
                  <a:cubicBezTo>
                    <a:pt x="12243" y="1001"/>
                    <a:pt x="11309" y="0"/>
                    <a:pt x="100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64"/>
            <p:cNvSpPr/>
            <p:nvPr/>
          </p:nvSpPr>
          <p:spPr>
            <a:xfrm>
              <a:off x="-1640175" y="2147825"/>
              <a:ext cx="112625" cy="112600"/>
            </a:xfrm>
            <a:custGeom>
              <a:rect b="b" l="l" r="r" t="t"/>
              <a:pathLst>
                <a:path extrusionOk="0" h="4504" w="4505">
                  <a:moveTo>
                    <a:pt x="2269" y="0"/>
                  </a:moveTo>
                  <a:cubicBezTo>
                    <a:pt x="1002" y="0"/>
                    <a:pt x="1" y="1001"/>
                    <a:pt x="1" y="2268"/>
                  </a:cubicBezTo>
                  <a:cubicBezTo>
                    <a:pt x="1" y="3503"/>
                    <a:pt x="1002" y="4503"/>
                    <a:pt x="2269" y="4503"/>
                  </a:cubicBezTo>
                  <a:cubicBezTo>
                    <a:pt x="3503" y="4503"/>
                    <a:pt x="4504" y="3503"/>
                    <a:pt x="4504" y="2268"/>
                  </a:cubicBezTo>
                  <a:cubicBezTo>
                    <a:pt x="4504" y="1001"/>
                    <a:pt x="3503" y="0"/>
                    <a:pt x="22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64"/>
            <p:cNvSpPr/>
            <p:nvPr/>
          </p:nvSpPr>
          <p:spPr>
            <a:xfrm>
              <a:off x="-2016275" y="2295425"/>
              <a:ext cx="739725" cy="110925"/>
            </a:xfrm>
            <a:custGeom>
              <a:rect b="b" l="l" r="r" t="t"/>
              <a:pathLst>
                <a:path extrusionOk="0" h="4437" w="29589">
                  <a:moveTo>
                    <a:pt x="2202" y="0"/>
                  </a:moveTo>
                  <a:cubicBezTo>
                    <a:pt x="1001" y="0"/>
                    <a:pt x="1" y="1034"/>
                    <a:pt x="1" y="2235"/>
                  </a:cubicBezTo>
                  <a:cubicBezTo>
                    <a:pt x="1" y="3436"/>
                    <a:pt x="1001" y="4437"/>
                    <a:pt x="2202" y="4437"/>
                  </a:cubicBezTo>
                  <a:lnTo>
                    <a:pt x="27387" y="4437"/>
                  </a:lnTo>
                  <a:cubicBezTo>
                    <a:pt x="28655" y="4437"/>
                    <a:pt x="29589" y="3436"/>
                    <a:pt x="29589" y="2235"/>
                  </a:cubicBezTo>
                  <a:cubicBezTo>
                    <a:pt x="29589" y="1034"/>
                    <a:pt x="28588" y="0"/>
                    <a:pt x="273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64"/>
            <p:cNvSpPr/>
            <p:nvPr/>
          </p:nvSpPr>
          <p:spPr>
            <a:xfrm>
              <a:off x="-2016275" y="2443025"/>
              <a:ext cx="739725" cy="110100"/>
            </a:xfrm>
            <a:custGeom>
              <a:rect b="b" l="l" r="r" t="t"/>
              <a:pathLst>
                <a:path extrusionOk="0" h="4404" w="29589">
                  <a:moveTo>
                    <a:pt x="2202" y="0"/>
                  </a:moveTo>
                  <a:cubicBezTo>
                    <a:pt x="1001" y="0"/>
                    <a:pt x="1" y="1001"/>
                    <a:pt x="1" y="2202"/>
                  </a:cubicBezTo>
                  <a:cubicBezTo>
                    <a:pt x="1" y="3403"/>
                    <a:pt x="1001" y="4404"/>
                    <a:pt x="2202" y="4404"/>
                  </a:cubicBezTo>
                  <a:lnTo>
                    <a:pt x="27387" y="4404"/>
                  </a:lnTo>
                  <a:cubicBezTo>
                    <a:pt x="28655" y="4404"/>
                    <a:pt x="29589" y="3470"/>
                    <a:pt x="29589" y="2202"/>
                  </a:cubicBezTo>
                  <a:cubicBezTo>
                    <a:pt x="29589" y="1001"/>
                    <a:pt x="28588" y="0"/>
                    <a:pt x="27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64"/>
            <p:cNvSpPr/>
            <p:nvPr/>
          </p:nvSpPr>
          <p:spPr>
            <a:xfrm>
              <a:off x="-1718550" y="2296250"/>
              <a:ext cx="442000" cy="110100"/>
            </a:xfrm>
            <a:custGeom>
              <a:rect b="b" l="l" r="r" t="t"/>
              <a:pathLst>
                <a:path extrusionOk="0" h="4404" w="17680">
                  <a:moveTo>
                    <a:pt x="0" y="1"/>
                  </a:moveTo>
                  <a:lnTo>
                    <a:pt x="0" y="4404"/>
                  </a:lnTo>
                  <a:lnTo>
                    <a:pt x="15478" y="4404"/>
                  </a:lnTo>
                  <a:cubicBezTo>
                    <a:pt x="16679" y="4404"/>
                    <a:pt x="17680" y="3403"/>
                    <a:pt x="17680" y="2202"/>
                  </a:cubicBezTo>
                  <a:cubicBezTo>
                    <a:pt x="17680" y="1001"/>
                    <a:pt x="16746" y="1"/>
                    <a:pt x="154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64"/>
            <p:cNvSpPr/>
            <p:nvPr/>
          </p:nvSpPr>
          <p:spPr>
            <a:xfrm>
              <a:off x="-1470875" y="2443850"/>
              <a:ext cx="194325" cy="110950"/>
            </a:xfrm>
            <a:custGeom>
              <a:rect b="b" l="l" r="r" t="t"/>
              <a:pathLst>
                <a:path extrusionOk="0" h="4438" w="7773">
                  <a:moveTo>
                    <a:pt x="0" y="1"/>
                  </a:moveTo>
                  <a:lnTo>
                    <a:pt x="0" y="4437"/>
                  </a:lnTo>
                  <a:lnTo>
                    <a:pt x="5571" y="4437"/>
                  </a:lnTo>
                  <a:cubicBezTo>
                    <a:pt x="6772" y="4437"/>
                    <a:pt x="7773" y="3437"/>
                    <a:pt x="7773" y="2202"/>
                  </a:cubicBezTo>
                  <a:cubicBezTo>
                    <a:pt x="7773" y="1002"/>
                    <a:pt x="6839" y="1"/>
                    <a:pt x="55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64"/>
            <p:cNvSpPr/>
            <p:nvPr/>
          </p:nvSpPr>
          <p:spPr>
            <a:xfrm>
              <a:off x="-1774425" y="2294575"/>
              <a:ext cx="112600" cy="112625"/>
            </a:xfrm>
            <a:custGeom>
              <a:rect b="b" l="l" r="r" t="t"/>
              <a:pathLst>
                <a:path extrusionOk="0" h="4505" w="4504">
                  <a:moveTo>
                    <a:pt x="2235" y="1"/>
                  </a:moveTo>
                  <a:cubicBezTo>
                    <a:pt x="1001" y="1"/>
                    <a:pt x="0" y="1002"/>
                    <a:pt x="0" y="2269"/>
                  </a:cubicBezTo>
                  <a:cubicBezTo>
                    <a:pt x="0" y="3503"/>
                    <a:pt x="1001" y="4504"/>
                    <a:pt x="2235" y="4504"/>
                  </a:cubicBezTo>
                  <a:cubicBezTo>
                    <a:pt x="3503" y="4504"/>
                    <a:pt x="4504" y="3503"/>
                    <a:pt x="4504" y="2269"/>
                  </a:cubicBezTo>
                  <a:cubicBezTo>
                    <a:pt x="4504" y="1068"/>
                    <a:pt x="3503" y="68"/>
                    <a:pt x="2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64"/>
            <p:cNvSpPr/>
            <p:nvPr/>
          </p:nvSpPr>
          <p:spPr>
            <a:xfrm>
              <a:off x="-1527575" y="2442200"/>
              <a:ext cx="112600" cy="112600"/>
            </a:xfrm>
            <a:custGeom>
              <a:rect b="b" l="l" r="r" t="t"/>
              <a:pathLst>
                <a:path extrusionOk="0" h="4504" w="4504">
                  <a:moveTo>
                    <a:pt x="2268" y="0"/>
                  </a:moveTo>
                  <a:cubicBezTo>
                    <a:pt x="1001" y="0"/>
                    <a:pt x="0" y="1001"/>
                    <a:pt x="0" y="2235"/>
                  </a:cubicBezTo>
                  <a:cubicBezTo>
                    <a:pt x="0" y="3503"/>
                    <a:pt x="1001" y="4503"/>
                    <a:pt x="2268" y="4503"/>
                  </a:cubicBezTo>
                  <a:cubicBezTo>
                    <a:pt x="3503" y="4503"/>
                    <a:pt x="4503" y="3503"/>
                    <a:pt x="4503" y="2235"/>
                  </a:cubicBezTo>
                  <a:cubicBezTo>
                    <a:pt x="4503" y="1034"/>
                    <a:pt x="3503" y="33"/>
                    <a:pt x="22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64"/>
            <p:cNvSpPr/>
            <p:nvPr/>
          </p:nvSpPr>
          <p:spPr>
            <a:xfrm>
              <a:off x="-2213075" y="3595525"/>
              <a:ext cx="70900" cy="70900"/>
            </a:xfrm>
            <a:custGeom>
              <a:rect b="b" l="l" r="r" t="t"/>
              <a:pathLst>
                <a:path extrusionOk="0" h="2836" w="2836">
                  <a:moveTo>
                    <a:pt x="1401" y="534"/>
                  </a:moveTo>
                  <a:cubicBezTo>
                    <a:pt x="1868" y="534"/>
                    <a:pt x="2269" y="967"/>
                    <a:pt x="2269" y="1434"/>
                  </a:cubicBezTo>
                  <a:cubicBezTo>
                    <a:pt x="2269" y="1902"/>
                    <a:pt x="1868" y="2302"/>
                    <a:pt x="1401" y="2302"/>
                  </a:cubicBezTo>
                  <a:cubicBezTo>
                    <a:pt x="934" y="2302"/>
                    <a:pt x="534" y="1935"/>
                    <a:pt x="534" y="1434"/>
                  </a:cubicBezTo>
                  <a:cubicBezTo>
                    <a:pt x="534" y="967"/>
                    <a:pt x="901" y="534"/>
                    <a:pt x="1401" y="534"/>
                  </a:cubicBezTo>
                  <a:close/>
                  <a:moveTo>
                    <a:pt x="1401" y="0"/>
                  </a:moveTo>
                  <a:cubicBezTo>
                    <a:pt x="601" y="0"/>
                    <a:pt x="0" y="634"/>
                    <a:pt x="0" y="1434"/>
                  </a:cubicBezTo>
                  <a:cubicBezTo>
                    <a:pt x="0" y="2202"/>
                    <a:pt x="601" y="2836"/>
                    <a:pt x="1401" y="2836"/>
                  </a:cubicBezTo>
                  <a:cubicBezTo>
                    <a:pt x="2169" y="2836"/>
                    <a:pt x="2836" y="2202"/>
                    <a:pt x="2836" y="1434"/>
                  </a:cubicBezTo>
                  <a:cubicBezTo>
                    <a:pt x="2836" y="634"/>
                    <a:pt x="2202"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64"/>
            <p:cNvSpPr/>
            <p:nvPr/>
          </p:nvSpPr>
          <p:spPr>
            <a:xfrm>
              <a:off x="-2005425" y="3659725"/>
              <a:ext cx="70075" cy="70075"/>
            </a:xfrm>
            <a:custGeom>
              <a:rect b="b" l="l" r="r" t="t"/>
              <a:pathLst>
                <a:path extrusionOk="0" h="2803" w="2803">
                  <a:moveTo>
                    <a:pt x="1401" y="1"/>
                  </a:moveTo>
                  <a:cubicBezTo>
                    <a:pt x="601" y="1"/>
                    <a:pt x="0" y="601"/>
                    <a:pt x="0" y="1402"/>
                  </a:cubicBezTo>
                  <a:cubicBezTo>
                    <a:pt x="0" y="2202"/>
                    <a:pt x="601" y="2803"/>
                    <a:pt x="1401" y="2803"/>
                  </a:cubicBezTo>
                  <a:cubicBezTo>
                    <a:pt x="2202" y="2803"/>
                    <a:pt x="2802" y="2202"/>
                    <a:pt x="2802" y="1402"/>
                  </a:cubicBezTo>
                  <a:cubicBezTo>
                    <a:pt x="2769" y="601"/>
                    <a:pt x="2169" y="1"/>
                    <a:pt x="1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64"/>
            <p:cNvSpPr/>
            <p:nvPr/>
          </p:nvSpPr>
          <p:spPr>
            <a:xfrm>
              <a:off x="-2108000" y="3371800"/>
              <a:ext cx="145125" cy="158675"/>
            </a:xfrm>
            <a:custGeom>
              <a:rect b="b" l="l" r="r" t="t"/>
              <a:pathLst>
                <a:path extrusionOk="0" h="6347" w="5805">
                  <a:moveTo>
                    <a:pt x="685" y="0"/>
                  </a:moveTo>
                  <a:cubicBezTo>
                    <a:pt x="322" y="0"/>
                    <a:pt x="0" y="288"/>
                    <a:pt x="0" y="677"/>
                  </a:cubicBezTo>
                  <a:lnTo>
                    <a:pt x="0" y="5680"/>
                  </a:lnTo>
                  <a:cubicBezTo>
                    <a:pt x="0" y="6078"/>
                    <a:pt x="316" y="6346"/>
                    <a:pt x="656" y="6346"/>
                  </a:cubicBezTo>
                  <a:cubicBezTo>
                    <a:pt x="772" y="6346"/>
                    <a:pt x="891" y="6315"/>
                    <a:pt x="1001" y="6247"/>
                  </a:cubicBezTo>
                  <a:lnTo>
                    <a:pt x="5338" y="3745"/>
                  </a:lnTo>
                  <a:cubicBezTo>
                    <a:pt x="5805" y="3512"/>
                    <a:pt x="5805" y="2878"/>
                    <a:pt x="5338" y="2578"/>
                  </a:cubicBezTo>
                  <a:lnTo>
                    <a:pt x="1001" y="76"/>
                  </a:lnTo>
                  <a:cubicBezTo>
                    <a:pt x="897" y="24"/>
                    <a:pt x="789" y="0"/>
                    <a:pt x="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64"/>
            <p:cNvSpPr/>
            <p:nvPr/>
          </p:nvSpPr>
          <p:spPr>
            <a:xfrm>
              <a:off x="-4436325" y="3096825"/>
              <a:ext cx="377800" cy="575425"/>
            </a:xfrm>
            <a:custGeom>
              <a:rect b="b" l="l" r="r" t="t"/>
              <a:pathLst>
                <a:path extrusionOk="0" h="23017" w="15112">
                  <a:moveTo>
                    <a:pt x="15111" y="1"/>
                  </a:moveTo>
                  <a:cubicBezTo>
                    <a:pt x="14858" y="472"/>
                    <a:pt x="14628" y="850"/>
                    <a:pt x="14409" y="1157"/>
                  </a:cubicBezTo>
                  <a:lnTo>
                    <a:pt x="14409" y="1157"/>
                  </a:lnTo>
                  <a:cubicBezTo>
                    <a:pt x="15111" y="837"/>
                    <a:pt x="15111" y="1026"/>
                    <a:pt x="15111" y="1"/>
                  </a:cubicBezTo>
                  <a:close/>
                  <a:moveTo>
                    <a:pt x="14409" y="1157"/>
                  </a:moveTo>
                  <a:cubicBezTo>
                    <a:pt x="14083" y="1306"/>
                    <a:pt x="13607" y="1563"/>
                    <a:pt x="12910" y="2102"/>
                  </a:cubicBezTo>
                  <a:cubicBezTo>
                    <a:pt x="12591" y="2353"/>
                    <a:pt x="12263" y="2592"/>
                    <a:pt x="11930" y="2824"/>
                  </a:cubicBezTo>
                  <a:lnTo>
                    <a:pt x="11930" y="2824"/>
                  </a:lnTo>
                  <a:cubicBezTo>
                    <a:pt x="12975" y="2456"/>
                    <a:pt x="13618" y="2266"/>
                    <a:pt x="14409" y="1157"/>
                  </a:cubicBezTo>
                  <a:close/>
                  <a:moveTo>
                    <a:pt x="11930" y="2824"/>
                  </a:moveTo>
                  <a:lnTo>
                    <a:pt x="11930" y="2824"/>
                  </a:lnTo>
                  <a:cubicBezTo>
                    <a:pt x="11319" y="3039"/>
                    <a:pt x="10570" y="3314"/>
                    <a:pt x="9574" y="3870"/>
                  </a:cubicBezTo>
                  <a:cubicBezTo>
                    <a:pt x="6972" y="5271"/>
                    <a:pt x="4003" y="6205"/>
                    <a:pt x="2102" y="8507"/>
                  </a:cubicBezTo>
                  <a:cubicBezTo>
                    <a:pt x="100" y="10942"/>
                    <a:pt x="0" y="14611"/>
                    <a:pt x="1435" y="17446"/>
                  </a:cubicBezTo>
                  <a:cubicBezTo>
                    <a:pt x="2902" y="20248"/>
                    <a:pt x="5771" y="22216"/>
                    <a:pt x="8840" y="23017"/>
                  </a:cubicBezTo>
                  <a:cubicBezTo>
                    <a:pt x="6105" y="21516"/>
                    <a:pt x="4103" y="18747"/>
                    <a:pt x="3603" y="15678"/>
                  </a:cubicBezTo>
                  <a:cubicBezTo>
                    <a:pt x="3103" y="12610"/>
                    <a:pt x="4070" y="9341"/>
                    <a:pt x="6205" y="7039"/>
                  </a:cubicBezTo>
                  <a:cubicBezTo>
                    <a:pt x="7802" y="5298"/>
                    <a:pt x="9962" y="4193"/>
                    <a:pt x="11930" y="2824"/>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64"/>
            <p:cNvSpPr/>
            <p:nvPr/>
          </p:nvSpPr>
          <p:spPr>
            <a:xfrm>
              <a:off x="-2341500" y="4202625"/>
              <a:ext cx="362775" cy="310300"/>
            </a:xfrm>
            <a:custGeom>
              <a:rect b="b" l="l" r="r" t="t"/>
              <a:pathLst>
                <a:path extrusionOk="0" h="12412" w="14511">
                  <a:moveTo>
                    <a:pt x="10174" y="0"/>
                  </a:moveTo>
                  <a:lnTo>
                    <a:pt x="0" y="3569"/>
                  </a:lnTo>
                  <a:lnTo>
                    <a:pt x="4904" y="12176"/>
                  </a:lnTo>
                  <a:cubicBezTo>
                    <a:pt x="4904" y="12176"/>
                    <a:pt x="5880" y="12411"/>
                    <a:pt x="7241" y="12411"/>
                  </a:cubicBezTo>
                  <a:cubicBezTo>
                    <a:pt x="9502" y="12411"/>
                    <a:pt x="12825" y="11762"/>
                    <a:pt x="14511" y="8306"/>
                  </a:cubicBezTo>
                  <a:lnTo>
                    <a:pt x="10174"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64"/>
            <p:cNvSpPr/>
            <p:nvPr/>
          </p:nvSpPr>
          <p:spPr>
            <a:xfrm>
              <a:off x="-2341500" y="4202625"/>
              <a:ext cx="283550" cy="261875"/>
            </a:xfrm>
            <a:custGeom>
              <a:rect b="b" l="l" r="r" t="t"/>
              <a:pathLst>
                <a:path extrusionOk="0" h="10475" w="11342">
                  <a:moveTo>
                    <a:pt x="10141" y="0"/>
                  </a:moveTo>
                  <a:lnTo>
                    <a:pt x="0" y="3569"/>
                  </a:lnTo>
                  <a:lnTo>
                    <a:pt x="1668" y="6505"/>
                  </a:lnTo>
                  <a:lnTo>
                    <a:pt x="3903" y="10474"/>
                  </a:lnTo>
                  <a:lnTo>
                    <a:pt x="11342" y="2335"/>
                  </a:lnTo>
                  <a:lnTo>
                    <a:pt x="10141"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64"/>
            <p:cNvSpPr/>
            <p:nvPr/>
          </p:nvSpPr>
          <p:spPr>
            <a:xfrm>
              <a:off x="-2257275" y="4393575"/>
              <a:ext cx="646325" cy="384475"/>
            </a:xfrm>
            <a:custGeom>
              <a:rect b="b" l="l" r="r" t="t"/>
              <a:pathLst>
                <a:path extrusionOk="0" h="15379" w="25853">
                  <a:moveTo>
                    <a:pt x="10775" y="1"/>
                  </a:moveTo>
                  <a:lnTo>
                    <a:pt x="534" y="2836"/>
                  </a:lnTo>
                  <a:lnTo>
                    <a:pt x="134" y="8674"/>
                  </a:lnTo>
                  <a:cubicBezTo>
                    <a:pt x="1" y="10709"/>
                    <a:pt x="1468" y="12443"/>
                    <a:pt x="3470" y="12710"/>
                  </a:cubicBezTo>
                  <a:lnTo>
                    <a:pt x="25619" y="15379"/>
                  </a:lnTo>
                  <a:lnTo>
                    <a:pt x="25686" y="14678"/>
                  </a:lnTo>
                  <a:cubicBezTo>
                    <a:pt x="25852" y="12944"/>
                    <a:pt x="24985" y="11342"/>
                    <a:pt x="23484" y="10575"/>
                  </a:cubicBezTo>
                  <a:lnTo>
                    <a:pt x="20682" y="9208"/>
                  </a:lnTo>
                  <a:lnTo>
                    <a:pt x="10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64"/>
            <p:cNvSpPr/>
            <p:nvPr/>
          </p:nvSpPr>
          <p:spPr>
            <a:xfrm>
              <a:off x="-2258100" y="4570375"/>
              <a:ext cx="150950" cy="146800"/>
            </a:xfrm>
            <a:custGeom>
              <a:rect b="b" l="l" r="r" t="t"/>
              <a:pathLst>
                <a:path extrusionOk="0" h="5872" w="6038">
                  <a:moveTo>
                    <a:pt x="1254" y="1"/>
                  </a:moveTo>
                  <a:cubicBezTo>
                    <a:pt x="901" y="1"/>
                    <a:pt x="567" y="45"/>
                    <a:pt x="234" y="134"/>
                  </a:cubicBezTo>
                  <a:lnTo>
                    <a:pt x="134" y="1602"/>
                  </a:lnTo>
                  <a:cubicBezTo>
                    <a:pt x="0" y="3603"/>
                    <a:pt x="1468" y="5371"/>
                    <a:pt x="3469" y="5638"/>
                  </a:cubicBezTo>
                  <a:lnTo>
                    <a:pt x="5604" y="5872"/>
                  </a:lnTo>
                  <a:cubicBezTo>
                    <a:pt x="5671" y="5638"/>
                    <a:pt x="5704" y="5371"/>
                    <a:pt x="5738" y="5104"/>
                  </a:cubicBezTo>
                  <a:cubicBezTo>
                    <a:pt x="6038" y="2603"/>
                    <a:pt x="4303" y="334"/>
                    <a:pt x="1801" y="34"/>
                  </a:cubicBezTo>
                  <a:cubicBezTo>
                    <a:pt x="1612" y="12"/>
                    <a:pt x="1431" y="1"/>
                    <a:pt x="12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64"/>
            <p:cNvSpPr/>
            <p:nvPr/>
          </p:nvSpPr>
          <p:spPr>
            <a:xfrm>
              <a:off x="-1898675" y="4554525"/>
              <a:ext cx="137625" cy="119275"/>
            </a:xfrm>
            <a:custGeom>
              <a:rect b="b" l="l" r="r" t="t"/>
              <a:pathLst>
                <a:path extrusionOk="0" h="4771" w="5505">
                  <a:moveTo>
                    <a:pt x="3369" y="1"/>
                  </a:moveTo>
                  <a:lnTo>
                    <a:pt x="0" y="2469"/>
                  </a:lnTo>
                  <a:lnTo>
                    <a:pt x="1668" y="4771"/>
                  </a:lnTo>
                  <a:lnTo>
                    <a:pt x="5504" y="1969"/>
                  </a:lnTo>
                  <a:lnTo>
                    <a:pt x="3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64"/>
            <p:cNvSpPr/>
            <p:nvPr/>
          </p:nvSpPr>
          <p:spPr>
            <a:xfrm>
              <a:off x="-1983750" y="4481150"/>
              <a:ext cx="143475" cy="122600"/>
            </a:xfrm>
            <a:custGeom>
              <a:rect b="b" l="l" r="r" t="t"/>
              <a:pathLst>
                <a:path extrusionOk="0" h="4904" w="5739">
                  <a:moveTo>
                    <a:pt x="3603" y="0"/>
                  </a:moveTo>
                  <a:lnTo>
                    <a:pt x="1" y="2602"/>
                  </a:lnTo>
                  <a:lnTo>
                    <a:pt x="1669" y="4904"/>
                  </a:lnTo>
                  <a:lnTo>
                    <a:pt x="5738" y="1935"/>
                  </a:lnTo>
                  <a:lnTo>
                    <a:pt x="3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64"/>
            <p:cNvSpPr/>
            <p:nvPr/>
          </p:nvSpPr>
          <p:spPr>
            <a:xfrm>
              <a:off x="-3740825" y="2355700"/>
              <a:ext cx="1056600" cy="1254025"/>
            </a:xfrm>
            <a:custGeom>
              <a:rect b="b" l="l" r="r" t="t"/>
              <a:pathLst>
                <a:path extrusionOk="0" h="50161" w="42264">
                  <a:moveTo>
                    <a:pt x="11780" y="0"/>
                  </a:moveTo>
                  <a:cubicBezTo>
                    <a:pt x="10157" y="0"/>
                    <a:pt x="8501" y="433"/>
                    <a:pt x="7072" y="1259"/>
                  </a:cubicBezTo>
                  <a:cubicBezTo>
                    <a:pt x="4003" y="2893"/>
                    <a:pt x="1935" y="5995"/>
                    <a:pt x="968" y="9331"/>
                  </a:cubicBezTo>
                  <a:cubicBezTo>
                    <a:pt x="0" y="12600"/>
                    <a:pt x="67" y="16169"/>
                    <a:pt x="501" y="19572"/>
                  </a:cubicBezTo>
                  <a:cubicBezTo>
                    <a:pt x="1468" y="26944"/>
                    <a:pt x="4403" y="34182"/>
                    <a:pt x="9307" y="39786"/>
                  </a:cubicBezTo>
                  <a:cubicBezTo>
                    <a:pt x="14177" y="45390"/>
                    <a:pt x="21149" y="49360"/>
                    <a:pt x="28587" y="50060"/>
                  </a:cubicBezTo>
                  <a:cubicBezTo>
                    <a:pt x="29253" y="50125"/>
                    <a:pt x="29930" y="50161"/>
                    <a:pt x="30608" y="50161"/>
                  </a:cubicBezTo>
                  <a:cubicBezTo>
                    <a:pt x="33431" y="50161"/>
                    <a:pt x="36276" y="49540"/>
                    <a:pt x="38428" y="47792"/>
                  </a:cubicBezTo>
                  <a:cubicBezTo>
                    <a:pt x="41096" y="45624"/>
                    <a:pt x="42264" y="41354"/>
                    <a:pt x="40129" y="38619"/>
                  </a:cubicBezTo>
                  <a:cubicBezTo>
                    <a:pt x="38528" y="36550"/>
                    <a:pt x="35359" y="35550"/>
                    <a:pt x="34925" y="32948"/>
                  </a:cubicBezTo>
                  <a:cubicBezTo>
                    <a:pt x="34592" y="30913"/>
                    <a:pt x="36126" y="29112"/>
                    <a:pt x="36660" y="27177"/>
                  </a:cubicBezTo>
                  <a:cubicBezTo>
                    <a:pt x="37494" y="24242"/>
                    <a:pt x="35792" y="20773"/>
                    <a:pt x="32957" y="19705"/>
                  </a:cubicBezTo>
                  <a:cubicBezTo>
                    <a:pt x="30755" y="18838"/>
                    <a:pt x="28254" y="19271"/>
                    <a:pt x="25919" y="18838"/>
                  </a:cubicBezTo>
                  <a:cubicBezTo>
                    <a:pt x="22416" y="18137"/>
                    <a:pt x="19614" y="15335"/>
                    <a:pt x="18180" y="12066"/>
                  </a:cubicBezTo>
                  <a:cubicBezTo>
                    <a:pt x="16745" y="8831"/>
                    <a:pt x="16512" y="5161"/>
                    <a:pt x="16679" y="1625"/>
                  </a:cubicBezTo>
                  <a:cubicBezTo>
                    <a:pt x="15315" y="524"/>
                    <a:pt x="13568" y="0"/>
                    <a:pt x="11780"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64"/>
            <p:cNvSpPr/>
            <p:nvPr/>
          </p:nvSpPr>
          <p:spPr>
            <a:xfrm>
              <a:off x="-3544850" y="2422175"/>
              <a:ext cx="820600" cy="1146675"/>
            </a:xfrm>
            <a:custGeom>
              <a:rect b="b" l="l" r="r" t="t"/>
              <a:pathLst>
                <a:path extrusionOk="0" h="45867" w="32824">
                  <a:moveTo>
                    <a:pt x="5971" y="1"/>
                  </a:moveTo>
                  <a:lnTo>
                    <a:pt x="0" y="2302"/>
                  </a:lnTo>
                  <a:lnTo>
                    <a:pt x="1234" y="36827"/>
                  </a:lnTo>
                  <a:cubicBezTo>
                    <a:pt x="1301" y="36894"/>
                    <a:pt x="1334" y="36994"/>
                    <a:pt x="1434" y="37060"/>
                  </a:cubicBezTo>
                  <a:cubicBezTo>
                    <a:pt x="4904" y="41030"/>
                    <a:pt x="9340" y="44099"/>
                    <a:pt x="14244" y="45867"/>
                  </a:cubicBezTo>
                  <a:cubicBezTo>
                    <a:pt x="20915" y="44866"/>
                    <a:pt x="28454" y="43732"/>
                    <a:pt x="32290" y="42931"/>
                  </a:cubicBezTo>
                  <a:cubicBezTo>
                    <a:pt x="32523" y="42698"/>
                    <a:pt x="32690" y="42364"/>
                    <a:pt x="32824" y="42031"/>
                  </a:cubicBezTo>
                  <a:cubicBezTo>
                    <a:pt x="26686" y="41097"/>
                    <a:pt x="23484" y="34492"/>
                    <a:pt x="24284" y="31023"/>
                  </a:cubicBezTo>
                  <a:cubicBezTo>
                    <a:pt x="25118" y="27353"/>
                    <a:pt x="27520" y="21483"/>
                    <a:pt x="18180" y="20048"/>
                  </a:cubicBezTo>
                  <a:cubicBezTo>
                    <a:pt x="8840" y="18647"/>
                    <a:pt x="5971" y="1"/>
                    <a:pt x="59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64"/>
            <p:cNvSpPr/>
            <p:nvPr/>
          </p:nvSpPr>
          <p:spPr>
            <a:xfrm>
              <a:off x="-4334600" y="2355500"/>
              <a:ext cx="930700" cy="1483050"/>
            </a:xfrm>
            <a:custGeom>
              <a:rect b="b" l="l" r="r" t="t"/>
              <a:pathLst>
                <a:path extrusionOk="0" h="59322" w="37228">
                  <a:moveTo>
                    <a:pt x="16025" y="0"/>
                  </a:moveTo>
                  <a:cubicBezTo>
                    <a:pt x="15004" y="0"/>
                    <a:pt x="13932" y="105"/>
                    <a:pt x="12810" y="333"/>
                  </a:cubicBezTo>
                  <a:cubicBezTo>
                    <a:pt x="13744" y="4135"/>
                    <a:pt x="14545" y="8872"/>
                    <a:pt x="12310" y="12074"/>
                  </a:cubicBezTo>
                  <a:cubicBezTo>
                    <a:pt x="10742" y="14309"/>
                    <a:pt x="8040" y="15377"/>
                    <a:pt x="5805" y="16878"/>
                  </a:cubicBezTo>
                  <a:cubicBezTo>
                    <a:pt x="3537" y="18379"/>
                    <a:pt x="1402" y="20914"/>
                    <a:pt x="2136" y="23549"/>
                  </a:cubicBezTo>
                  <a:cubicBezTo>
                    <a:pt x="2903" y="26518"/>
                    <a:pt x="6872" y="28052"/>
                    <a:pt x="6973" y="31088"/>
                  </a:cubicBezTo>
                  <a:cubicBezTo>
                    <a:pt x="7039" y="33423"/>
                    <a:pt x="4804" y="35057"/>
                    <a:pt x="3303" y="36892"/>
                  </a:cubicBezTo>
                  <a:cubicBezTo>
                    <a:pt x="1" y="40895"/>
                    <a:pt x="368" y="47066"/>
                    <a:pt x="3303" y="51336"/>
                  </a:cubicBezTo>
                  <a:cubicBezTo>
                    <a:pt x="6205" y="55572"/>
                    <a:pt x="11209" y="58041"/>
                    <a:pt x="16313" y="58941"/>
                  </a:cubicBezTo>
                  <a:cubicBezTo>
                    <a:pt x="17630" y="59185"/>
                    <a:pt x="18987" y="59322"/>
                    <a:pt x="20339" y="59322"/>
                  </a:cubicBezTo>
                  <a:cubicBezTo>
                    <a:pt x="23061" y="59322"/>
                    <a:pt x="25759" y="58766"/>
                    <a:pt x="28054" y="57407"/>
                  </a:cubicBezTo>
                  <a:cubicBezTo>
                    <a:pt x="33125" y="54405"/>
                    <a:pt x="35226" y="48167"/>
                    <a:pt x="35993" y="42329"/>
                  </a:cubicBezTo>
                  <a:cubicBezTo>
                    <a:pt x="37227" y="32155"/>
                    <a:pt x="35460" y="21681"/>
                    <a:pt x="31290" y="12341"/>
                  </a:cubicBezTo>
                  <a:cubicBezTo>
                    <a:pt x="29722" y="8905"/>
                    <a:pt x="27854" y="5536"/>
                    <a:pt x="24885" y="3168"/>
                  </a:cubicBezTo>
                  <a:cubicBezTo>
                    <a:pt x="22621" y="1320"/>
                    <a:pt x="19647" y="0"/>
                    <a:pt x="16025"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64"/>
            <p:cNvSpPr/>
            <p:nvPr/>
          </p:nvSpPr>
          <p:spPr>
            <a:xfrm>
              <a:off x="-4438000" y="2585625"/>
              <a:ext cx="1400200" cy="1772125"/>
            </a:xfrm>
            <a:custGeom>
              <a:rect b="b" l="l" r="r" t="t"/>
              <a:pathLst>
                <a:path extrusionOk="0" h="70885" w="56008">
                  <a:moveTo>
                    <a:pt x="10341" y="24351"/>
                  </a:moveTo>
                  <a:lnTo>
                    <a:pt x="10341" y="24351"/>
                  </a:lnTo>
                  <a:cubicBezTo>
                    <a:pt x="9507" y="25519"/>
                    <a:pt x="8340" y="26553"/>
                    <a:pt x="7473" y="27654"/>
                  </a:cubicBezTo>
                  <a:cubicBezTo>
                    <a:pt x="4170" y="31657"/>
                    <a:pt x="4537" y="37828"/>
                    <a:pt x="7473" y="42064"/>
                  </a:cubicBezTo>
                  <a:cubicBezTo>
                    <a:pt x="7639" y="42331"/>
                    <a:pt x="7840" y="42564"/>
                    <a:pt x="8040" y="42831"/>
                  </a:cubicBezTo>
                  <a:cubicBezTo>
                    <a:pt x="5805" y="41230"/>
                    <a:pt x="4170" y="38795"/>
                    <a:pt x="3770" y="36060"/>
                  </a:cubicBezTo>
                  <a:cubicBezTo>
                    <a:pt x="3270" y="33024"/>
                    <a:pt x="4237" y="29722"/>
                    <a:pt x="6338" y="27454"/>
                  </a:cubicBezTo>
                  <a:cubicBezTo>
                    <a:pt x="7506" y="26186"/>
                    <a:pt x="8940" y="25285"/>
                    <a:pt x="10341" y="24351"/>
                  </a:cubicBezTo>
                  <a:close/>
                  <a:moveTo>
                    <a:pt x="17647" y="1"/>
                  </a:moveTo>
                  <a:cubicBezTo>
                    <a:pt x="17446" y="1035"/>
                    <a:pt x="17013" y="2002"/>
                    <a:pt x="16446" y="2869"/>
                  </a:cubicBezTo>
                  <a:cubicBezTo>
                    <a:pt x="14911" y="5104"/>
                    <a:pt x="12176" y="6172"/>
                    <a:pt x="9941" y="7673"/>
                  </a:cubicBezTo>
                  <a:cubicBezTo>
                    <a:pt x="7673" y="9174"/>
                    <a:pt x="5571" y="11709"/>
                    <a:pt x="6272" y="14344"/>
                  </a:cubicBezTo>
                  <a:cubicBezTo>
                    <a:pt x="7072" y="17313"/>
                    <a:pt x="11008" y="18847"/>
                    <a:pt x="11109" y="21883"/>
                  </a:cubicBezTo>
                  <a:cubicBezTo>
                    <a:pt x="11142" y="22617"/>
                    <a:pt x="10942" y="23217"/>
                    <a:pt x="10608" y="23851"/>
                  </a:cubicBezTo>
                  <a:cubicBezTo>
                    <a:pt x="10308" y="23984"/>
                    <a:pt x="9974" y="24151"/>
                    <a:pt x="9607" y="24351"/>
                  </a:cubicBezTo>
                  <a:cubicBezTo>
                    <a:pt x="7006" y="25786"/>
                    <a:pt x="4003" y="26686"/>
                    <a:pt x="2135" y="28988"/>
                  </a:cubicBezTo>
                  <a:cubicBezTo>
                    <a:pt x="134" y="31456"/>
                    <a:pt x="1" y="35126"/>
                    <a:pt x="1468" y="37961"/>
                  </a:cubicBezTo>
                  <a:cubicBezTo>
                    <a:pt x="2836" y="40563"/>
                    <a:pt x="5438" y="42464"/>
                    <a:pt x="8273" y="43332"/>
                  </a:cubicBezTo>
                  <a:cubicBezTo>
                    <a:pt x="9441" y="44733"/>
                    <a:pt x="10842" y="45900"/>
                    <a:pt x="12443" y="46867"/>
                  </a:cubicBezTo>
                  <a:cubicBezTo>
                    <a:pt x="12510" y="46901"/>
                    <a:pt x="12576" y="46968"/>
                    <a:pt x="12643" y="47001"/>
                  </a:cubicBezTo>
                  <a:cubicBezTo>
                    <a:pt x="12910" y="47168"/>
                    <a:pt x="13143" y="47301"/>
                    <a:pt x="13444" y="47468"/>
                  </a:cubicBezTo>
                  <a:lnTo>
                    <a:pt x="13677" y="47568"/>
                  </a:lnTo>
                  <a:cubicBezTo>
                    <a:pt x="13977" y="47701"/>
                    <a:pt x="14244" y="47868"/>
                    <a:pt x="14511" y="48002"/>
                  </a:cubicBezTo>
                  <a:cubicBezTo>
                    <a:pt x="14578" y="48035"/>
                    <a:pt x="14644" y="48035"/>
                    <a:pt x="14678" y="48068"/>
                  </a:cubicBezTo>
                  <a:cubicBezTo>
                    <a:pt x="15345" y="48369"/>
                    <a:pt x="16079" y="48669"/>
                    <a:pt x="16813" y="48902"/>
                  </a:cubicBezTo>
                  <a:cubicBezTo>
                    <a:pt x="16913" y="48969"/>
                    <a:pt x="17013" y="49002"/>
                    <a:pt x="17113" y="49002"/>
                  </a:cubicBezTo>
                  <a:cubicBezTo>
                    <a:pt x="17346" y="49069"/>
                    <a:pt x="17613" y="49169"/>
                    <a:pt x="17913" y="49236"/>
                  </a:cubicBezTo>
                  <a:cubicBezTo>
                    <a:pt x="18013" y="49303"/>
                    <a:pt x="18147" y="49336"/>
                    <a:pt x="18247" y="49336"/>
                  </a:cubicBezTo>
                  <a:cubicBezTo>
                    <a:pt x="18480" y="49403"/>
                    <a:pt x="18747" y="49469"/>
                    <a:pt x="18981" y="49536"/>
                  </a:cubicBezTo>
                  <a:cubicBezTo>
                    <a:pt x="19114" y="49569"/>
                    <a:pt x="19181" y="49569"/>
                    <a:pt x="19314" y="49636"/>
                  </a:cubicBezTo>
                  <a:cubicBezTo>
                    <a:pt x="19681" y="49703"/>
                    <a:pt x="20015" y="49803"/>
                    <a:pt x="20415" y="49836"/>
                  </a:cubicBezTo>
                  <a:cubicBezTo>
                    <a:pt x="21734" y="50100"/>
                    <a:pt x="23105" y="50209"/>
                    <a:pt x="24459" y="50209"/>
                  </a:cubicBezTo>
                  <a:cubicBezTo>
                    <a:pt x="24646" y="50209"/>
                    <a:pt x="24832" y="50207"/>
                    <a:pt x="25018" y="50203"/>
                  </a:cubicBezTo>
                  <a:lnTo>
                    <a:pt x="27320" y="53506"/>
                  </a:lnTo>
                  <a:lnTo>
                    <a:pt x="27253" y="58876"/>
                  </a:lnTo>
                  <a:lnTo>
                    <a:pt x="28754" y="61511"/>
                  </a:lnTo>
                  <a:cubicBezTo>
                    <a:pt x="29031" y="62014"/>
                    <a:pt x="29080" y="62365"/>
                    <a:pt x="29387" y="62365"/>
                  </a:cubicBezTo>
                  <a:cubicBezTo>
                    <a:pt x="29488" y="62365"/>
                    <a:pt x="29616" y="62327"/>
                    <a:pt x="29789" y="62245"/>
                  </a:cubicBezTo>
                  <a:cubicBezTo>
                    <a:pt x="30322" y="62012"/>
                    <a:pt x="30656" y="61478"/>
                    <a:pt x="30656" y="60877"/>
                  </a:cubicBezTo>
                  <a:lnTo>
                    <a:pt x="30522" y="56541"/>
                  </a:lnTo>
                  <a:lnTo>
                    <a:pt x="33424" y="59143"/>
                  </a:lnTo>
                  <a:lnTo>
                    <a:pt x="35259" y="63479"/>
                  </a:lnTo>
                  <a:cubicBezTo>
                    <a:pt x="35520" y="64080"/>
                    <a:pt x="36128" y="64476"/>
                    <a:pt x="36780" y="64476"/>
                  </a:cubicBezTo>
                  <a:cubicBezTo>
                    <a:pt x="36961" y="64476"/>
                    <a:pt x="37146" y="64445"/>
                    <a:pt x="37327" y="64380"/>
                  </a:cubicBezTo>
                  <a:cubicBezTo>
                    <a:pt x="37861" y="64180"/>
                    <a:pt x="38295" y="63713"/>
                    <a:pt x="38428" y="63146"/>
                  </a:cubicBezTo>
                  <a:lnTo>
                    <a:pt x="38495" y="63146"/>
                  </a:lnTo>
                  <a:cubicBezTo>
                    <a:pt x="38528" y="63146"/>
                    <a:pt x="38528" y="63079"/>
                    <a:pt x="38595" y="63079"/>
                  </a:cubicBezTo>
                  <a:lnTo>
                    <a:pt x="38828" y="63379"/>
                  </a:lnTo>
                  <a:cubicBezTo>
                    <a:pt x="39059" y="63661"/>
                    <a:pt x="39389" y="63825"/>
                    <a:pt x="39726" y="63825"/>
                  </a:cubicBezTo>
                  <a:cubicBezTo>
                    <a:pt x="39827" y="63825"/>
                    <a:pt x="39929" y="63810"/>
                    <a:pt x="40029" y="63780"/>
                  </a:cubicBezTo>
                  <a:cubicBezTo>
                    <a:pt x="40763" y="63613"/>
                    <a:pt x="41163" y="62879"/>
                    <a:pt x="40930" y="62178"/>
                  </a:cubicBezTo>
                  <a:lnTo>
                    <a:pt x="40496" y="61078"/>
                  </a:lnTo>
                  <a:lnTo>
                    <a:pt x="40496" y="61078"/>
                  </a:lnTo>
                  <a:cubicBezTo>
                    <a:pt x="41097" y="61511"/>
                    <a:pt x="41764" y="61878"/>
                    <a:pt x="42364" y="62212"/>
                  </a:cubicBezTo>
                  <a:lnTo>
                    <a:pt x="54473" y="68450"/>
                  </a:lnTo>
                  <a:lnTo>
                    <a:pt x="56007" y="70885"/>
                  </a:lnTo>
                  <a:cubicBezTo>
                    <a:pt x="53784" y="48580"/>
                    <a:pt x="46000" y="44375"/>
                    <a:pt x="37701" y="44375"/>
                  </a:cubicBezTo>
                  <a:cubicBezTo>
                    <a:pt x="32676" y="44375"/>
                    <a:pt x="27462" y="45917"/>
                    <a:pt x="23179" y="45917"/>
                  </a:cubicBezTo>
                  <a:cubicBezTo>
                    <a:pt x="21375" y="45917"/>
                    <a:pt x="19737" y="45643"/>
                    <a:pt x="18347" y="44866"/>
                  </a:cubicBezTo>
                  <a:cubicBezTo>
                    <a:pt x="8106" y="39162"/>
                    <a:pt x="14978" y="26386"/>
                    <a:pt x="19048" y="14845"/>
                  </a:cubicBezTo>
                  <a:cubicBezTo>
                    <a:pt x="22483" y="5304"/>
                    <a:pt x="18981" y="1168"/>
                    <a:pt x="17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64"/>
            <p:cNvSpPr/>
            <p:nvPr/>
          </p:nvSpPr>
          <p:spPr>
            <a:xfrm>
              <a:off x="-4301225" y="2467200"/>
              <a:ext cx="897325" cy="1370150"/>
            </a:xfrm>
            <a:custGeom>
              <a:rect b="b" l="l" r="r" t="t"/>
              <a:pathLst>
                <a:path extrusionOk="0" h="54806" w="35893">
                  <a:moveTo>
                    <a:pt x="25018" y="1"/>
                  </a:moveTo>
                  <a:lnTo>
                    <a:pt x="16846" y="1268"/>
                  </a:lnTo>
                  <a:cubicBezTo>
                    <a:pt x="16846" y="1268"/>
                    <a:pt x="16178" y="7940"/>
                    <a:pt x="10841" y="14344"/>
                  </a:cubicBezTo>
                  <a:cubicBezTo>
                    <a:pt x="7139" y="18781"/>
                    <a:pt x="12676" y="25019"/>
                    <a:pt x="10508" y="26753"/>
                  </a:cubicBezTo>
                  <a:cubicBezTo>
                    <a:pt x="3669" y="32224"/>
                    <a:pt x="0" y="37428"/>
                    <a:pt x="6138" y="50904"/>
                  </a:cubicBezTo>
                  <a:cubicBezTo>
                    <a:pt x="8740" y="52739"/>
                    <a:pt x="11842" y="53873"/>
                    <a:pt x="15011" y="54440"/>
                  </a:cubicBezTo>
                  <a:cubicBezTo>
                    <a:pt x="16328" y="54672"/>
                    <a:pt x="17685" y="54806"/>
                    <a:pt x="19037" y="54806"/>
                  </a:cubicBezTo>
                  <a:cubicBezTo>
                    <a:pt x="21759" y="54806"/>
                    <a:pt x="24457" y="54265"/>
                    <a:pt x="26753" y="52905"/>
                  </a:cubicBezTo>
                  <a:cubicBezTo>
                    <a:pt x="31756" y="49903"/>
                    <a:pt x="33891" y="43632"/>
                    <a:pt x="34658" y="37795"/>
                  </a:cubicBezTo>
                  <a:cubicBezTo>
                    <a:pt x="35892" y="27621"/>
                    <a:pt x="34091" y="17180"/>
                    <a:pt x="29922" y="7840"/>
                  </a:cubicBezTo>
                  <a:cubicBezTo>
                    <a:pt x="28687" y="5004"/>
                    <a:pt x="27153" y="2202"/>
                    <a:pt x="250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64"/>
            <p:cNvSpPr/>
            <p:nvPr/>
          </p:nvSpPr>
          <p:spPr>
            <a:xfrm>
              <a:off x="-3451450" y="2840550"/>
              <a:ext cx="557075" cy="591550"/>
            </a:xfrm>
            <a:custGeom>
              <a:rect b="b" l="l" r="r" t="t"/>
              <a:pathLst>
                <a:path extrusionOk="0" h="23662" w="22283">
                  <a:moveTo>
                    <a:pt x="6219" y="0"/>
                  </a:moveTo>
                  <a:cubicBezTo>
                    <a:pt x="5188" y="0"/>
                    <a:pt x="4146" y="308"/>
                    <a:pt x="3236" y="945"/>
                  </a:cubicBezTo>
                  <a:lnTo>
                    <a:pt x="2869" y="1178"/>
                  </a:lnTo>
                  <a:cubicBezTo>
                    <a:pt x="534" y="2846"/>
                    <a:pt x="0" y="6049"/>
                    <a:pt x="1601" y="8384"/>
                  </a:cubicBezTo>
                  <a:lnTo>
                    <a:pt x="15111" y="23661"/>
                  </a:lnTo>
                  <a:lnTo>
                    <a:pt x="22283" y="16323"/>
                  </a:lnTo>
                  <a:lnTo>
                    <a:pt x="10441" y="2179"/>
                  </a:lnTo>
                  <a:cubicBezTo>
                    <a:pt x="9423" y="754"/>
                    <a:pt x="7834" y="0"/>
                    <a:pt x="6219" y="0"/>
                  </a:cubicBezTo>
                  <a:close/>
                </a:path>
              </a:pathLst>
            </a:custGeom>
            <a:solidFill>
              <a:srgbClr val="E8A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64"/>
            <p:cNvSpPr/>
            <p:nvPr/>
          </p:nvSpPr>
          <p:spPr>
            <a:xfrm>
              <a:off x="-3151250" y="2876675"/>
              <a:ext cx="484550" cy="555425"/>
            </a:xfrm>
            <a:custGeom>
              <a:rect b="b" l="l" r="r" t="t"/>
              <a:pathLst>
                <a:path extrusionOk="0" h="22217" w="19382">
                  <a:moveTo>
                    <a:pt x="16012" y="0"/>
                  </a:moveTo>
                  <a:lnTo>
                    <a:pt x="1" y="12543"/>
                  </a:lnTo>
                  <a:lnTo>
                    <a:pt x="3103" y="22216"/>
                  </a:lnTo>
                  <a:lnTo>
                    <a:pt x="19381" y="5571"/>
                  </a:lnTo>
                  <a:lnTo>
                    <a:pt x="16012"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64"/>
            <p:cNvSpPr/>
            <p:nvPr/>
          </p:nvSpPr>
          <p:spPr>
            <a:xfrm>
              <a:off x="-3540700" y="2812150"/>
              <a:ext cx="481200" cy="345575"/>
            </a:xfrm>
            <a:custGeom>
              <a:rect b="b" l="l" r="r" t="t"/>
              <a:pathLst>
                <a:path extrusionOk="0" h="13823" w="19248">
                  <a:moveTo>
                    <a:pt x="8611" y="0"/>
                  </a:moveTo>
                  <a:cubicBezTo>
                    <a:pt x="7239" y="0"/>
                    <a:pt x="5880" y="534"/>
                    <a:pt x="4638" y="1881"/>
                  </a:cubicBezTo>
                  <a:cubicBezTo>
                    <a:pt x="4604" y="1881"/>
                    <a:pt x="1" y="7285"/>
                    <a:pt x="9941" y="13823"/>
                  </a:cubicBezTo>
                  <a:lnTo>
                    <a:pt x="19248" y="7718"/>
                  </a:lnTo>
                  <a:cubicBezTo>
                    <a:pt x="19248" y="7718"/>
                    <a:pt x="13831" y="0"/>
                    <a:pt x="86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64"/>
            <p:cNvSpPr/>
            <p:nvPr/>
          </p:nvSpPr>
          <p:spPr>
            <a:xfrm>
              <a:off x="-3756375" y="2665675"/>
              <a:ext cx="406675" cy="384225"/>
            </a:xfrm>
            <a:custGeom>
              <a:rect b="b" l="l" r="r" t="t"/>
              <a:pathLst>
                <a:path extrusionOk="0" h="15369" w="16267">
                  <a:moveTo>
                    <a:pt x="10529" y="1"/>
                  </a:moveTo>
                  <a:cubicBezTo>
                    <a:pt x="10529" y="1"/>
                    <a:pt x="10529" y="1"/>
                    <a:pt x="10529" y="1"/>
                  </a:cubicBezTo>
                  <a:lnTo>
                    <a:pt x="10529" y="1"/>
                  </a:lnTo>
                  <a:cubicBezTo>
                    <a:pt x="10529" y="1"/>
                    <a:pt x="10529" y="1"/>
                    <a:pt x="10529" y="1"/>
                  </a:cubicBezTo>
                  <a:close/>
                  <a:moveTo>
                    <a:pt x="3624" y="1"/>
                  </a:moveTo>
                  <a:cubicBezTo>
                    <a:pt x="3624" y="1"/>
                    <a:pt x="2290" y="8173"/>
                    <a:pt x="789" y="11176"/>
                  </a:cubicBezTo>
                  <a:cubicBezTo>
                    <a:pt x="0" y="12808"/>
                    <a:pt x="4537" y="15368"/>
                    <a:pt x="8902" y="15368"/>
                  </a:cubicBezTo>
                  <a:cubicBezTo>
                    <a:pt x="12477" y="15368"/>
                    <a:pt x="15936" y="13652"/>
                    <a:pt x="16267" y="8307"/>
                  </a:cubicBezTo>
                  <a:cubicBezTo>
                    <a:pt x="16267" y="8307"/>
                    <a:pt x="15533" y="7440"/>
                    <a:pt x="14532" y="6872"/>
                  </a:cubicBezTo>
                  <a:cubicBezTo>
                    <a:pt x="13098" y="6139"/>
                    <a:pt x="11230" y="4304"/>
                    <a:pt x="10529" y="1"/>
                  </a:cubicBezTo>
                  <a:lnTo>
                    <a:pt x="10529" y="1"/>
                  </a:lnTo>
                  <a:cubicBezTo>
                    <a:pt x="10508" y="7"/>
                    <a:pt x="8095" y="371"/>
                    <a:pt x="6059" y="371"/>
                  </a:cubicBezTo>
                  <a:cubicBezTo>
                    <a:pt x="5033" y="371"/>
                    <a:pt x="4102" y="279"/>
                    <a:pt x="3624"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64"/>
            <p:cNvSpPr/>
            <p:nvPr/>
          </p:nvSpPr>
          <p:spPr>
            <a:xfrm>
              <a:off x="-3672450" y="2664850"/>
              <a:ext cx="271050" cy="167325"/>
            </a:xfrm>
            <a:custGeom>
              <a:rect b="b" l="l" r="r" t="t"/>
              <a:pathLst>
                <a:path extrusionOk="0" h="6693" w="10842">
                  <a:moveTo>
                    <a:pt x="367" y="0"/>
                  </a:moveTo>
                  <a:lnTo>
                    <a:pt x="367" y="34"/>
                  </a:lnTo>
                  <a:cubicBezTo>
                    <a:pt x="267" y="101"/>
                    <a:pt x="267" y="134"/>
                    <a:pt x="267" y="134"/>
                  </a:cubicBezTo>
                  <a:lnTo>
                    <a:pt x="267" y="201"/>
                  </a:lnTo>
                  <a:lnTo>
                    <a:pt x="267" y="234"/>
                  </a:lnTo>
                  <a:lnTo>
                    <a:pt x="267" y="334"/>
                  </a:lnTo>
                  <a:cubicBezTo>
                    <a:pt x="234" y="568"/>
                    <a:pt x="167" y="1001"/>
                    <a:pt x="67" y="1502"/>
                  </a:cubicBezTo>
                  <a:lnTo>
                    <a:pt x="67" y="1535"/>
                  </a:lnTo>
                  <a:cubicBezTo>
                    <a:pt x="34" y="1668"/>
                    <a:pt x="34" y="1802"/>
                    <a:pt x="0" y="1902"/>
                  </a:cubicBezTo>
                  <a:cubicBezTo>
                    <a:pt x="1608" y="3911"/>
                    <a:pt x="5677" y="6693"/>
                    <a:pt x="9848" y="6693"/>
                  </a:cubicBezTo>
                  <a:cubicBezTo>
                    <a:pt x="10179" y="6693"/>
                    <a:pt x="10511" y="6675"/>
                    <a:pt x="10842" y="6639"/>
                  </a:cubicBezTo>
                  <a:cubicBezTo>
                    <a:pt x="9507" y="5771"/>
                    <a:pt x="7873" y="3937"/>
                    <a:pt x="7239" y="0"/>
                  </a:cubicBezTo>
                  <a:cubicBezTo>
                    <a:pt x="7239" y="0"/>
                    <a:pt x="4793" y="371"/>
                    <a:pt x="2757" y="371"/>
                  </a:cubicBezTo>
                  <a:cubicBezTo>
                    <a:pt x="1739" y="371"/>
                    <a:pt x="823" y="278"/>
                    <a:pt x="367"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64"/>
            <p:cNvSpPr/>
            <p:nvPr/>
          </p:nvSpPr>
          <p:spPr>
            <a:xfrm>
              <a:off x="-3680800" y="2665675"/>
              <a:ext cx="331950" cy="279400"/>
            </a:xfrm>
            <a:custGeom>
              <a:rect b="b" l="l" r="r" t="t"/>
              <a:pathLst>
                <a:path extrusionOk="0" h="11176" w="13278">
                  <a:moveTo>
                    <a:pt x="668" y="1"/>
                  </a:moveTo>
                  <a:cubicBezTo>
                    <a:pt x="668" y="1"/>
                    <a:pt x="401" y="1502"/>
                    <a:pt x="1" y="3503"/>
                  </a:cubicBezTo>
                  <a:cubicBezTo>
                    <a:pt x="1369" y="6906"/>
                    <a:pt x="4704" y="10642"/>
                    <a:pt x="12710" y="11176"/>
                  </a:cubicBezTo>
                  <a:cubicBezTo>
                    <a:pt x="13010" y="10408"/>
                    <a:pt x="13210" y="9441"/>
                    <a:pt x="13277" y="8307"/>
                  </a:cubicBezTo>
                  <a:cubicBezTo>
                    <a:pt x="13244" y="8307"/>
                    <a:pt x="12510" y="7440"/>
                    <a:pt x="11542" y="6906"/>
                  </a:cubicBezTo>
                  <a:cubicBezTo>
                    <a:pt x="10108" y="6139"/>
                    <a:pt x="8240" y="4304"/>
                    <a:pt x="7540" y="1"/>
                  </a:cubicBezTo>
                  <a:cubicBezTo>
                    <a:pt x="7540" y="1"/>
                    <a:pt x="5093" y="371"/>
                    <a:pt x="3057" y="371"/>
                  </a:cubicBezTo>
                  <a:cubicBezTo>
                    <a:pt x="2039" y="371"/>
                    <a:pt x="1124" y="279"/>
                    <a:pt x="668"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64"/>
            <p:cNvSpPr/>
            <p:nvPr/>
          </p:nvSpPr>
          <p:spPr>
            <a:xfrm>
              <a:off x="-3500650" y="2068600"/>
              <a:ext cx="291050" cy="382700"/>
            </a:xfrm>
            <a:custGeom>
              <a:rect b="b" l="l" r="r" t="t"/>
              <a:pathLst>
                <a:path extrusionOk="0" h="15308" w="11642">
                  <a:moveTo>
                    <a:pt x="1034" y="0"/>
                  </a:moveTo>
                  <a:cubicBezTo>
                    <a:pt x="0" y="2102"/>
                    <a:pt x="167" y="4670"/>
                    <a:pt x="967" y="6872"/>
                  </a:cubicBezTo>
                  <a:cubicBezTo>
                    <a:pt x="1801" y="9073"/>
                    <a:pt x="3136" y="11108"/>
                    <a:pt x="4503" y="13009"/>
                  </a:cubicBezTo>
                  <a:cubicBezTo>
                    <a:pt x="5137" y="13877"/>
                    <a:pt x="5804" y="14844"/>
                    <a:pt x="6838" y="15178"/>
                  </a:cubicBezTo>
                  <a:cubicBezTo>
                    <a:pt x="7104" y="15266"/>
                    <a:pt x="7382" y="15308"/>
                    <a:pt x="7662" y="15308"/>
                  </a:cubicBezTo>
                  <a:cubicBezTo>
                    <a:pt x="8434" y="15308"/>
                    <a:pt x="9219" y="14991"/>
                    <a:pt x="9807" y="14477"/>
                  </a:cubicBezTo>
                  <a:cubicBezTo>
                    <a:pt x="11508" y="12976"/>
                    <a:pt x="11642" y="10174"/>
                    <a:pt x="10574" y="8139"/>
                  </a:cubicBezTo>
                  <a:cubicBezTo>
                    <a:pt x="9540" y="6104"/>
                    <a:pt x="7639" y="4670"/>
                    <a:pt x="5671" y="3469"/>
                  </a:cubicBezTo>
                  <a:cubicBezTo>
                    <a:pt x="5304" y="2035"/>
                    <a:pt x="3302" y="634"/>
                    <a:pt x="1034"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64"/>
            <p:cNvSpPr/>
            <p:nvPr/>
          </p:nvSpPr>
          <p:spPr>
            <a:xfrm>
              <a:off x="-3887600" y="2096950"/>
              <a:ext cx="541250" cy="615525"/>
            </a:xfrm>
            <a:custGeom>
              <a:rect b="b" l="l" r="r" t="t"/>
              <a:pathLst>
                <a:path extrusionOk="0" h="24621" w="21650">
                  <a:moveTo>
                    <a:pt x="19881" y="0"/>
                  </a:moveTo>
                  <a:lnTo>
                    <a:pt x="4971" y="1234"/>
                  </a:lnTo>
                  <a:cubicBezTo>
                    <a:pt x="2135" y="1468"/>
                    <a:pt x="0" y="3970"/>
                    <a:pt x="267" y="6805"/>
                  </a:cubicBezTo>
                  <a:lnTo>
                    <a:pt x="968" y="15411"/>
                  </a:lnTo>
                  <a:cubicBezTo>
                    <a:pt x="1410" y="20690"/>
                    <a:pt x="5807" y="24621"/>
                    <a:pt x="10949" y="24621"/>
                  </a:cubicBezTo>
                  <a:cubicBezTo>
                    <a:pt x="11234" y="24621"/>
                    <a:pt x="11520" y="24609"/>
                    <a:pt x="11809" y="24584"/>
                  </a:cubicBezTo>
                  <a:lnTo>
                    <a:pt x="15144" y="24318"/>
                  </a:lnTo>
                  <a:cubicBezTo>
                    <a:pt x="18880" y="24017"/>
                    <a:pt x="21649" y="20715"/>
                    <a:pt x="21316" y="17012"/>
                  </a:cubicBezTo>
                  <a:lnTo>
                    <a:pt x="19881"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64"/>
            <p:cNvSpPr/>
            <p:nvPr/>
          </p:nvSpPr>
          <p:spPr>
            <a:xfrm>
              <a:off x="-3801700" y="2465100"/>
              <a:ext cx="171800" cy="156900"/>
            </a:xfrm>
            <a:custGeom>
              <a:rect b="b" l="l" r="r" t="t"/>
              <a:pathLst>
                <a:path extrusionOk="0" h="6276" w="6872">
                  <a:moveTo>
                    <a:pt x="3449" y="1"/>
                  </a:moveTo>
                  <a:cubicBezTo>
                    <a:pt x="2019" y="1"/>
                    <a:pt x="744" y="989"/>
                    <a:pt x="400" y="2420"/>
                  </a:cubicBezTo>
                  <a:cubicBezTo>
                    <a:pt x="0" y="4088"/>
                    <a:pt x="1034" y="5789"/>
                    <a:pt x="2735" y="6189"/>
                  </a:cubicBezTo>
                  <a:cubicBezTo>
                    <a:pt x="2977" y="6247"/>
                    <a:pt x="3220" y="6275"/>
                    <a:pt x="3458" y="6275"/>
                  </a:cubicBezTo>
                  <a:cubicBezTo>
                    <a:pt x="4861" y="6275"/>
                    <a:pt x="6129" y="5308"/>
                    <a:pt x="6471" y="3854"/>
                  </a:cubicBezTo>
                  <a:cubicBezTo>
                    <a:pt x="6872" y="2186"/>
                    <a:pt x="5838" y="485"/>
                    <a:pt x="4170" y="85"/>
                  </a:cubicBezTo>
                  <a:cubicBezTo>
                    <a:pt x="3928" y="28"/>
                    <a:pt x="3686" y="1"/>
                    <a:pt x="3449"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64"/>
            <p:cNvSpPr/>
            <p:nvPr/>
          </p:nvSpPr>
          <p:spPr>
            <a:xfrm>
              <a:off x="-3472300" y="2421350"/>
              <a:ext cx="119275" cy="155950"/>
            </a:xfrm>
            <a:custGeom>
              <a:rect b="b" l="l" r="r" t="t"/>
              <a:pathLst>
                <a:path extrusionOk="0" h="6238" w="4771">
                  <a:moveTo>
                    <a:pt x="3069" y="0"/>
                  </a:moveTo>
                  <a:cubicBezTo>
                    <a:pt x="1368" y="34"/>
                    <a:pt x="0" y="1401"/>
                    <a:pt x="0" y="3102"/>
                  </a:cubicBezTo>
                  <a:cubicBezTo>
                    <a:pt x="0" y="4837"/>
                    <a:pt x="1368" y="6238"/>
                    <a:pt x="3102" y="6238"/>
                  </a:cubicBezTo>
                  <a:cubicBezTo>
                    <a:pt x="3669" y="6238"/>
                    <a:pt x="4203" y="6105"/>
                    <a:pt x="4603" y="5838"/>
                  </a:cubicBezTo>
                  <a:cubicBezTo>
                    <a:pt x="4737" y="5237"/>
                    <a:pt x="4770" y="4603"/>
                    <a:pt x="4704" y="4003"/>
                  </a:cubicBezTo>
                  <a:lnTo>
                    <a:pt x="4370" y="267"/>
                  </a:lnTo>
                  <a:cubicBezTo>
                    <a:pt x="3936" y="100"/>
                    <a:pt x="3536" y="0"/>
                    <a:pt x="3069"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64"/>
            <p:cNvSpPr/>
            <p:nvPr/>
          </p:nvSpPr>
          <p:spPr>
            <a:xfrm>
              <a:off x="-3662450" y="3440400"/>
              <a:ext cx="87600" cy="85350"/>
            </a:xfrm>
            <a:custGeom>
              <a:rect b="b" l="l" r="r" t="t"/>
              <a:pathLst>
                <a:path extrusionOk="0" h="3414" w="3504">
                  <a:moveTo>
                    <a:pt x="2102" y="1"/>
                  </a:moveTo>
                  <a:lnTo>
                    <a:pt x="1" y="3403"/>
                  </a:lnTo>
                  <a:cubicBezTo>
                    <a:pt x="1" y="3403"/>
                    <a:pt x="144" y="3413"/>
                    <a:pt x="372" y="3413"/>
                  </a:cubicBezTo>
                  <a:cubicBezTo>
                    <a:pt x="867" y="3413"/>
                    <a:pt x="1762" y="3366"/>
                    <a:pt x="2469" y="3070"/>
                  </a:cubicBezTo>
                  <a:cubicBezTo>
                    <a:pt x="3503" y="2703"/>
                    <a:pt x="2102" y="1"/>
                    <a:pt x="2102" y="1"/>
                  </a:cubicBezTo>
                  <a:close/>
                </a:path>
              </a:pathLst>
            </a:custGeom>
            <a:solidFill>
              <a:srgbClr val="000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64"/>
            <p:cNvSpPr/>
            <p:nvPr/>
          </p:nvSpPr>
          <p:spPr>
            <a:xfrm>
              <a:off x="-3162250" y="3300300"/>
              <a:ext cx="115275" cy="66175"/>
            </a:xfrm>
            <a:custGeom>
              <a:rect b="b" l="l" r="r" t="t"/>
              <a:pathLst>
                <a:path extrusionOk="0" h="2647" w="4611">
                  <a:moveTo>
                    <a:pt x="841" y="1"/>
                  </a:moveTo>
                  <a:cubicBezTo>
                    <a:pt x="841" y="1"/>
                    <a:pt x="1" y="2646"/>
                    <a:pt x="1386" y="2646"/>
                  </a:cubicBezTo>
                  <a:cubicBezTo>
                    <a:pt x="1435" y="2646"/>
                    <a:pt x="1487" y="2643"/>
                    <a:pt x="1541" y="2636"/>
                  </a:cubicBezTo>
                  <a:cubicBezTo>
                    <a:pt x="3143" y="2436"/>
                    <a:pt x="4610" y="801"/>
                    <a:pt x="4610" y="801"/>
                  </a:cubicBezTo>
                  <a:lnTo>
                    <a:pt x="841" y="1"/>
                  </a:lnTo>
                  <a:close/>
                </a:path>
              </a:pathLst>
            </a:custGeom>
            <a:solidFill>
              <a:srgbClr val="000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64"/>
            <p:cNvSpPr/>
            <p:nvPr/>
          </p:nvSpPr>
          <p:spPr>
            <a:xfrm>
              <a:off x="-3636600" y="3299475"/>
              <a:ext cx="562100" cy="273550"/>
            </a:xfrm>
            <a:custGeom>
              <a:rect b="b" l="l" r="r" t="t"/>
              <a:pathLst>
                <a:path extrusionOk="0" h="10942" w="22484">
                  <a:moveTo>
                    <a:pt x="20449" y="0"/>
                  </a:moveTo>
                  <a:cubicBezTo>
                    <a:pt x="20415" y="0"/>
                    <a:pt x="5471" y="1435"/>
                    <a:pt x="1" y="6505"/>
                  </a:cubicBezTo>
                  <a:lnTo>
                    <a:pt x="968" y="10941"/>
                  </a:lnTo>
                  <a:lnTo>
                    <a:pt x="22484" y="4103"/>
                  </a:lnTo>
                  <a:lnTo>
                    <a:pt x="20449"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64"/>
            <p:cNvSpPr/>
            <p:nvPr/>
          </p:nvSpPr>
          <p:spPr>
            <a:xfrm>
              <a:off x="-3636600" y="3299475"/>
              <a:ext cx="546250" cy="211850"/>
            </a:xfrm>
            <a:custGeom>
              <a:rect b="b" l="l" r="r" t="t"/>
              <a:pathLst>
                <a:path extrusionOk="0" h="8474" w="21850">
                  <a:moveTo>
                    <a:pt x="20415" y="0"/>
                  </a:moveTo>
                  <a:cubicBezTo>
                    <a:pt x="20415" y="0"/>
                    <a:pt x="5438" y="1435"/>
                    <a:pt x="1" y="6505"/>
                  </a:cubicBezTo>
                  <a:lnTo>
                    <a:pt x="434" y="8473"/>
                  </a:lnTo>
                  <a:cubicBezTo>
                    <a:pt x="4504" y="7005"/>
                    <a:pt x="12743" y="4337"/>
                    <a:pt x="21850" y="2936"/>
                  </a:cubicBezTo>
                  <a:lnTo>
                    <a:pt x="20415"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64"/>
            <p:cNvSpPr/>
            <p:nvPr/>
          </p:nvSpPr>
          <p:spPr>
            <a:xfrm>
              <a:off x="-3757500" y="1944325"/>
              <a:ext cx="145950" cy="187450"/>
            </a:xfrm>
            <a:custGeom>
              <a:rect b="b" l="l" r="r" t="t"/>
              <a:pathLst>
                <a:path extrusionOk="0" h="7498" w="5838">
                  <a:moveTo>
                    <a:pt x="4603" y="1"/>
                  </a:moveTo>
                  <a:cubicBezTo>
                    <a:pt x="4003" y="2936"/>
                    <a:pt x="2335" y="5605"/>
                    <a:pt x="0" y="7440"/>
                  </a:cubicBezTo>
                  <a:cubicBezTo>
                    <a:pt x="323" y="7479"/>
                    <a:pt x="632" y="7498"/>
                    <a:pt x="926" y="7498"/>
                  </a:cubicBezTo>
                  <a:cubicBezTo>
                    <a:pt x="3117" y="7498"/>
                    <a:pt x="4490" y="6446"/>
                    <a:pt x="5137" y="5004"/>
                  </a:cubicBezTo>
                  <a:cubicBezTo>
                    <a:pt x="5838" y="3437"/>
                    <a:pt x="5637" y="1435"/>
                    <a:pt x="4603"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64"/>
            <p:cNvSpPr/>
            <p:nvPr/>
          </p:nvSpPr>
          <p:spPr>
            <a:xfrm>
              <a:off x="-4026025" y="2060250"/>
              <a:ext cx="365575" cy="438675"/>
            </a:xfrm>
            <a:custGeom>
              <a:rect b="b" l="l" r="r" t="t"/>
              <a:pathLst>
                <a:path extrusionOk="0" h="17547" w="14623">
                  <a:moveTo>
                    <a:pt x="14010" y="1"/>
                  </a:moveTo>
                  <a:cubicBezTo>
                    <a:pt x="14010" y="72"/>
                    <a:pt x="14019" y="153"/>
                    <a:pt x="14045" y="217"/>
                  </a:cubicBezTo>
                  <a:lnTo>
                    <a:pt x="14045" y="217"/>
                  </a:lnTo>
                  <a:cubicBezTo>
                    <a:pt x="14034" y="145"/>
                    <a:pt x="14022" y="73"/>
                    <a:pt x="14010" y="1"/>
                  </a:cubicBezTo>
                  <a:close/>
                  <a:moveTo>
                    <a:pt x="14045" y="217"/>
                  </a:moveTo>
                  <a:lnTo>
                    <a:pt x="14045" y="217"/>
                  </a:lnTo>
                  <a:cubicBezTo>
                    <a:pt x="14051" y="258"/>
                    <a:pt x="14058" y="299"/>
                    <a:pt x="14064" y="340"/>
                  </a:cubicBezTo>
                  <a:lnTo>
                    <a:pt x="14064" y="340"/>
                  </a:lnTo>
                  <a:cubicBezTo>
                    <a:pt x="14089" y="335"/>
                    <a:pt x="14114" y="330"/>
                    <a:pt x="14139" y="324"/>
                  </a:cubicBezTo>
                  <a:lnTo>
                    <a:pt x="14139" y="324"/>
                  </a:lnTo>
                  <a:cubicBezTo>
                    <a:pt x="14159" y="333"/>
                    <a:pt x="14181" y="338"/>
                    <a:pt x="14207" y="338"/>
                  </a:cubicBezTo>
                  <a:cubicBezTo>
                    <a:pt x="14260" y="338"/>
                    <a:pt x="14327" y="317"/>
                    <a:pt x="14410" y="267"/>
                  </a:cubicBezTo>
                  <a:lnTo>
                    <a:pt x="14410" y="267"/>
                  </a:lnTo>
                  <a:cubicBezTo>
                    <a:pt x="14320" y="286"/>
                    <a:pt x="14229" y="305"/>
                    <a:pt x="14139" y="324"/>
                  </a:cubicBezTo>
                  <a:lnTo>
                    <a:pt x="14139" y="324"/>
                  </a:lnTo>
                  <a:cubicBezTo>
                    <a:pt x="14095" y="305"/>
                    <a:pt x="14065" y="265"/>
                    <a:pt x="14045" y="217"/>
                  </a:cubicBezTo>
                  <a:close/>
                  <a:moveTo>
                    <a:pt x="14064" y="340"/>
                  </a:moveTo>
                  <a:lnTo>
                    <a:pt x="14064" y="340"/>
                  </a:lnTo>
                  <a:cubicBezTo>
                    <a:pt x="11470" y="887"/>
                    <a:pt x="8802" y="1488"/>
                    <a:pt x="6471" y="2669"/>
                  </a:cubicBezTo>
                  <a:cubicBezTo>
                    <a:pt x="4003" y="3937"/>
                    <a:pt x="1735" y="5971"/>
                    <a:pt x="901" y="8640"/>
                  </a:cubicBezTo>
                  <a:cubicBezTo>
                    <a:pt x="0" y="11509"/>
                    <a:pt x="734" y="14644"/>
                    <a:pt x="1501" y="17546"/>
                  </a:cubicBezTo>
                  <a:cubicBezTo>
                    <a:pt x="5471" y="16946"/>
                    <a:pt x="9073" y="14644"/>
                    <a:pt x="11408" y="11375"/>
                  </a:cubicBezTo>
                  <a:cubicBezTo>
                    <a:pt x="13676" y="8233"/>
                    <a:pt x="14622" y="4177"/>
                    <a:pt x="14064" y="34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64"/>
            <p:cNvSpPr/>
            <p:nvPr/>
          </p:nvSpPr>
          <p:spPr>
            <a:xfrm>
              <a:off x="-3720825" y="2002275"/>
              <a:ext cx="422000" cy="271475"/>
            </a:xfrm>
            <a:custGeom>
              <a:rect b="b" l="l" r="r" t="t"/>
              <a:pathLst>
                <a:path extrusionOk="0" h="10859" w="16880">
                  <a:moveTo>
                    <a:pt x="9186" y="1"/>
                  </a:moveTo>
                  <a:cubicBezTo>
                    <a:pt x="8082" y="1"/>
                    <a:pt x="6975" y="183"/>
                    <a:pt x="5938" y="518"/>
                  </a:cubicBezTo>
                  <a:cubicBezTo>
                    <a:pt x="3837" y="1152"/>
                    <a:pt x="2002" y="2420"/>
                    <a:pt x="1" y="4188"/>
                  </a:cubicBezTo>
                  <a:cubicBezTo>
                    <a:pt x="2603" y="8257"/>
                    <a:pt x="7306" y="10826"/>
                    <a:pt x="12143" y="10859"/>
                  </a:cubicBezTo>
                  <a:cubicBezTo>
                    <a:pt x="13177" y="10859"/>
                    <a:pt x="14278" y="10759"/>
                    <a:pt x="15112" y="10192"/>
                  </a:cubicBezTo>
                  <a:cubicBezTo>
                    <a:pt x="16312" y="9425"/>
                    <a:pt x="16879" y="7924"/>
                    <a:pt x="16846" y="6489"/>
                  </a:cubicBezTo>
                  <a:cubicBezTo>
                    <a:pt x="16779" y="4087"/>
                    <a:pt x="15145" y="1853"/>
                    <a:pt x="12977" y="818"/>
                  </a:cubicBezTo>
                  <a:cubicBezTo>
                    <a:pt x="11800" y="257"/>
                    <a:pt x="10495" y="1"/>
                    <a:pt x="9186"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64"/>
            <p:cNvSpPr/>
            <p:nvPr/>
          </p:nvSpPr>
          <p:spPr>
            <a:xfrm>
              <a:off x="-4076075" y="2115300"/>
              <a:ext cx="297750" cy="290225"/>
            </a:xfrm>
            <a:custGeom>
              <a:rect b="b" l="l" r="r" t="t"/>
              <a:pathLst>
                <a:path extrusionOk="0" h="11609" w="11910">
                  <a:moveTo>
                    <a:pt x="11909" y="0"/>
                  </a:moveTo>
                  <a:cubicBezTo>
                    <a:pt x="11666" y="210"/>
                    <a:pt x="11454" y="372"/>
                    <a:pt x="11263" y="498"/>
                  </a:cubicBezTo>
                  <a:lnTo>
                    <a:pt x="11263" y="498"/>
                  </a:lnTo>
                  <a:cubicBezTo>
                    <a:pt x="11732" y="472"/>
                    <a:pt x="11684" y="563"/>
                    <a:pt x="11909" y="0"/>
                  </a:cubicBezTo>
                  <a:close/>
                  <a:moveTo>
                    <a:pt x="11263" y="498"/>
                  </a:moveTo>
                  <a:lnTo>
                    <a:pt x="11263" y="498"/>
                  </a:lnTo>
                  <a:cubicBezTo>
                    <a:pt x="11038" y="510"/>
                    <a:pt x="10693" y="549"/>
                    <a:pt x="10141" y="701"/>
                  </a:cubicBezTo>
                  <a:cubicBezTo>
                    <a:pt x="9896" y="771"/>
                    <a:pt x="9647" y="831"/>
                    <a:pt x="9397" y="886"/>
                  </a:cubicBezTo>
                  <a:lnTo>
                    <a:pt x="9397" y="886"/>
                  </a:lnTo>
                  <a:cubicBezTo>
                    <a:pt x="9606" y="896"/>
                    <a:pt x="9790" y="907"/>
                    <a:pt x="9963" y="907"/>
                  </a:cubicBezTo>
                  <a:cubicBezTo>
                    <a:pt x="10388" y="907"/>
                    <a:pt x="10749" y="837"/>
                    <a:pt x="11263" y="498"/>
                  </a:cubicBezTo>
                  <a:close/>
                  <a:moveTo>
                    <a:pt x="8882" y="872"/>
                  </a:moveTo>
                  <a:cubicBezTo>
                    <a:pt x="8597" y="872"/>
                    <a:pt x="8268" y="886"/>
                    <a:pt x="7873" y="934"/>
                  </a:cubicBezTo>
                  <a:cubicBezTo>
                    <a:pt x="6072" y="1134"/>
                    <a:pt x="4170" y="967"/>
                    <a:pt x="2569" y="1835"/>
                  </a:cubicBezTo>
                  <a:cubicBezTo>
                    <a:pt x="868" y="2802"/>
                    <a:pt x="1" y="4837"/>
                    <a:pt x="167" y="6772"/>
                  </a:cubicBezTo>
                  <a:cubicBezTo>
                    <a:pt x="368" y="8673"/>
                    <a:pt x="1535" y="10441"/>
                    <a:pt x="3069" y="11608"/>
                  </a:cubicBezTo>
                  <a:cubicBezTo>
                    <a:pt x="1869" y="10141"/>
                    <a:pt x="1368" y="8106"/>
                    <a:pt x="1802" y="6271"/>
                  </a:cubicBezTo>
                  <a:cubicBezTo>
                    <a:pt x="2202" y="4370"/>
                    <a:pt x="3503" y="2769"/>
                    <a:pt x="5204" y="1968"/>
                  </a:cubicBezTo>
                  <a:cubicBezTo>
                    <a:pt x="6508" y="1316"/>
                    <a:pt x="7981" y="1194"/>
                    <a:pt x="9397" y="886"/>
                  </a:cubicBezTo>
                  <a:lnTo>
                    <a:pt x="9397" y="886"/>
                  </a:lnTo>
                  <a:cubicBezTo>
                    <a:pt x="9241" y="878"/>
                    <a:pt x="9071" y="872"/>
                    <a:pt x="8882" y="872"/>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64"/>
            <p:cNvSpPr/>
            <p:nvPr/>
          </p:nvSpPr>
          <p:spPr>
            <a:xfrm>
              <a:off x="-3346375" y="2535600"/>
              <a:ext cx="380275" cy="261400"/>
            </a:xfrm>
            <a:custGeom>
              <a:rect b="b" l="l" r="r" t="t"/>
              <a:pathLst>
                <a:path extrusionOk="0" h="10456" w="15211">
                  <a:moveTo>
                    <a:pt x="567" y="0"/>
                  </a:moveTo>
                  <a:cubicBezTo>
                    <a:pt x="0" y="1768"/>
                    <a:pt x="734" y="4270"/>
                    <a:pt x="2202" y="6305"/>
                  </a:cubicBezTo>
                  <a:cubicBezTo>
                    <a:pt x="3669" y="8339"/>
                    <a:pt x="5871" y="9941"/>
                    <a:pt x="8373" y="10341"/>
                  </a:cubicBezTo>
                  <a:cubicBezTo>
                    <a:pt x="8810" y="10418"/>
                    <a:pt x="9254" y="10456"/>
                    <a:pt x="9698" y="10456"/>
                  </a:cubicBezTo>
                  <a:cubicBezTo>
                    <a:pt x="11765" y="10456"/>
                    <a:pt x="13838" y="9632"/>
                    <a:pt x="15211" y="8039"/>
                  </a:cubicBezTo>
                  <a:lnTo>
                    <a:pt x="15211" y="8039"/>
                  </a:lnTo>
                  <a:cubicBezTo>
                    <a:pt x="13919" y="8976"/>
                    <a:pt x="12345" y="9412"/>
                    <a:pt x="10751" y="9412"/>
                  </a:cubicBezTo>
                  <a:cubicBezTo>
                    <a:pt x="9053" y="9412"/>
                    <a:pt x="7332" y="8918"/>
                    <a:pt x="5904" y="8006"/>
                  </a:cubicBezTo>
                  <a:cubicBezTo>
                    <a:pt x="3169" y="6271"/>
                    <a:pt x="1368" y="3202"/>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64"/>
            <p:cNvSpPr/>
            <p:nvPr/>
          </p:nvSpPr>
          <p:spPr>
            <a:xfrm>
              <a:off x="-3624925" y="2585625"/>
              <a:ext cx="144300" cy="59225"/>
            </a:xfrm>
            <a:custGeom>
              <a:rect b="b" l="l" r="r" t="t"/>
              <a:pathLst>
                <a:path extrusionOk="0" h="2369" w="5772">
                  <a:moveTo>
                    <a:pt x="282" y="1"/>
                  </a:moveTo>
                  <a:cubicBezTo>
                    <a:pt x="242" y="1"/>
                    <a:pt x="201" y="12"/>
                    <a:pt x="168" y="34"/>
                  </a:cubicBezTo>
                  <a:cubicBezTo>
                    <a:pt x="34" y="101"/>
                    <a:pt x="1" y="267"/>
                    <a:pt x="101" y="334"/>
                  </a:cubicBezTo>
                  <a:cubicBezTo>
                    <a:pt x="835" y="1635"/>
                    <a:pt x="2369" y="2369"/>
                    <a:pt x="3870" y="2369"/>
                  </a:cubicBezTo>
                  <a:cubicBezTo>
                    <a:pt x="4471" y="2369"/>
                    <a:pt x="5038" y="2269"/>
                    <a:pt x="5605" y="2035"/>
                  </a:cubicBezTo>
                  <a:cubicBezTo>
                    <a:pt x="5705" y="2002"/>
                    <a:pt x="5772" y="1869"/>
                    <a:pt x="5705" y="1768"/>
                  </a:cubicBezTo>
                  <a:cubicBezTo>
                    <a:pt x="5679" y="1667"/>
                    <a:pt x="5596" y="1623"/>
                    <a:pt x="5513" y="1623"/>
                  </a:cubicBezTo>
                  <a:cubicBezTo>
                    <a:pt x="5487" y="1623"/>
                    <a:pt x="5462" y="1627"/>
                    <a:pt x="5438" y="1635"/>
                  </a:cubicBezTo>
                  <a:cubicBezTo>
                    <a:pt x="4941" y="1865"/>
                    <a:pt x="4402" y="1973"/>
                    <a:pt x="3863" y="1973"/>
                  </a:cubicBezTo>
                  <a:cubicBezTo>
                    <a:pt x="2523" y="1973"/>
                    <a:pt x="1182" y="1300"/>
                    <a:pt x="468" y="134"/>
                  </a:cubicBezTo>
                  <a:cubicBezTo>
                    <a:pt x="446" y="45"/>
                    <a:pt x="364" y="1"/>
                    <a:pt x="282" y="1"/>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64"/>
            <p:cNvSpPr/>
            <p:nvPr/>
          </p:nvSpPr>
          <p:spPr>
            <a:xfrm>
              <a:off x="-3757500" y="2831625"/>
              <a:ext cx="710525" cy="693875"/>
            </a:xfrm>
            <a:custGeom>
              <a:rect b="b" l="l" r="r" t="t"/>
              <a:pathLst>
                <a:path extrusionOk="0" h="27755" w="28421">
                  <a:moveTo>
                    <a:pt x="14844" y="1"/>
                  </a:moveTo>
                  <a:lnTo>
                    <a:pt x="14510" y="201"/>
                  </a:lnTo>
                  <a:cubicBezTo>
                    <a:pt x="14510" y="201"/>
                    <a:pt x="18480" y="4904"/>
                    <a:pt x="11575" y="6973"/>
                  </a:cubicBezTo>
                  <a:cubicBezTo>
                    <a:pt x="11575" y="6973"/>
                    <a:pt x="10945" y="7266"/>
                    <a:pt x="9858" y="7266"/>
                  </a:cubicBezTo>
                  <a:cubicBezTo>
                    <a:pt x="8060" y="7266"/>
                    <a:pt x="5014" y="6463"/>
                    <a:pt x="1501" y="2203"/>
                  </a:cubicBezTo>
                  <a:lnTo>
                    <a:pt x="0" y="13844"/>
                  </a:lnTo>
                  <a:lnTo>
                    <a:pt x="3803" y="27754"/>
                  </a:lnTo>
                  <a:cubicBezTo>
                    <a:pt x="3803" y="27754"/>
                    <a:pt x="11575" y="21149"/>
                    <a:pt x="28420" y="19548"/>
                  </a:cubicBezTo>
                  <a:cubicBezTo>
                    <a:pt x="26919" y="13444"/>
                    <a:pt x="25118" y="7406"/>
                    <a:pt x="14844" y="1"/>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64"/>
            <p:cNvSpPr/>
            <p:nvPr/>
          </p:nvSpPr>
          <p:spPr>
            <a:xfrm>
              <a:off x="-3757500" y="3143525"/>
              <a:ext cx="710525" cy="383625"/>
            </a:xfrm>
            <a:custGeom>
              <a:rect b="b" l="l" r="r" t="t"/>
              <a:pathLst>
                <a:path extrusionOk="0" h="15345" w="28421">
                  <a:moveTo>
                    <a:pt x="167" y="1"/>
                  </a:moveTo>
                  <a:lnTo>
                    <a:pt x="0" y="1368"/>
                  </a:lnTo>
                  <a:lnTo>
                    <a:pt x="3803" y="15345"/>
                  </a:lnTo>
                  <a:cubicBezTo>
                    <a:pt x="3803" y="15278"/>
                    <a:pt x="11575" y="8673"/>
                    <a:pt x="28420" y="7072"/>
                  </a:cubicBezTo>
                  <a:cubicBezTo>
                    <a:pt x="27820" y="4804"/>
                    <a:pt x="27253" y="2502"/>
                    <a:pt x="26152" y="167"/>
                  </a:cubicBezTo>
                  <a:cubicBezTo>
                    <a:pt x="21525" y="2558"/>
                    <a:pt x="17192" y="3359"/>
                    <a:pt x="13464" y="3359"/>
                  </a:cubicBezTo>
                  <a:cubicBezTo>
                    <a:pt x="5906" y="3359"/>
                    <a:pt x="834" y="67"/>
                    <a:pt x="834" y="67"/>
                  </a:cubicBezTo>
                  <a:lnTo>
                    <a:pt x="1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64"/>
            <p:cNvSpPr/>
            <p:nvPr/>
          </p:nvSpPr>
          <p:spPr>
            <a:xfrm>
              <a:off x="-3757500" y="2886675"/>
              <a:ext cx="161800" cy="471200"/>
            </a:xfrm>
            <a:custGeom>
              <a:rect b="b" l="l" r="r" t="t"/>
              <a:pathLst>
                <a:path extrusionOk="0" h="18848" w="6472">
                  <a:moveTo>
                    <a:pt x="1501" y="1"/>
                  </a:moveTo>
                  <a:lnTo>
                    <a:pt x="0" y="11642"/>
                  </a:lnTo>
                  <a:lnTo>
                    <a:pt x="1968" y="18847"/>
                  </a:lnTo>
                  <a:cubicBezTo>
                    <a:pt x="6171" y="15945"/>
                    <a:pt x="6471" y="8340"/>
                    <a:pt x="6271" y="4103"/>
                  </a:cubicBezTo>
                  <a:cubicBezTo>
                    <a:pt x="4837" y="3336"/>
                    <a:pt x="3236" y="2102"/>
                    <a:pt x="1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64"/>
            <p:cNvSpPr/>
            <p:nvPr/>
          </p:nvSpPr>
          <p:spPr>
            <a:xfrm>
              <a:off x="-3282175" y="3366175"/>
              <a:ext cx="1180025" cy="870650"/>
            </a:xfrm>
            <a:custGeom>
              <a:rect b="b" l="l" r="r" t="t"/>
              <a:pathLst>
                <a:path extrusionOk="0" h="34826" w="47201">
                  <a:moveTo>
                    <a:pt x="8907" y="1"/>
                  </a:moveTo>
                  <a:lnTo>
                    <a:pt x="1" y="2870"/>
                  </a:lnTo>
                  <a:lnTo>
                    <a:pt x="7639" y="18881"/>
                  </a:lnTo>
                  <a:lnTo>
                    <a:pt x="25686" y="18881"/>
                  </a:lnTo>
                  <a:lnTo>
                    <a:pt x="36160" y="34826"/>
                  </a:lnTo>
                  <a:lnTo>
                    <a:pt x="47201" y="30623"/>
                  </a:lnTo>
                  <a:lnTo>
                    <a:pt x="39295" y="12176"/>
                  </a:lnTo>
                  <a:cubicBezTo>
                    <a:pt x="38928" y="11176"/>
                    <a:pt x="38295" y="10108"/>
                    <a:pt x="37527" y="9007"/>
                  </a:cubicBezTo>
                  <a:cubicBezTo>
                    <a:pt x="34445" y="4599"/>
                    <a:pt x="29320" y="2002"/>
                    <a:pt x="23888" y="2002"/>
                  </a:cubicBezTo>
                  <a:cubicBezTo>
                    <a:pt x="23854" y="2002"/>
                    <a:pt x="23819" y="2002"/>
                    <a:pt x="23784" y="2002"/>
                  </a:cubicBezTo>
                  <a:lnTo>
                    <a:pt x="9974" y="2136"/>
                  </a:lnTo>
                  <a:lnTo>
                    <a:pt x="89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64"/>
            <p:cNvSpPr/>
            <p:nvPr/>
          </p:nvSpPr>
          <p:spPr>
            <a:xfrm>
              <a:off x="-3192950" y="3623025"/>
              <a:ext cx="902350" cy="614650"/>
            </a:xfrm>
            <a:custGeom>
              <a:rect b="b" l="l" r="r" t="t"/>
              <a:pathLst>
                <a:path extrusionOk="0" h="24586" w="36094">
                  <a:moveTo>
                    <a:pt x="3103" y="1"/>
                  </a:moveTo>
                  <a:lnTo>
                    <a:pt x="1" y="201"/>
                  </a:lnTo>
                  <a:lnTo>
                    <a:pt x="4037" y="8674"/>
                  </a:lnTo>
                  <a:lnTo>
                    <a:pt x="22083" y="8674"/>
                  </a:lnTo>
                  <a:lnTo>
                    <a:pt x="32557" y="24585"/>
                  </a:lnTo>
                  <a:lnTo>
                    <a:pt x="36093" y="23184"/>
                  </a:lnTo>
                  <a:lnTo>
                    <a:pt x="27520" y="7740"/>
                  </a:lnTo>
                  <a:cubicBezTo>
                    <a:pt x="25452" y="4137"/>
                    <a:pt x="21783" y="1702"/>
                    <a:pt x="17613" y="1335"/>
                  </a:cubicBez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64"/>
            <p:cNvSpPr/>
            <p:nvPr/>
          </p:nvSpPr>
          <p:spPr>
            <a:xfrm>
              <a:off x="-3543200" y="2480825"/>
              <a:ext cx="58400" cy="97325"/>
            </a:xfrm>
            <a:custGeom>
              <a:rect b="b" l="l" r="r" t="t"/>
              <a:pathLst>
                <a:path extrusionOk="0" h="3893" w="2336">
                  <a:moveTo>
                    <a:pt x="1125" y="1"/>
                  </a:moveTo>
                  <a:cubicBezTo>
                    <a:pt x="1063" y="1"/>
                    <a:pt x="993" y="17"/>
                    <a:pt x="935" y="56"/>
                  </a:cubicBezTo>
                  <a:cubicBezTo>
                    <a:pt x="901" y="156"/>
                    <a:pt x="901" y="290"/>
                    <a:pt x="1002" y="356"/>
                  </a:cubicBezTo>
                  <a:cubicBezTo>
                    <a:pt x="1569" y="857"/>
                    <a:pt x="1869" y="1391"/>
                    <a:pt x="1869" y="1858"/>
                  </a:cubicBezTo>
                  <a:cubicBezTo>
                    <a:pt x="1769" y="3192"/>
                    <a:pt x="234" y="3492"/>
                    <a:pt x="168" y="3492"/>
                  </a:cubicBezTo>
                  <a:cubicBezTo>
                    <a:pt x="34" y="3492"/>
                    <a:pt x="1" y="3625"/>
                    <a:pt x="1" y="3726"/>
                  </a:cubicBezTo>
                  <a:cubicBezTo>
                    <a:pt x="1" y="3826"/>
                    <a:pt x="68" y="3892"/>
                    <a:pt x="201" y="3892"/>
                  </a:cubicBezTo>
                  <a:cubicBezTo>
                    <a:pt x="901" y="3792"/>
                    <a:pt x="2236" y="3192"/>
                    <a:pt x="2269" y="1891"/>
                  </a:cubicBezTo>
                  <a:cubicBezTo>
                    <a:pt x="2336" y="1290"/>
                    <a:pt x="1936" y="657"/>
                    <a:pt x="1235" y="23"/>
                  </a:cubicBezTo>
                  <a:cubicBezTo>
                    <a:pt x="1207" y="9"/>
                    <a:pt x="1168" y="1"/>
                    <a:pt x="1125" y="1"/>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64"/>
            <p:cNvSpPr/>
            <p:nvPr/>
          </p:nvSpPr>
          <p:spPr>
            <a:xfrm>
              <a:off x="-2710925" y="4657950"/>
              <a:ext cx="373625" cy="318775"/>
            </a:xfrm>
            <a:custGeom>
              <a:rect b="b" l="l" r="r" t="t"/>
              <a:pathLst>
                <a:path extrusionOk="0" h="12751" w="14945">
                  <a:moveTo>
                    <a:pt x="9640" y="0"/>
                  </a:moveTo>
                  <a:lnTo>
                    <a:pt x="0" y="4804"/>
                  </a:lnTo>
                  <a:lnTo>
                    <a:pt x="5904" y="12709"/>
                  </a:lnTo>
                  <a:cubicBezTo>
                    <a:pt x="5904" y="12709"/>
                    <a:pt x="6250" y="12751"/>
                    <a:pt x="6811" y="12751"/>
                  </a:cubicBezTo>
                  <a:cubicBezTo>
                    <a:pt x="8772" y="12751"/>
                    <a:pt x="13362" y="12246"/>
                    <a:pt x="14944" y="7706"/>
                  </a:cubicBezTo>
                  <a:lnTo>
                    <a:pt x="9640"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64"/>
            <p:cNvSpPr/>
            <p:nvPr/>
          </p:nvSpPr>
          <p:spPr>
            <a:xfrm>
              <a:off x="-2592525" y="4836400"/>
              <a:ext cx="658850" cy="337775"/>
            </a:xfrm>
            <a:custGeom>
              <a:rect b="b" l="l" r="r" t="t"/>
              <a:pathLst>
                <a:path extrusionOk="0" h="13511" w="26354">
                  <a:moveTo>
                    <a:pt x="9775" y="1"/>
                  </a:moveTo>
                  <a:lnTo>
                    <a:pt x="1" y="4037"/>
                  </a:lnTo>
                  <a:lnTo>
                    <a:pt x="234" y="9908"/>
                  </a:lnTo>
                  <a:cubicBezTo>
                    <a:pt x="368" y="11909"/>
                    <a:pt x="2036" y="13510"/>
                    <a:pt x="4037" y="13510"/>
                  </a:cubicBezTo>
                  <a:lnTo>
                    <a:pt x="26353" y="13510"/>
                  </a:lnTo>
                  <a:lnTo>
                    <a:pt x="26353" y="12810"/>
                  </a:lnTo>
                  <a:cubicBezTo>
                    <a:pt x="26353" y="11075"/>
                    <a:pt x="25252" y="9574"/>
                    <a:pt x="23685" y="9007"/>
                  </a:cubicBezTo>
                  <a:lnTo>
                    <a:pt x="20749" y="7973"/>
                  </a:lnTo>
                  <a:lnTo>
                    <a:pt x="9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64"/>
            <p:cNvSpPr/>
            <p:nvPr/>
          </p:nvSpPr>
          <p:spPr>
            <a:xfrm>
              <a:off x="-2232250" y="4975675"/>
              <a:ext cx="135950" cy="123450"/>
            </a:xfrm>
            <a:custGeom>
              <a:rect b="b" l="l" r="r" t="t"/>
              <a:pathLst>
                <a:path extrusionOk="0" h="4938" w="5438">
                  <a:moveTo>
                    <a:pt x="3102" y="0"/>
                  </a:moveTo>
                  <a:lnTo>
                    <a:pt x="0" y="2836"/>
                  </a:lnTo>
                  <a:lnTo>
                    <a:pt x="1968" y="4937"/>
                  </a:lnTo>
                  <a:lnTo>
                    <a:pt x="5437" y="1668"/>
                  </a:lnTo>
                  <a:lnTo>
                    <a:pt x="31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64"/>
            <p:cNvSpPr/>
            <p:nvPr/>
          </p:nvSpPr>
          <p:spPr>
            <a:xfrm>
              <a:off x="-2324825" y="4912300"/>
              <a:ext cx="140950" cy="128450"/>
            </a:xfrm>
            <a:custGeom>
              <a:rect b="b" l="l" r="r" t="t"/>
              <a:pathLst>
                <a:path extrusionOk="0" h="5138" w="5638">
                  <a:moveTo>
                    <a:pt x="3303" y="0"/>
                  </a:moveTo>
                  <a:lnTo>
                    <a:pt x="1" y="3036"/>
                  </a:lnTo>
                  <a:lnTo>
                    <a:pt x="1969" y="5137"/>
                  </a:lnTo>
                  <a:lnTo>
                    <a:pt x="5638" y="1668"/>
                  </a:lnTo>
                  <a:lnTo>
                    <a:pt x="33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64"/>
            <p:cNvSpPr/>
            <p:nvPr/>
          </p:nvSpPr>
          <p:spPr>
            <a:xfrm>
              <a:off x="-2710925" y="4658775"/>
              <a:ext cx="281050" cy="258550"/>
            </a:xfrm>
            <a:custGeom>
              <a:rect b="b" l="l" r="r" t="t"/>
              <a:pathLst>
                <a:path extrusionOk="0" h="10342" w="11242">
                  <a:moveTo>
                    <a:pt x="9674" y="1"/>
                  </a:moveTo>
                  <a:lnTo>
                    <a:pt x="0" y="4771"/>
                  </a:lnTo>
                  <a:lnTo>
                    <a:pt x="4170" y="10341"/>
                  </a:lnTo>
                  <a:lnTo>
                    <a:pt x="11242" y="2269"/>
                  </a:lnTo>
                  <a:lnTo>
                    <a:pt x="9674"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64"/>
            <p:cNvSpPr/>
            <p:nvPr/>
          </p:nvSpPr>
          <p:spPr>
            <a:xfrm>
              <a:off x="-3970175" y="2397525"/>
              <a:ext cx="162650" cy="192650"/>
            </a:xfrm>
            <a:custGeom>
              <a:rect b="b" l="l" r="r" t="t"/>
              <a:pathLst>
                <a:path extrusionOk="0" h="7706" w="6506">
                  <a:moveTo>
                    <a:pt x="3973" y="1"/>
                  </a:moveTo>
                  <a:cubicBezTo>
                    <a:pt x="2619" y="1"/>
                    <a:pt x="1220" y="878"/>
                    <a:pt x="668" y="2121"/>
                  </a:cubicBezTo>
                  <a:cubicBezTo>
                    <a:pt x="1" y="3655"/>
                    <a:pt x="535" y="5556"/>
                    <a:pt x="1802" y="6657"/>
                  </a:cubicBezTo>
                  <a:cubicBezTo>
                    <a:pt x="2625" y="7350"/>
                    <a:pt x="3701" y="7706"/>
                    <a:pt x="4783" y="7706"/>
                  </a:cubicBezTo>
                  <a:cubicBezTo>
                    <a:pt x="5368" y="7706"/>
                    <a:pt x="5955" y="7602"/>
                    <a:pt x="6506" y="7391"/>
                  </a:cubicBezTo>
                  <a:cubicBezTo>
                    <a:pt x="5972" y="5056"/>
                    <a:pt x="5405" y="2721"/>
                    <a:pt x="4804" y="119"/>
                  </a:cubicBezTo>
                  <a:cubicBezTo>
                    <a:pt x="4535" y="39"/>
                    <a:pt x="4255" y="1"/>
                    <a:pt x="3973"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64"/>
            <p:cNvSpPr/>
            <p:nvPr/>
          </p:nvSpPr>
          <p:spPr>
            <a:xfrm>
              <a:off x="-3936800" y="2428275"/>
              <a:ext cx="101750" cy="130700"/>
            </a:xfrm>
            <a:custGeom>
              <a:rect b="b" l="l" r="r" t="t"/>
              <a:pathLst>
                <a:path extrusionOk="0" h="5228" w="4070">
                  <a:moveTo>
                    <a:pt x="1201" y="0"/>
                  </a:moveTo>
                  <a:cubicBezTo>
                    <a:pt x="1119" y="0"/>
                    <a:pt x="1030" y="53"/>
                    <a:pt x="968" y="157"/>
                  </a:cubicBezTo>
                  <a:cubicBezTo>
                    <a:pt x="934" y="257"/>
                    <a:pt x="0" y="2258"/>
                    <a:pt x="901" y="3759"/>
                  </a:cubicBezTo>
                  <a:cubicBezTo>
                    <a:pt x="1335" y="4593"/>
                    <a:pt x="2302" y="5094"/>
                    <a:pt x="3736" y="5227"/>
                  </a:cubicBezTo>
                  <a:cubicBezTo>
                    <a:pt x="3903" y="5227"/>
                    <a:pt x="4003" y="5094"/>
                    <a:pt x="4003" y="4960"/>
                  </a:cubicBezTo>
                  <a:cubicBezTo>
                    <a:pt x="4070" y="4793"/>
                    <a:pt x="3936" y="4627"/>
                    <a:pt x="3770" y="4627"/>
                  </a:cubicBezTo>
                  <a:cubicBezTo>
                    <a:pt x="2602" y="4560"/>
                    <a:pt x="1768" y="4126"/>
                    <a:pt x="1401" y="3459"/>
                  </a:cubicBezTo>
                  <a:cubicBezTo>
                    <a:pt x="667" y="2258"/>
                    <a:pt x="1468" y="424"/>
                    <a:pt x="1468" y="424"/>
                  </a:cubicBezTo>
                  <a:cubicBezTo>
                    <a:pt x="1568" y="290"/>
                    <a:pt x="1501" y="123"/>
                    <a:pt x="1335" y="57"/>
                  </a:cubicBezTo>
                  <a:cubicBezTo>
                    <a:pt x="1297" y="19"/>
                    <a:pt x="1250" y="0"/>
                    <a:pt x="1201"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64"/>
            <p:cNvSpPr/>
            <p:nvPr/>
          </p:nvSpPr>
          <p:spPr>
            <a:xfrm>
              <a:off x="-3632425" y="3392875"/>
              <a:ext cx="1144175" cy="1370175"/>
            </a:xfrm>
            <a:custGeom>
              <a:rect b="b" l="l" r="r" t="t"/>
              <a:pathLst>
                <a:path extrusionOk="0" h="54807" w="45767">
                  <a:moveTo>
                    <a:pt x="19915" y="0"/>
                  </a:moveTo>
                  <a:lnTo>
                    <a:pt x="601" y="6205"/>
                  </a:lnTo>
                  <a:lnTo>
                    <a:pt x="301" y="10274"/>
                  </a:lnTo>
                  <a:cubicBezTo>
                    <a:pt x="1" y="12209"/>
                    <a:pt x="1" y="14110"/>
                    <a:pt x="301" y="16045"/>
                  </a:cubicBezTo>
                  <a:cubicBezTo>
                    <a:pt x="1235" y="21949"/>
                    <a:pt x="4937" y="27053"/>
                    <a:pt x="10241" y="29788"/>
                  </a:cubicBezTo>
                  <a:lnTo>
                    <a:pt x="22317" y="36059"/>
                  </a:lnTo>
                  <a:lnTo>
                    <a:pt x="34158" y="54806"/>
                  </a:lnTo>
                  <a:lnTo>
                    <a:pt x="45767" y="48135"/>
                  </a:lnTo>
                  <a:lnTo>
                    <a:pt x="33591" y="26386"/>
                  </a:lnTo>
                  <a:cubicBezTo>
                    <a:pt x="32591" y="24585"/>
                    <a:pt x="31356" y="22917"/>
                    <a:pt x="29989" y="21416"/>
                  </a:cubicBezTo>
                  <a:lnTo>
                    <a:pt x="26753" y="17913"/>
                  </a:lnTo>
                  <a:lnTo>
                    <a:pt x="20815" y="9240"/>
                  </a:lnTo>
                  <a:lnTo>
                    <a:pt x="199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64"/>
            <p:cNvSpPr/>
            <p:nvPr/>
          </p:nvSpPr>
          <p:spPr>
            <a:xfrm>
              <a:off x="-3631600" y="3519625"/>
              <a:ext cx="1029950" cy="1356000"/>
            </a:xfrm>
            <a:custGeom>
              <a:rect b="b" l="l" r="r" t="t"/>
              <a:pathLst>
                <a:path extrusionOk="0" h="54240" w="41198">
                  <a:moveTo>
                    <a:pt x="4071" y="1"/>
                  </a:moveTo>
                  <a:lnTo>
                    <a:pt x="568" y="1168"/>
                  </a:lnTo>
                  <a:lnTo>
                    <a:pt x="268" y="5271"/>
                  </a:lnTo>
                  <a:cubicBezTo>
                    <a:pt x="1" y="7172"/>
                    <a:pt x="1" y="9107"/>
                    <a:pt x="268" y="11009"/>
                  </a:cubicBezTo>
                  <a:cubicBezTo>
                    <a:pt x="1202" y="16946"/>
                    <a:pt x="4904" y="22016"/>
                    <a:pt x="10208" y="24785"/>
                  </a:cubicBezTo>
                  <a:lnTo>
                    <a:pt x="22284" y="31023"/>
                  </a:lnTo>
                  <a:lnTo>
                    <a:pt x="32524" y="47234"/>
                  </a:lnTo>
                  <a:lnTo>
                    <a:pt x="30356" y="48502"/>
                  </a:lnTo>
                  <a:lnTo>
                    <a:pt x="33692" y="54239"/>
                  </a:lnTo>
                  <a:lnTo>
                    <a:pt x="41197" y="49903"/>
                  </a:lnTo>
                  <a:lnTo>
                    <a:pt x="31790" y="32357"/>
                  </a:lnTo>
                  <a:cubicBezTo>
                    <a:pt x="29889" y="28821"/>
                    <a:pt x="27220" y="25852"/>
                    <a:pt x="23918" y="23684"/>
                  </a:cubicBezTo>
                  <a:lnTo>
                    <a:pt x="12977" y="16379"/>
                  </a:lnTo>
                  <a:cubicBezTo>
                    <a:pt x="7773" y="14344"/>
                    <a:pt x="5238" y="6005"/>
                    <a:pt x="40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64"/>
            <p:cNvSpPr/>
            <p:nvPr/>
          </p:nvSpPr>
          <p:spPr>
            <a:xfrm>
              <a:off x="-3601575" y="3553025"/>
              <a:ext cx="242700" cy="341075"/>
            </a:xfrm>
            <a:custGeom>
              <a:rect b="b" l="l" r="r" t="t"/>
              <a:pathLst>
                <a:path extrusionOk="0" h="13643" w="9708">
                  <a:moveTo>
                    <a:pt x="7672" y="0"/>
                  </a:moveTo>
                  <a:cubicBezTo>
                    <a:pt x="7627" y="0"/>
                    <a:pt x="7582" y="11"/>
                    <a:pt x="7540" y="32"/>
                  </a:cubicBezTo>
                  <a:cubicBezTo>
                    <a:pt x="7373" y="132"/>
                    <a:pt x="7339" y="299"/>
                    <a:pt x="7406" y="399"/>
                  </a:cubicBezTo>
                  <a:cubicBezTo>
                    <a:pt x="7473" y="466"/>
                    <a:pt x="9708" y="5470"/>
                    <a:pt x="7540" y="9172"/>
                  </a:cubicBezTo>
                  <a:cubicBezTo>
                    <a:pt x="6239" y="11307"/>
                    <a:pt x="3703" y="12641"/>
                    <a:pt x="1" y="13042"/>
                  </a:cubicBezTo>
                  <a:cubicBezTo>
                    <a:pt x="68" y="13242"/>
                    <a:pt x="101" y="13409"/>
                    <a:pt x="201" y="13642"/>
                  </a:cubicBezTo>
                  <a:cubicBezTo>
                    <a:pt x="4037" y="13142"/>
                    <a:pt x="6706" y="11741"/>
                    <a:pt x="8040" y="9472"/>
                  </a:cubicBezTo>
                  <a:cubicBezTo>
                    <a:pt x="9007" y="7805"/>
                    <a:pt x="9274" y="5670"/>
                    <a:pt x="8874" y="3301"/>
                  </a:cubicBezTo>
                  <a:cubicBezTo>
                    <a:pt x="8540" y="1500"/>
                    <a:pt x="7940" y="199"/>
                    <a:pt x="7906" y="166"/>
                  </a:cubicBezTo>
                  <a:cubicBezTo>
                    <a:pt x="7861" y="52"/>
                    <a:pt x="7769" y="0"/>
                    <a:pt x="7672" y="0"/>
                  </a:cubicBez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64"/>
            <p:cNvSpPr/>
            <p:nvPr/>
          </p:nvSpPr>
          <p:spPr>
            <a:xfrm>
              <a:off x="-4041050" y="2892775"/>
              <a:ext cx="458675" cy="1036350"/>
            </a:xfrm>
            <a:custGeom>
              <a:rect b="b" l="l" r="r" t="t"/>
              <a:pathLst>
                <a:path extrusionOk="0" h="41454" w="18347">
                  <a:moveTo>
                    <a:pt x="9267" y="1"/>
                  </a:moveTo>
                  <a:cubicBezTo>
                    <a:pt x="6997" y="1"/>
                    <a:pt x="4882" y="1520"/>
                    <a:pt x="4270" y="3826"/>
                  </a:cubicBezTo>
                  <a:lnTo>
                    <a:pt x="601" y="20104"/>
                  </a:lnTo>
                  <a:cubicBezTo>
                    <a:pt x="1" y="22673"/>
                    <a:pt x="568" y="25375"/>
                    <a:pt x="2069" y="27543"/>
                  </a:cubicBezTo>
                  <a:lnTo>
                    <a:pt x="11742" y="41453"/>
                  </a:lnTo>
                  <a:lnTo>
                    <a:pt x="18347" y="37884"/>
                  </a:lnTo>
                  <a:lnTo>
                    <a:pt x="10341" y="22606"/>
                  </a:lnTo>
                  <a:lnTo>
                    <a:pt x="14744" y="6728"/>
                  </a:lnTo>
                  <a:cubicBezTo>
                    <a:pt x="15512" y="3926"/>
                    <a:pt x="13911" y="1057"/>
                    <a:pt x="11109" y="324"/>
                  </a:cubicBezTo>
                  <a:lnTo>
                    <a:pt x="10642" y="190"/>
                  </a:lnTo>
                  <a:cubicBezTo>
                    <a:pt x="10184" y="62"/>
                    <a:pt x="9723" y="1"/>
                    <a:pt x="9267"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64"/>
            <p:cNvSpPr/>
            <p:nvPr/>
          </p:nvSpPr>
          <p:spPr>
            <a:xfrm>
              <a:off x="-4013525" y="3131025"/>
              <a:ext cx="321925" cy="212675"/>
            </a:xfrm>
            <a:custGeom>
              <a:rect b="b" l="l" r="r" t="t"/>
              <a:pathLst>
                <a:path extrusionOk="0" h="8507" w="12877">
                  <a:moveTo>
                    <a:pt x="12876" y="0"/>
                  </a:moveTo>
                  <a:lnTo>
                    <a:pt x="1868" y="334"/>
                  </a:lnTo>
                  <a:lnTo>
                    <a:pt x="0" y="8506"/>
                  </a:lnTo>
                  <a:lnTo>
                    <a:pt x="0" y="8506"/>
                  </a:lnTo>
                  <a:lnTo>
                    <a:pt x="10641" y="8206"/>
                  </a:lnTo>
                  <a:lnTo>
                    <a:pt x="12876"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64"/>
            <p:cNvSpPr/>
            <p:nvPr/>
          </p:nvSpPr>
          <p:spPr>
            <a:xfrm>
              <a:off x="-3511500" y="3897400"/>
              <a:ext cx="166800" cy="135500"/>
            </a:xfrm>
            <a:custGeom>
              <a:rect b="b" l="l" r="r" t="t"/>
              <a:pathLst>
                <a:path extrusionOk="0" h="5420" w="6672">
                  <a:moveTo>
                    <a:pt x="0" y="0"/>
                  </a:moveTo>
                  <a:lnTo>
                    <a:pt x="4604" y="5037"/>
                  </a:lnTo>
                  <a:cubicBezTo>
                    <a:pt x="4812" y="5287"/>
                    <a:pt x="5097" y="5420"/>
                    <a:pt x="5396" y="5420"/>
                  </a:cubicBezTo>
                  <a:cubicBezTo>
                    <a:pt x="5577" y="5420"/>
                    <a:pt x="5762" y="5371"/>
                    <a:pt x="5938" y="5271"/>
                  </a:cubicBezTo>
                  <a:cubicBezTo>
                    <a:pt x="6572" y="4937"/>
                    <a:pt x="6672" y="4170"/>
                    <a:pt x="6272" y="3603"/>
                  </a:cubicBezTo>
                  <a:lnTo>
                    <a:pt x="5271" y="2369"/>
                  </a:lnTo>
                  <a:lnTo>
                    <a:pt x="0" y="0"/>
                  </a:lnTo>
                  <a:close/>
                </a:path>
              </a:pathLst>
            </a:custGeom>
            <a:solidFill>
              <a:srgbClr val="EAA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64"/>
            <p:cNvSpPr/>
            <p:nvPr/>
          </p:nvSpPr>
          <p:spPr>
            <a:xfrm>
              <a:off x="-3755850" y="3823175"/>
              <a:ext cx="412825" cy="372350"/>
            </a:xfrm>
            <a:custGeom>
              <a:rect b="b" l="l" r="r" t="t"/>
              <a:pathLst>
                <a:path extrusionOk="0" h="14894" w="16513">
                  <a:moveTo>
                    <a:pt x="5872" y="1"/>
                  </a:moveTo>
                  <a:lnTo>
                    <a:pt x="101" y="3370"/>
                  </a:lnTo>
                  <a:lnTo>
                    <a:pt x="1" y="9307"/>
                  </a:lnTo>
                  <a:lnTo>
                    <a:pt x="1502" y="11909"/>
                  </a:lnTo>
                  <a:cubicBezTo>
                    <a:pt x="1782" y="12418"/>
                    <a:pt x="1829" y="12791"/>
                    <a:pt x="2146" y="12791"/>
                  </a:cubicBezTo>
                  <a:cubicBezTo>
                    <a:pt x="2245" y="12791"/>
                    <a:pt x="2370" y="12755"/>
                    <a:pt x="2536" y="12676"/>
                  </a:cubicBezTo>
                  <a:cubicBezTo>
                    <a:pt x="3070" y="12410"/>
                    <a:pt x="3403" y="11876"/>
                    <a:pt x="3403" y="11309"/>
                  </a:cubicBezTo>
                  <a:lnTo>
                    <a:pt x="3270" y="6972"/>
                  </a:lnTo>
                  <a:lnTo>
                    <a:pt x="6172" y="9541"/>
                  </a:lnTo>
                  <a:lnTo>
                    <a:pt x="8006" y="13877"/>
                  </a:lnTo>
                  <a:cubicBezTo>
                    <a:pt x="8270" y="14511"/>
                    <a:pt x="8889" y="14894"/>
                    <a:pt x="9549" y="14894"/>
                  </a:cubicBezTo>
                  <a:cubicBezTo>
                    <a:pt x="9724" y="14894"/>
                    <a:pt x="9901" y="14867"/>
                    <a:pt x="10075" y="14811"/>
                  </a:cubicBezTo>
                  <a:cubicBezTo>
                    <a:pt x="10708" y="14578"/>
                    <a:pt x="11109" y="14011"/>
                    <a:pt x="11175" y="13344"/>
                  </a:cubicBezTo>
                  <a:lnTo>
                    <a:pt x="11542" y="13811"/>
                  </a:lnTo>
                  <a:cubicBezTo>
                    <a:pt x="11773" y="14093"/>
                    <a:pt x="12083" y="14256"/>
                    <a:pt x="12426" y="14256"/>
                  </a:cubicBezTo>
                  <a:cubicBezTo>
                    <a:pt x="12529" y="14256"/>
                    <a:pt x="12635" y="14242"/>
                    <a:pt x="12743" y="14211"/>
                  </a:cubicBezTo>
                  <a:cubicBezTo>
                    <a:pt x="13444" y="14044"/>
                    <a:pt x="13877" y="13310"/>
                    <a:pt x="13610" y="12576"/>
                  </a:cubicBezTo>
                  <a:lnTo>
                    <a:pt x="11576" y="7072"/>
                  </a:lnTo>
                  <a:lnTo>
                    <a:pt x="14778" y="11642"/>
                  </a:lnTo>
                  <a:cubicBezTo>
                    <a:pt x="14949" y="11877"/>
                    <a:pt x="15228" y="12016"/>
                    <a:pt x="15504" y="12016"/>
                  </a:cubicBezTo>
                  <a:cubicBezTo>
                    <a:pt x="15659" y="12016"/>
                    <a:pt x="15813" y="11972"/>
                    <a:pt x="15945" y="11876"/>
                  </a:cubicBezTo>
                  <a:cubicBezTo>
                    <a:pt x="16379" y="11642"/>
                    <a:pt x="16513" y="11142"/>
                    <a:pt x="16246" y="10708"/>
                  </a:cubicBezTo>
                  <a:lnTo>
                    <a:pt x="13244" y="5171"/>
                  </a:lnTo>
                  <a:lnTo>
                    <a:pt x="5872"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64"/>
            <p:cNvSpPr/>
            <p:nvPr/>
          </p:nvSpPr>
          <p:spPr>
            <a:xfrm>
              <a:off x="-3602400" y="3948675"/>
              <a:ext cx="129825" cy="213100"/>
            </a:xfrm>
            <a:custGeom>
              <a:rect b="b" l="l" r="r" t="t"/>
              <a:pathLst>
                <a:path extrusionOk="0" h="8524" w="5193">
                  <a:moveTo>
                    <a:pt x="205" y="1"/>
                  </a:moveTo>
                  <a:cubicBezTo>
                    <a:pt x="151" y="1"/>
                    <a:pt x="101" y="18"/>
                    <a:pt x="67" y="51"/>
                  </a:cubicBezTo>
                  <a:cubicBezTo>
                    <a:pt x="0" y="151"/>
                    <a:pt x="0" y="284"/>
                    <a:pt x="67" y="351"/>
                  </a:cubicBezTo>
                  <a:lnTo>
                    <a:pt x="3370" y="3854"/>
                  </a:lnTo>
                  <a:lnTo>
                    <a:pt x="4804" y="8324"/>
                  </a:lnTo>
                  <a:cubicBezTo>
                    <a:pt x="4871" y="8390"/>
                    <a:pt x="4937" y="8490"/>
                    <a:pt x="5037" y="8490"/>
                  </a:cubicBezTo>
                  <a:cubicBezTo>
                    <a:pt x="5056" y="8490"/>
                    <a:pt x="5075" y="8490"/>
                    <a:pt x="5076" y="8496"/>
                  </a:cubicBezTo>
                  <a:lnTo>
                    <a:pt x="5076" y="8496"/>
                  </a:lnTo>
                  <a:cubicBezTo>
                    <a:pt x="5135" y="8442"/>
                    <a:pt x="5192" y="8333"/>
                    <a:pt x="5137" y="8223"/>
                  </a:cubicBezTo>
                  <a:lnTo>
                    <a:pt x="3703" y="3687"/>
                  </a:lnTo>
                  <a:cubicBezTo>
                    <a:pt x="3703" y="3654"/>
                    <a:pt x="3703" y="3654"/>
                    <a:pt x="3636" y="3620"/>
                  </a:cubicBezTo>
                  <a:lnTo>
                    <a:pt x="367" y="51"/>
                  </a:lnTo>
                  <a:cubicBezTo>
                    <a:pt x="317" y="18"/>
                    <a:pt x="259" y="1"/>
                    <a:pt x="205" y="1"/>
                  </a:cubicBezTo>
                  <a:close/>
                  <a:moveTo>
                    <a:pt x="5076" y="8496"/>
                  </a:moveTo>
                  <a:lnTo>
                    <a:pt x="5076" y="8496"/>
                  </a:lnTo>
                  <a:cubicBezTo>
                    <a:pt x="5063" y="8508"/>
                    <a:pt x="5049" y="8518"/>
                    <a:pt x="5037" y="8524"/>
                  </a:cubicBezTo>
                  <a:cubicBezTo>
                    <a:pt x="5067" y="8509"/>
                    <a:pt x="5077" y="8501"/>
                    <a:pt x="5076" y="8496"/>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64"/>
            <p:cNvSpPr/>
            <p:nvPr/>
          </p:nvSpPr>
          <p:spPr>
            <a:xfrm>
              <a:off x="-3549025" y="3915325"/>
              <a:ext cx="90075" cy="88850"/>
            </a:xfrm>
            <a:custGeom>
              <a:rect b="b" l="l" r="r" t="t"/>
              <a:pathLst>
                <a:path extrusionOk="0" h="3554" w="3603">
                  <a:moveTo>
                    <a:pt x="238" y="1"/>
                  </a:moveTo>
                  <a:cubicBezTo>
                    <a:pt x="184" y="1"/>
                    <a:pt x="134" y="17"/>
                    <a:pt x="100" y="51"/>
                  </a:cubicBezTo>
                  <a:cubicBezTo>
                    <a:pt x="0" y="151"/>
                    <a:pt x="0" y="284"/>
                    <a:pt x="100" y="351"/>
                  </a:cubicBezTo>
                  <a:lnTo>
                    <a:pt x="3236" y="3486"/>
                  </a:lnTo>
                  <a:cubicBezTo>
                    <a:pt x="3269" y="3520"/>
                    <a:pt x="3303" y="3553"/>
                    <a:pt x="3336" y="3553"/>
                  </a:cubicBezTo>
                  <a:cubicBezTo>
                    <a:pt x="3403" y="3553"/>
                    <a:pt x="3469" y="3553"/>
                    <a:pt x="3503" y="3486"/>
                  </a:cubicBezTo>
                  <a:cubicBezTo>
                    <a:pt x="3603" y="3386"/>
                    <a:pt x="3603" y="3286"/>
                    <a:pt x="3503" y="3186"/>
                  </a:cubicBezTo>
                  <a:lnTo>
                    <a:pt x="401" y="51"/>
                  </a:lnTo>
                  <a:cubicBezTo>
                    <a:pt x="351" y="17"/>
                    <a:pt x="292" y="1"/>
                    <a:pt x="238"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64"/>
            <p:cNvSpPr/>
            <p:nvPr/>
          </p:nvSpPr>
          <p:spPr>
            <a:xfrm>
              <a:off x="-4006025" y="2867500"/>
              <a:ext cx="397800" cy="396125"/>
            </a:xfrm>
            <a:custGeom>
              <a:rect b="b" l="l" r="r" t="t"/>
              <a:pathLst>
                <a:path extrusionOk="0" h="15845" w="15912">
                  <a:moveTo>
                    <a:pt x="8681" y="0"/>
                  </a:moveTo>
                  <a:cubicBezTo>
                    <a:pt x="7516" y="0"/>
                    <a:pt x="6331" y="347"/>
                    <a:pt x="5271" y="1101"/>
                  </a:cubicBezTo>
                  <a:cubicBezTo>
                    <a:pt x="3170" y="2669"/>
                    <a:pt x="1035" y="5838"/>
                    <a:pt x="1" y="12142"/>
                  </a:cubicBezTo>
                  <a:lnTo>
                    <a:pt x="13410" y="15845"/>
                  </a:lnTo>
                  <a:cubicBezTo>
                    <a:pt x="13410" y="15845"/>
                    <a:pt x="15912" y="9574"/>
                    <a:pt x="14611" y="4637"/>
                  </a:cubicBezTo>
                  <a:cubicBezTo>
                    <a:pt x="13870" y="1788"/>
                    <a:pt x="11327" y="0"/>
                    <a:pt x="86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64"/>
            <p:cNvSpPr/>
            <p:nvPr/>
          </p:nvSpPr>
          <p:spPr>
            <a:xfrm>
              <a:off x="-4038550" y="2893050"/>
              <a:ext cx="411150" cy="1249925"/>
            </a:xfrm>
            <a:custGeom>
              <a:rect b="b" l="l" r="r" t="t"/>
              <a:pathLst>
                <a:path extrusionOk="0" h="49997" w="16446">
                  <a:moveTo>
                    <a:pt x="9218" y="0"/>
                  </a:moveTo>
                  <a:cubicBezTo>
                    <a:pt x="6955" y="0"/>
                    <a:pt x="4903" y="1501"/>
                    <a:pt x="4237" y="3815"/>
                  </a:cubicBezTo>
                  <a:lnTo>
                    <a:pt x="568" y="20093"/>
                  </a:lnTo>
                  <a:cubicBezTo>
                    <a:pt x="1" y="22662"/>
                    <a:pt x="534" y="25364"/>
                    <a:pt x="2035" y="27532"/>
                  </a:cubicBezTo>
                  <a:lnTo>
                    <a:pt x="11476" y="41108"/>
                  </a:lnTo>
                  <a:lnTo>
                    <a:pt x="11375" y="46512"/>
                  </a:lnTo>
                  <a:lnTo>
                    <a:pt x="12877" y="49114"/>
                  </a:lnTo>
                  <a:cubicBezTo>
                    <a:pt x="13182" y="49623"/>
                    <a:pt x="13215" y="49996"/>
                    <a:pt x="13540" y="49996"/>
                  </a:cubicBezTo>
                  <a:cubicBezTo>
                    <a:pt x="13641" y="49996"/>
                    <a:pt x="13770" y="49960"/>
                    <a:pt x="13944" y="49881"/>
                  </a:cubicBezTo>
                  <a:cubicBezTo>
                    <a:pt x="14478" y="49615"/>
                    <a:pt x="14811" y="49081"/>
                    <a:pt x="14811" y="48514"/>
                  </a:cubicBezTo>
                  <a:lnTo>
                    <a:pt x="14678" y="44177"/>
                  </a:lnTo>
                  <a:lnTo>
                    <a:pt x="16446" y="45745"/>
                  </a:lnTo>
                  <a:lnTo>
                    <a:pt x="16446" y="45745"/>
                  </a:lnTo>
                  <a:lnTo>
                    <a:pt x="14911" y="40174"/>
                  </a:lnTo>
                  <a:lnTo>
                    <a:pt x="6205" y="23162"/>
                  </a:lnTo>
                  <a:lnTo>
                    <a:pt x="7473" y="13756"/>
                  </a:lnTo>
                  <a:lnTo>
                    <a:pt x="9574" y="12"/>
                  </a:lnTo>
                  <a:cubicBezTo>
                    <a:pt x="9455" y="4"/>
                    <a:pt x="9336" y="0"/>
                    <a:pt x="9218"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64"/>
            <p:cNvSpPr/>
            <p:nvPr/>
          </p:nvSpPr>
          <p:spPr>
            <a:xfrm>
              <a:off x="-2846850" y="4531175"/>
              <a:ext cx="444500" cy="334450"/>
            </a:xfrm>
            <a:custGeom>
              <a:rect b="b" l="l" r="r" t="t"/>
              <a:pathLst>
                <a:path extrusionOk="0" h="13378" w="17780">
                  <a:moveTo>
                    <a:pt x="15077" y="1"/>
                  </a:moveTo>
                  <a:lnTo>
                    <a:pt x="0" y="8707"/>
                  </a:lnTo>
                  <a:lnTo>
                    <a:pt x="2702" y="13377"/>
                  </a:lnTo>
                  <a:lnTo>
                    <a:pt x="17779" y="4704"/>
                  </a:lnTo>
                  <a:lnTo>
                    <a:pt x="15077" y="1"/>
                  </a:ln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64"/>
            <p:cNvSpPr/>
            <p:nvPr/>
          </p:nvSpPr>
          <p:spPr>
            <a:xfrm>
              <a:off x="-3123725" y="3615525"/>
              <a:ext cx="165150" cy="231875"/>
            </a:xfrm>
            <a:custGeom>
              <a:rect b="b" l="l" r="r" t="t"/>
              <a:pathLst>
                <a:path extrusionOk="0" h="9275" w="6606">
                  <a:moveTo>
                    <a:pt x="317" y="1"/>
                  </a:moveTo>
                  <a:cubicBezTo>
                    <a:pt x="264" y="1"/>
                    <a:pt x="212" y="12"/>
                    <a:pt x="167" y="34"/>
                  </a:cubicBezTo>
                  <a:cubicBezTo>
                    <a:pt x="67" y="134"/>
                    <a:pt x="0" y="334"/>
                    <a:pt x="101" y="468"/>
                  </a:cubicBezTo>
                  <a:lnTo>
                    <a:pt x="6005" y="9141"/>
                  </a:lnTo>
                  <a:cubicBezTo>
                    <a:pt x="6105" y="9207"/>
                    <a:pt x="6172" y="9274"/>
                    <a:pt x="6272" y="9274"/>
                  </a:cubicBezTo>
                  <a:cubicBezTo>
                    <a:pt x="6338" y="9274"/>
                    <a:pt x="6405" y="9207"/>
                    <a:pt x="6438" y="9207"/>
                  </a:cubicBezTo>
                  <a:cubicBezTo>
                    <a:pt x="6572" y="9141"/>
                    <a:pt x="6605" y="8940"/>
                    <a:pt x="6505" y="8807"/>
                  </a:cubicBezTo>
                  <a:lnTo>
                    <a:pt x="601" y="134"/>
                  </a:lnTo>
                  <a:cubicBezTo>
                    <a:pt x="534" y="45"/>
                    <a:pt x="423" y="1"/>
                    <a:pt x="317" y="1"/>
                  </a:cubicBez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64"/>
            <p:cNvSpPr/>
            <p:nvPr/>
          </p:nvSpPr>
          <p:spPr>
            <a:xfrm>
              <a:off x="-3620750" y="3382875"/>
              <a:ext cx="575450" cy="205150"/>
            </a:xfrm>
            <a:custGeom>
              <a:rect b="b" l="l" r="r" t="t"/>
              <a:pathLst>
                <a:path extrusionOk="0" h="8206" w="23018">
                  <a:moveTo>
                    <a:pt x="22717" y="0"/>
                  </a:moveTo>
                  <a:lnTo>
                    <a:pt x="34" y="7605"/>
                  </a:lnTo>
                  <a:lnTo>
                    <a:pt x="1" y="8206"/>
                  </a:lnTo>
                  <a:lnTo>
                    <a:pt x="23017" y="567"/>
                  </a:lnTo>
                  <a:lnTo>
                    <a:pt x="22717" y="0"/>
                  </a:ln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64"/>
            <p:cNvSpPr/>
            <p:nvPr/>
          </p:nvSpPr>
          <p:spPr>
            <a:xfrm>
              <a:off x="-3624075" y="3418725"/>
              <a:ext cx="633800" cy="212675"/>
            </a:xfrm>
            <a:custGeom>
              <a:rect b="b" l="l" r="r" t="t"/>
              <a:pathLst>
                <a:path extrusionOk="0" h="8507" w="25352">
                  <a:moveTo>
                    <a:pt x="23617" y="0"/>
                  </a:moveTo>
                  <a:lnTo>
                    <a:pt x="67" y="7873"/>
                  </a:lnTo>
                  <a:lnTo>
                    <a:pt x="0" y="8506"/>
                  </a:lnTo>
                  <a:lnTo>
                    <a:pt x="0" y="8506"/>
                  </a:lnTo>
                  <a:lnTo>
                    <a:pt x="25352" y="34"/>
                  </a:lnTo>
                  <a:lnTo>
                    <a:pt x="23617" y="34"/>
                  </a:lnTo>
                  <a:lnTo>
                    <a:pt x="23617" y="0"/>
                  </a:ln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64"/>
            <p:cNvSpPr/>
            <p:nvPr/>
          </p:nvSpPr>
          <p:spPr>
            <a:xfrm>
              <a:off x="-3940975" y="2323425"/>
              <a:ext cx="260200" cy="136175"/>
            </a:xfrm>
            <a:custGeom>
              <a:rect b="b" l="l" r="r" t="t"/>
              <a:pathLst>
                <a:path extrusionOk="0" h="5447" w="10408">
                  <a:moveTo>
                    <a:pt x="8045" y="0"/>
                  </a:moveTo>
                  <a:cubicBezTo>
                    <a:pt x="6942" y="0"/>
                    <a:pt x="5002" y="702"/>
                    <a:pt x="4337" y="948"/>
                  </a:cubicBezTo>
                  <a:lnTo>
                    <a:pt x="1335" y="2149"/>
                  </a:lnTo>
                  <a:cubicBezTo>
                    <a:pt x="434" y="2516"/>
                    <a:pt x="0" y="3584"/>
                    <a:pt x="434" y="4484"/>
                  </a:cubicBezTo>
                  <a:cubicBezTo>
                    <a:pt x="731" y="5103"/>
                    <a:pt x="1340" y="5446"/>
                    <a:pt x="1975" y="5446"/>
                  </a:cubicBezTo>
                  <a:cubicBezTo>
                    <a:pt x="2196" y="5446"/>
                    <a:pt x="2420" y="5404"/>
                    <a:pt x="2636" y="5318"/>
                  </a:cubicBezTo>
                  <a:lnTo>
                    <a:pt x="5638" y="4117"/>
                  </a:lnTo>
                  <a:cubicBezTo>
                    <a:pt x="6505" y="3750"/>
                    <a:pt x="10408" y="2016"/>
                    <a:pt x="10008" y="1149"/>
                  </a:cubicBezTo>
                  <a:lnTo>
                    <a:pt x="8807" y="315"/>
                  </a:lnTo>
                  <a:cubicBezTo>
                    <a:pt x="8720" y="88"/>
                    <a:pt x="8434" y="0"/>
                    <a:pt x="8045"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64"/>
            <p:cNvSpPr/>
            <p:nvPr/>
          </p:nvSpPr>
          <p:spPr>
            <a:xfrm>
              <a:off x="-3818400" y="2283550"/>
              <a:ext cx="489550" cy="260675"/>
            </a:xfrm>
            <a:custGeom>
              <a:rect b="b" l="l" r="r" t="t"/>
              <a:pathLst>
                <a:path extrusionOk="0" h="10427" w="19582">
                  <a:moveTo>
                    <a:pt x="11324" y="0"/>
                  </a:moveTo>
                  <a:cubicBezTo>
                    <a:pt x="7409" y="0"/>
                    <a:pt x="3494" y="890"/>
                    <a:pt x="1" y="2510"/>
                  </a:cubicBezTo>
                  <a:cubicBezTo>
                    <a:pt x="435" y="4578"/>
                    <a:pt x="1068" y="6680"/>
                    <a:pt x="2403" y="8281"/>
                  </a:cubicBezTo>
                  <a:cubicBezTo>
                    <a:pt x="3433" y="9543"/>
                    <a:pt x="5059" y="10427"/>
                    <a:pt x="6668" y="10427"/>
                  </a:cubicBezTo>
                  <a:cubicBezTo>
                    <a:pt x="7143" y="10427"/>
                    <a:pt x="7617" y="10350"/>
                    <a:pt x="8073" y="10182"/>
                  </a:cubicBezTo>
                  <a:cubicBezTo>
                    <a:pt x="9174" y="9749"/>
                    <a:pt x="10108" y="8848"/>
                    <a:pt x="11276" y="8781"/>
                  </a:cubicBezTo>
                  <a:cubicBezTo>
                    <a:pt x="11293" y="8781"/>
                    <a:pt x="11309" y="8781"/>
                    <a:pt x="11326" y="8781"/>
                  </a:cubicBezTo>
                  <a:cubicBezTo>
                    <a:pt x="12870" y="8781"/>
                    <a:pt x="14094" y="10283"/>
                    <a:pt x="15612" y="10316"/>
                  </a:cubicBezTo>
                  <a:cubicBezTo>
                    <a:pt x="16546" y="10316"/>
                    <a:pt x="17413" y="9782"/>
                    <a:pt x="18014" y="9048"/>
                  </a:cubicBezTo>
                  <a:cubicBezTo>
                    <a:pt x="18581" y="8281"/>
                    <a:pt x="18881" y="7380"/>
                    <a:pt x="19081" y="6513"/>
                  </a:cubicBezTo>
                  <a:cubicBezTo>
                    <a:pt x="19448" y="4945"/>
                    <a:pt x="19582" y="3110"/>
                    <a:pt x="18548" y="1876"/>
                  </a:cubicBezTo>
                  <a:cubicBezTo>
                    <a:pt x="17714" y="876"/>
                    <a:pt x="16346" y="475"/>
                    <a:pt x="15045" y="275"/>
                  </a:cubicBezTo>
                  <a:cubicBezTo>
                    <a:pt x="13814" y="90"/>
                    <a:pt x="12569" y="0"/>
                    <a:pt x="11324"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64"/>
            <p:cNvSpPr/>
            <p:nvPr/>
          </p:nvSpPr>
          <p:spPr>
            <a:xfrm>
              <a:off x="-3786700" y="2268900"/>
              <a:ext cx="490375" cy="260775"/>
            </a:xfrm>
            <a:custGeom>
              <a:rect b="b" l="l" r="r" t="t"/>
              <a:pathLst>
                <a:path extrusionOk="0" h="10431" w="19615">
                  <a:moveTo>
                    <a:pt x="11262" y="0"/>
                  </a:moveTo>
                  <a:cubicBezTo>
                    <a:pt x="7377" y="0"/>
                    <a:pt x="3490" y="889"/>
                    <a:pt x="1" y="2496"/>
                  </a:cubicBezTo>
                  <a:cubicBezTo>
                    <a:pt x="468" y="4597"/>
                    <a:pt x="1101" y="6665"/>
                    <a:pt x="2436" y="8300"/>
                  </a:cubicBezTo>
                  <a:cubicBezTo>
                    <a:pt x="3482" y="9551"/>
                    <a:pt x="5076" y="10430"/>
                    <a:pt x="6664" y="10430"/>
                  </a:cubicBezTo>
                  <a:cubicBezTo>
                    <a:pt x="7151" y="10430"/>
                    <a:pt x="7637" y="10348"/>
                    <a:pt x="8106" y="10168"/>
                  </a:cubicBezTo>
                  <a:cubicBezTo>
                    <a:pt x="9207" y="9767"/>
                    <a:pt x="10141" y="8833"/>
                    <a:pt x="11309" y="8800"/>
                  </a:cubicBezTo>
                  <a:cubicBezTo>
                    <a:pt x="11325" y="8800"/>
                    <a:pt x="11342" y="8800"/>
                    <a:pt x="11358" y="8800"/>
                  </a:cubicBezTo>
                  <a:cubicBezTo>
                    <a:pt x="12870" y="8800"/>
                    <a:pt x="14127" y="10302"/>
                    <a:pt x="15645" y="10335"/>
                  </a:cubicBezTo>
                  <a:cubicBezTo>
                    <a:pt x="16579" y="10335"/>
                    <a:pt x="17446" y="9801"/>
                    <a:pt x="18013" y="9034"/>
                  </a:cubicBezTo>
                  <a:cubicBezTo>
                    <a:pt x="18614" y="8300"/>
                    <a:pt x="18914" y="7366"/>
                    <a:pt x="19114" y="6498"/>
                  </a:cubicBezTo>
                  <a:cubicBezTo>
                    <a:pt x="19481" y="4964"/>
                    <a:pt x="19615" y="3129"/>
                    <a:pt x="18580" y="1862"/>
                  </a:cubicBezTo>
                  <a:cubicBezTo>
                    <a:pt x="17747" y="861"/>
                    <a:pt x="16346" y="494"/>
                    <a:pt x="15078" y="294"/>
                  </a:cubicBezTo>
                  <a:cubicBezTo>
                    <a:pt x="13816" y="96"/>
                    <a:pt x="12539" y="0"/>
                    <a:pt x="11262" y="0"/>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64"/>
            <p:cNvSpPr/>
            <p:nvPr/>
          </p:nvSpPr>
          <p:spPr>
            <a:xfrm>
              <a:off x="-3644100" y="2269250"/>
              <a:ext cx="242700" cy="260000"/>
            </a:xfrm>
            <a:custGeom>
              <a:rect b="b" l="l" r="r" t="t"/>
              <a:pathLst>
                <a:path extrusionOk="0" h="10400" w="9708">
                  <a:moveTo>
                    <a:pt x="5633" y="1"/>
                  </a:moveTo>
                  <a:cubicBezTo>
                    <a:pt x="4428" y="1"/>
                    <a:pt x="3224" y="84"/>
                    <a:pt x="2035" y="247"/>
                  </a:cubicBezTo>
                  <a:lnTo>
                    <a:pt x="1" y="10287"/>
                  </a:lnTo>
                  <a:cubicBezTo>
                    <a:pt x="328" y="10358"/>
                    <a:pt x="668" y="10399"/>
                    <a:pt x="1012" y="10399"/>
                  </a:cubicBezTo>
                  <a:cubicBezTo>
                    <a:pt x="1474" y="10399"/>
                    <a:pt x="1944" y="10326"/>
                    <a:pt x="2402" y="10154"/>
                  </a:cubicBezTo>
                  <a:cubicBezTo>
                    <a:pt x="3503" y="9753"/>
                    <a:pt x="4437" y="8819"/>
                    <a:pt x="5605" y="8786"/>
                  </a:cubicBezTo>
                  <a:cubicBezTo>
                    <a:pt x="6072" y="8786"/>
                    <a:pt x="6505" y="8920"/>
                    <a:pt x="6906" y="9053"/>
                  </a:cubicBezTo>
                  <a:lnTo>
                    <a:pt x="9708" y="313"/>
                  </a:lnTo>
                  <a:cubicBezTo>
                    <a:pt x="9607" y="313"/>
                    <a:pt x="9474" y="280"/>
                    <a:pt x="9407" y="280"/>
                  </a:cubicBezTo>
                  <a:cubicBezTo>
                    <a:pt x="8161" y="92"/>
                    <a:pt x="6897" y="1"/>
                    <a:pt x="5633" y="1"/>
                  </a:cubicBezTo>
                  <a:close/>
                </a:path>
              </a:pathLst>
            </a:custGeom>
            <a:solidFill>
              <a:srgbClr val="88C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64"/>
            <p:cNvSpPr/>
            <p:nvPr/>
          </p:nvSpPr>
          <p:spPr>
            <a:xfrm>
              <a:off x="-2830175" y="2628600"/>
              <a:ext cx="334425" cy="426550"/>
            </a:xfrm>
            <a:custGeom>
              <a:rect b="b" l="l" r="r" t="t"/>
              <a:pathLst>
                <a:path extrusionOk="0" h="17062" w="13377">
                  <a:moveTo>
                    <a:pt x="11492" y="1"/>
                  </a:moveTo>
                  <a:cubicBezTo>
                    <a:pt x="11314" y="1"/>
                    <a:pt x="11144" y="52"/>
                    <a:pt x="11008" y="150"/>
                  </a:cubicBezTo>
                  <a:lnTo>
                    <a:pt x="3870" y="5320"/>
                  </a:lnTo>
                  <a:lnTo>
                    <a:pt x="0" y="12392"/>
                  </a:lnTo>
                  <a:lnTo>
                    <a:pt x="4737" y="17062"/>
                  </a:lnTo>
                  <a:cubicBezTo>
                    <a:pt x="8073" y="16795"/>
                    <a:pt x="9607" y="13893"/>
                    <a:pt x="9607" y="13893"/>
                  </a:cubicBezTo>
                  <a:lnTo>
                    <a:pt x="9974" y="13959"/>
                  </a:lnTo>
                  <a:cubicBezTo>
                    <a:pt x="10098" y="13990"/>
                    <a:pt x="10223" y="14005"/>
                    <a:pt x="10348" y="14005"/>
                  </a:cubicBezTo>
                  <a:cubicBezTo>
                    <a:pt x="10891" y="14005"/>
                    <a:pt x="11416" y="13721"/>
                    <a:pt x="11742" y="13259"/>
                  </a:cubicBezTo>
                  <a:lnTo>
                    <a:pt x="13043" y="11324"/>
                  </a:lnTo>
                  <a:cubicBezTo>
                    <a:pt x="13243" y="10991"/>
                    <a:pt x="13376" y="10624"/>
                    <a:pt x="13376" y="10223"/>
                  </a:cubicBezTo>
                  <a:cubicBezTo>
                    <a:pt x="13376" y="9156"/>
                    <a:pt x="12909" y="8222"/>
                    <a:pt x="12142" y="7555"/>
                  </a:cubicBezTo>
                  <a:lnTo>
                    <a:pt x="9574" y="5453"/>
                  </a:lnTo>
                  <a:lnTo>
                    <a:pt x="12242" y="1384"/>
                  </a:lnTo>
                  <a:cubicBezTo>
                    <a:pt x="12542" y="917"/>
                    <a:pt x="12376" y="283"/>
                    <a:pt x="11875" y="83"/>
                  </a:cubicBezTo>
                  <a:cubicBezTo>
                    <a:pt x="11750" y="27"/>
                    <a:pt x="11619" y="1"/>
                    <a:pt x="11492"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64"/>
            <p:cNvSpPr/>
            <p:nvPr/>
          </p:nvSpPr>
          <p:spPr>
            <a:xfrm>
              <a:off x="-2594175" y="2868325"/>
              <a:ext cx="98425" cy="111775"/>
            </a:xfrm>
            <a:custGeom>
              <a:rect b="b" l="l" r="r" t="t"/>
              <a:pathLst>
                <a:path extrusionOk="0" h="4471" w="3937">
                  <a:moveTo>
                    <a:pt x="3836" y="1"/>
                  </a:moveTo>
                  <a:lnTo>
                    <a:pt x="0" y="4471"/>
                  </a:lnTo>
                  <a:lnTo>
                    <a:pt x="167" y="4304"/>
                  </a:lnTo>
                  <a:lnTo>
                    <a:pt x="501" y="4370"/>
                  </a:lnTo>
                  <a:cubicBezTo>
                    <a:pt x="637" y="4401"/>
                    <a:pt x="772" y="4416"/>
                    <a:pt x="905" y="4416"/>
                  </a:cubicBezTo>
                  <a:cubicBezTo>
                    <a:pt x="1483" y="4416"/>
                    <a:pt x="2003" y="4132"/>
                    <a:pt x="2302" y="3670"/>
                  </a:cubicBezTo>
                  <a:lnTo>
                    <a:pt x="3603" y="1735"/>
                  </a:lnTo>
                  <a:cubicBezTo>
                    <a:pt x="3803" y="1402"/>
                    <a:pt x="3936" y="1001"/>
                    <a:pt x="3936" y="634"/>
                  </a:cubicBezTo>
                  <a:cubicBezTo>
                    <a:pt x="3936" y="401"/>
                    <a:pt x="3903" y="201"/>
                    <a:pt x="3836" y="1"/>
                  </a:cubicBezTo>
                  <a:close/>
                </a:path>
              </a:pathLst>
            </a:custGeom>
            <a:solidFill>
              <a:srgbClr val="EF87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64"/>
            <p:cNvSpPr/>
            <p:nvPr/>
          </p:nvSpPr>
          <p:spPr>
            <a:xfrm>
              <a:off x="-2655050" y="2795525"/>
              <a:ext cx="104250" cy="82000"/>
            </a:xfrm>
            <a:custGeom>
              <a:rect b="b" l="l" r="r" t="t"/>
              <a:pathLst>
                <a:path extrusionOk="0" h="3280" w="4170">
                  <a:moveTo>
                    <a:pt x="3968" y="0"/>
                  </a:moveTo>
                  <a:cubicBezTo>
                    <a:pt x="3925" y="0"/>
                    <a:pt x="3878" y="16"/>
                    <a:pt x="3836" y="44"/>
                  </a:cubicBezTo>
                  <a:lnTo>
                    <a:pt x="1201" y="1578"/>
                  </a:lnTo>
                  <a:cubicBezTo>
                    <a:pt x="1201" y="1578"/>
                    <a:pt x="1168" y="1578"/>
                    <a:pt x="1168" y="1612"/>
                  </a:cubicBezTo>
                  <a:lnTo>
                    <a:pt x="67" y="2946"/>
                  </a:lnTo>
                  <a:cubicBezTo>
                    <a:pt x="0" y="3046"/>
                    <a:pt x="34" y="3146"/>
                    <a:pt x="100" y="3246"/>
                  </a:cubicBezTo>
                  <a:cubicBezTo>
                    <a:pt x="167" y="3280"/>
                    <a:pt x="200" y="3280"/>
                    <a:pt x="234" y="3280"/>
                  </a:cubicBezTo>
                  <a:cubicBezTo>
                    <a:pt x="334" y="3280"/>
                    <a:pt x="400" y="3246"/>
                    <a:pt x="400" y="3213"/>
                  </a:cubicBezTo>
                  <a:lnTo>
                    <a:pt x="1435" y="1912"/>
                  </a:lnTo>
                  <a:lnTo>
                    <a:pt x="4036" y="411"/>
                  </a:lnTo>
                  <a:cubicBezTo>
                    <a:pt x="4170" y="377"/>
                    <a:pt x="4170" y="244"/>
                    <a:pt x="4103" y="111"/>
                  </a:cubicBezTo>
                  <a:cubicBezTo>
                    <a:pt x="4084" y="32"/>
                    <a:pt x="4030" y="0"/>
                    <a:pt x="3968"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64"/>
            <p:cNvSpPr/>
            <p:nvPr/>
          </p:nvSpPr>
          <p:spPr>
            <a:xfrm>
              <a:off x="-2616700" y="2827000"/>
              <a:ext cx="104275" cy="82225"/>
            </a:xfrm>
            <a:custGeom>
              <a:rect b="b" l="l" r="r" t="t"/>
              <a:pathLst>
                <a:path extrusionOk="0" h="3289" w="4171">
                  <a:moveTo>
                    <a:pt x="3959" y="1"/>
                  </a:moveTo>
                  <a:cubicBezTo>
                    <a:pt x="3922" y="1"/>
                    <a:pt x="3881" y="8"/>
                    <a:pt x="3837" y="19"/>
                  </a:cubicBezTo>
                  <a:lnTo>
                    <a:pt x="1201" y="1554"/>
                  </a:lnTo>
                  <a:cubicBezTo>
                    <a:pt x="1201" y="1554"/>
                    <a:pt x="1168" y="1554"/>
                    <a:pt x="1168" y="1620"/>
                  </a:cubicBezTo>
                  <a:lnTo>
                    <a:pt x="67" y="2921"/>
                  </a:lnTo>
                  <a:cubicBezTo>
                    <a:pt x="1" y="3021"/>
                    <a:pt x="34" y="3155"/>
                    <a:pt x="134" y="3221"/>
                  </a:cubicBezTo>
                  <a:cubicBezTo>
                    <a:pt x="167" y="3288"/>
                    <a:pt x="201" y="3288"/>
                    <a:pt x="234" y="3288"/>
                  </a:cubicBezTo>
                  <a:cubicBezTo>
                    <a:pt x="301" y="3288"/>
                    <a:pt x="368" y="3221"/>
                    <a:pt x="401" y="3188"/>
                  </a:cubicBezTo>
                  <a:lnTo>
                    <a:pt x="1468" y="1887"/>
                  </a:lnTo>
                  <a:lnTo>
                    <a:pt x="4037" y="386"/>
                  </a:lnTo>
                  <a:cubicBezTo>
                    <a:pt x="4170" y="353"/>
                    <a:pt x="4170" y="219"/>
                    <a:pt x="4137" y="119"/>
                  </a:cubicBezTo>
                  <a:cubicBezTo>
                    <a:pt x="4092" y="30"/>
                    <a:pt x="4033" y="1"/>
                    <a:pt x="3959"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64"/>
            <p:cNvSpPr/>
            <p:nvPr/>
          </p:nvSpPr>
          <p:spPr>
            <a:xfrm>
              <a:off x="-2690075" y="2759800"/>
              <a:ext cx="103425" cy="81875"/>
            </a:xfrm>
            <a:custGeom>
              <a:rect b="b" l="l" r="r" t="t"/>
              <a:pathLst>
                <a:path extrusionOk="0" h="3275" w="4137">
                  <a:moveTo>
                    <a:pt x="3950" y="0"/>
                  </a:moveTo>
                  <a:cubicBezTo>
                    <a:pt x="3915" y="0"/>
                    <a:pt x="3879" y="10"/>
                    <a:pt x="3836" y="39"/>
                  </a:cubicBezTo>
                  <a:lnTo>
                    <a:pt x="1234" y="1573"/>
                  </a:lnTo>
                  <a:cubicBezTo>
                    <a:pt x="1168" y="1573"/>
                    <a:pt x="1168" y="1606"/>
                    <a:pt x="1168" y="1606"/>
                  </a:cubicBezTo>
                  <a:lnTo>
                    <a:pt x="100" y="2941"/>
                  </a:lnTo>
                  <a:cubicBezTo>
                    <a:pt x="0" y="3041"/>
                    <a:pt x="67" y="3208"/>
                    <a:pt x="134" y="3241"/>
                  </a:cubicBezTo>
                  <a:cubicBezTo>
                    <a:pt x="167" y="3274"/>
                    <a:pt x="234" y="3274"/>
                    <a:pt x="267" y="3274"/>
                  </a:cubicBezTo>
                  <a:cubicBezTo>
                    <a:pt x="334" y="3274"/>
                    <a:pt x="400" y="3241"/>
                    <a:pt x="434" y="3208"/>
                  </a:cubicBezTo>
                  <a:lnTo>
                    <a:pt x="1468" y="1907"/>
                  </a:lnTo>
                  <a:lnTo>
                    <a:pt x="4070" y="405"/>
                  </a:lnTo>
                  <a:cubicBezTo>
                    <a:pt x="4136" y="372"/>
                    <a:pt x="4136" y="339"/>
                    <a:pt x="4136" y="339"/>
                  </a:cubicBezTo>
                  <a:lnTo>
                    <a:pt x="3970" y="205"/>
                  </a:lnTo>
                  <a:lnTo>
                    <a:pt x="4103" y="39"/>
                  </a:lnTo>
                  <a:cubicBezTo>
                    <a:pt x="4045" y="19"/>
                    <a:pt x="3999" y="0"/>
                    <a:pt x="3950"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64"/>
            <p:cNvSpPr/>
            <p:nvPr/>
          </p:nvSpPr>
          <p:spPr>
            <a:xfrm>
              <a:off x="-2592525" y="4898950"/>
              <a:ext cx="521250" cy="274375"/>
            </a:xfrm>
            <a:custGeom>
              <a:rect b="b" l="l" r="r" t="t"/>
              <a:pathLst>
                <a:path extrusionOk="0" h="10975" w="20850">
                  <a:moveTo>
                    <a:pt x="3704" y="0"/>
                  </a:moveTo>
                  <a:lnTo>
                    <a:pt x="1" y="1535"/>
                  </a:lnTo>
                  <a:lnTo>
                    <a:pt x="268" y="7372"/>
                  </a:lnTo>
                  <a:cubicBezTo>
                    <a:pt x="368" y="9374"/>
                    <a:pt x="2036" y="10975"/>
                    <a:pt x="4071" y="10975"/>
                  </a:cubicBezTo>
                  <a:lnTo>
                    <a:pt x="20849" y="10975"/>
                  </a:lnTo>
                  <a:cubicBezTo>
                    <a:pt x="11442" y="9541"/>
                    <a:pt x="5472" y="2369"/>
                    <a:pt x="37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64"/>
            <p:cNvSpPr/>
            <p:nvPr/>
          </p:nvSpPr>
          <p:spPr>
            <a:xfrm>
              <a:off x="-3255477" y="2625830"/>
              <a:ext cx="1234250" cy="1581550"/>
            </a:xfrm>
            <a:custGeom>
              <a:rect b="b" l="l" r="r" t="t"/>
              <a:pathLst>
                <a:path extrusionOk="0" h="63262" w="49370">
                  <a:moveTo>
                    <a:pt x="27828" y="1"/>
                  </a:moveTo>
                  <a:cubicBezTo>
                    <a:pt x="27654" y="1"/>
                    <a:pt x="27476" y="53"/>
                    <a:pt x="27320" y="150"/>
                  </a:cubicBezTo>
                  <a:lnTo>
                    <a:pt x="20182" y="5320"/>
                  </a:lnTo>
                  <a:lnTo>
                    <a:pt x="16313" y="12392"/>
                  </a:lnTo>
                  <a:cubicBezTo>
                    <a:pt x="15679" y="10758"/>
                    <a:pt x="14445" y="9390"/>
                    <a:pt x="12843" y="8756"/>
                  </a:cubicBezTo>
                  <a:cubicBezTo>
                    <a:pt x="10642" y="7889"/>
                    <a:pt x="8140" y="8389"/>
                    <a:pt x="5805" y="7889"/>
                  </a:cubicBezTo>
                  <a:cubicBezTo>
                    <a:pt x="4171" y="7555"/>
                    <a:pt x="2736" y="6788"/>
                    <a:pt x="1469" y="5721"/>
                  </a:cubicBezTo>
                  <a:lnTo>
                    <a:pt x="1469" y="5721"/>
                  </a:lnTo>
                  <a:cubicBezTo>
                    <a:pt x="2269" y="6121"/>
                    <a:pt x="3136" y="6454"/>
                    <a:pt x="4070" y="6588"/>
                  </a:cubicBezTo>
                  <a:cubicBezTo>
                    <a:pt x="4499" y="6656"/>
                    <a:pt x="4934" y="6691"/>
                    <a:pt x="5368" y="6691"/>
                  </a:cubicBezTo>
                  <a:cubicBezTo>
                    <a:pt x="7466" y="6691"/>
                    <a:pt x="9549" y="5889"/>
                    <a:pt x="10875" y="4286"/>
                  </a:cubicBezTo>
                  <a:lnTo>
                    <a:pt x="10875" y="4286"/>
                  </a:lnTo>
                  <a:cubicBezTo>
                    <a:pt x="9605" y="5219"/>
                    <a:pt x="8049" y="5647"/>
                    <a:pt x="6467" y="5647"/>
                  </a:cubicBezTo>
                  <a:cubicBezTo>
                    <a:pt x="4767" y="5647"/>
                    <a:pt x="3037" y="5152"/>
                    <a:pt x="1602" y="4253"/>
                  </a:cubicBezTo>
                  <a:cubicBezTo>
                    <a:pt x="1268" y="4053"/>
                    <a:pt x="935" y="3786"/>
                    <a:pt x="635" y="3552"/>
                  </a:cubicBezTo>
                  <a:lnTo>
                    <a:pt x="635" y="3552"/>
                  </a:lnTo>
                  <a:cubicBezTo>
                    <a:pt x="1602" y="10557"/>
                    <a:pt x="1502" y="18563"/>
                    <a:pt x="801" y="25601"/>
                  </a:cubicBezTo>
                  <a:cubicBezTo>
                    <a:pt x="1" y="33507"/>
                    <a:pt x="6205" y="42280"/>
                    <a:pt x="11776" y="48384"/>
                  </a:cubicBezTo>
                  <a:lnTo>
                    <a:pt x="23951" y="48384"/>
                  </a:lnTo>
                  <a:lnTo>
                    <a:pt x="30790" y="58792"/>
                  </a:lnTo>
                  <a:lnTo>
                    <a:pt x="49369" y="63262"/>
                  </a:lnTo>
                  <a:lnTo>
                    <a:pt x="47001" y="57424"/>
                  </a:lnTo>
                  <a:lnTo>
                    <a:pt x="44666" y="58292"/>
                  </a:lnTo>
                  <a:lnTo>
                    <a:pt x="37494" y="41646"/>
                  </a:lnTo>
                  <a:cubicBezTo>
                    <a:pt x="37127" y="40646"/>
                    <a:pt x="36494" y="39578"/>
                    <a:pt x="35726" y="38477"/>
                  </a:cubicBezTo>
                  <a:cubicBezTo>
                    <a:pt x="32644" y="34069"/>
                    <a:pt x="27519" y="31472"/>
                    <a:pt x="22087" y="31472"/>
                  </a:cubicBezTo>
                  <a:cubicBezTo>
                    <a:pt x="22053" y="31472"/>
                    <a:pt x="22018" y="31472"/>
                    <a:pt x="21983" y="31472"/>
                  </a:cubicBezTo>
                  <a:lnTo>
                    <a:pt x="21049" y="31472"/>
                  </a:lnTo>
                  <a:cubicBezTo>
                    <a:pt x="21183" y="30105"/>
                    <a:pt x="20849" y="28737"/>
                    <a:pt x="19982" y="27603"/>
                  </a:cubicBezTo>
                  <a:cubicBezTo>
                    <a:pt x="18648" y="25902"/>
                    <a:pt x="16313" y="24901"/>
                    <a:pt x="15212" y="23166"/>
                  </a:cubicBezTo>
                  <a:lnTo>
                    <a:pt x="21316" y="16929"/>
                  </a:lnTo>
                  <a:cubicBezTo>
                    <a:pt x="24385" y="16495"/>
                    <a:pt x="25853" y="13793"/>
                    <a:pt x="25853" y="13793"/>
                  </a:cubicBezTo>
                  <a:lnTo>
                    <a:pt x="26186" y="13893"/>
                  </a:lnTo>
                  <a:cubicBezTo>
                    <a:pt x="26316" y="13924"/>
                    <a:pt x="26446" y="13939"/>
                    <a:pt x="26575" y="13939"/>
                  </a:cubicBezTo>
                  <a:cubicBezTo>
                    <a:pt x="27145" y="13939"/>
                    <a:pt x="27688" y="13649"/>
                    <a:pt x="27988" y="13159"/>
                  </a:cubicBezTo>
                  <a:lnTo>
                    <a:pt x="29288" y="11258"/>
                  </a:lnTo>
                  <a:cubicBezTo>
                    <a:pt x="29322" y="11158"/>
                    <a:pt x="29422" y="11091"/>
                    <a:pt x="29455" y="10991"/>
                  </a:cubicBezTo>
                  <a:cubicBezTo>
                    <a:pt x="29489" y="10924"/>
                    <a:pt x="29522" y="10824"/>
                    <a:pt x="29589" y="10724"/>
                  </a:cubicBezTo>
                  <a:cubicBezTo>
                    <a:pt x="29622" y="10491"/>
                    <a:pt x="29655" y="10324"/>
                    <a:pt x="29655" y="10124"/>
                  </a:cubicBezTo>
                  <a:lnTo>
                    <a:pt x="29655" y="9790"/>
                  </a:lnTo>
                  <a:cubicBezTo>
                    <a:pt x="29655" y="9723"/>
                    <a:pt x="29622" y="9590"/>
                    <a:pt x="29622" y="9490"/>
                  </a:cubicBezTo>
                  <a:cubicBezTo>
                    <a:pt x="29522" y="8956"/>
                    <a:pt x="29288" y="8456"/>
                    <a:pt x="28955" y="8056"/>
                  </a:cubicBezTo>
                  <a:lnTo>
                    <a:pt x="28955" y="7989"/>
                  </a:lnTo>
                  <a:cubicBezTo>
                    <a:pt x="28888" y="7956"/>
                    <a:pt x="28888" y="7922"/>
                    <a:pt x="28855" y="7922"/>
                  </a:cubicBezTo>
                  <a:cubicBezTo>
                    <a:pt x="28721" y="7755"/>
                    <a:pt x="28621" y="7622"/>
                    <a:pt x="28455" y="7489"/>
                  </a:cubicBezTo>
                  <a:lnTo>
                    <a:pt x="26053" y="5587"/>
                  </a:lnTo>
                  <a:lnTo>
                    <a:pt x="25886" y="5454"/>
                  </a:lnTo>
                  <a:lnTo>
                    <a:pt x="26019" y="5287"/>
                  </a:lnTo>
                  <a:lnTo>
                    <a:pt x="28588" y="1384"/>
                  </a:lnTo>
                  <a:cubicBezTo>
                    <a:pt x="28855" y="917"/>
                    <a:pt x="28688" y="283"/>
                    <a:pt x="28188" y="83"/>
                  </a:cubicBezTo>
                  <a:cubicBezTo>
                    <a:pt x="28076" y="28"/>
                    <a:pt x="27953" y="1"/>
                    <a:pt x="27828" y="1"/>
                  </a:cubicBezTo>
                  <a:close/>
                </a:path>
              </a:pathLst>
            </a:custGeom>
            <a:solidFill>
              <a:srgbClr val="9E9E9E">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64"/>
            <p:cNvSpPr/>
            <p:nvPr/>
          </p:nvSpPr>
          <p:spPr>
            <a:xfrm>
              <a:off x="-4055225" y="1944325"/>
              <a:ext cx="846475" cy="506225"/>
            </a:xfrm>
            <a:custGeom>
              <a:rect b="b" l="l" r="r" t="t"/>
              <a:pathLst>
                <a:path extrusionOk="0" h="20249" w="33859">
                  <a:moveTo>
                    <a:pt x="16546" y="1"/>
                  </a:moveTo>
                  <a:cubicBezTo>
                    <a:pt x="16179" y="1902"/>
                    <a:pt x="15345" y="3670"/>
                    <a:pt x="14177" y="5238"/>
                  </a:cubicBezTo>
                  <a:cubicBezTo>
                    <a:pt x="11942" y="5738"/>
                    <a:pt x="9707" y="6305"/>
                    <a:pt x="7673" y="7339"/>
                  </a:cubicBezTo>
                  <a:lnTo>
                    <a:pt x="6805" y="7840"/>
                  </a:lnTo>
                  <a:cubicBezTo>
                    <a:pt x="5071" y="8007"/>
                    <a:pt x="3336" y="7940"/>
                    <a:pt x="1835" y="8740"/>
                  </a:cubicBezTo>
                  <a:cubicBezTo>
                    <a:pt x="1035" y="9174"/>
                    <a:pt x="434" y="9841"/>
                    <a:pt x="1" y="10675"/>
                  </a:cubicBezTo>
                  <a:cubicBezTo>
                    <a:pt x="601" y="10909"/>
                    <a:pt x="1201" y="11109"/>
                    <a:pt x="1835" y="11276"/>
                  </a:cubicBezTo>
                  <a:cubicBezTo>
                    <a:pt x="2469" y="10242"/>
                    <a:pt x="3370" y="9341"/>
                    <a:pt x="4504" y="8841"/>
                  </a:cubicBezTo>
                  <a:cubicBezTo>
                    <a:pt x="5004" y="8607"/>
                    <a:pt x="5538" y="8440"/>
                    <a:pt x="6138" y="8307"/>
                  </a:cubicBezTo>
                  <a:lnTo>
                    <a:pt x="6138" y="8307"/>
                  </a:lnTo>
                  <a:cubicBezTo>
                    <a:pt x="4871" y="9174"/>
                    <a:pt x="3737" y="10275"/>
                    <a:pt x="2969" y="11542"/>
                  </a:cubicBezTo>
                  <a:cubicBezTo>
                    <a:pt x="12676" y="13877"/>
                    <a:pt x="23317" y="11776"/>
                    <a:pt x="27053" y="15145"/>
                  </a:cubicBezTo>
                  <a:cubicBezTo>
                    <a:pt x="28387" y="16346"/>
                    <a:pt x="29555" y="18114"/>
                    <a:pt x="30489" y="20249"/>
                  </a:cubicBezTo>
                  <a:cubicBezTo>
                    <a:pt x="31023" y="20115"/>
                    <a:pt x="31556" y="19848"/>
                    <a:pt x="31990" y="19481"/>
                  </a:cubicBezTo>
                  <a:cubicBezTo>
                    <a:pt x="33725" y="17980"/>
                    <a:pt x="33858" y="15178"/>
                    <a:pt x="32757" y="13144"/>
                  </a:cubicBezTo>
                  <a:cubicBezTo>
                    <a:pt x="32157" y="11909"/>
                    <a:pt x="31189" y="10909"/>
                    <a:pt x="30089" y="10008"/>
                  </a:cubicBezTo>
                  <a:cubicBezTo>
                    <a:pt x="30189" y="9608"/>
                    <a:pt x="30222" y="9174"/>
                    <a:pt x="30222" y="8774"/>
                  </a:cubicBezTo>
                  <a:cubicBezTo>
                    <a:pt x="30155" y="6339"/>
                    <a:pt x="28521" y="4137"/>
                    <a:pt x="26353" y="3103"/>
                  </a:cubicBezTo>
                  <a:cubicBezTo>
                    <a:pt x="25176" y="2542"/>
                    <a:pt x="23871" y="2285"/>
                    <a:pt x="22562" y="2285"/>
                  </a:cubicBezTo>
                  <a:cubicBezTo>
                    <a:pt x="21458" y="2285"/>
                    <a:pt x="20351" y="2467"/>
                    <a:pt x="19314" y="2803"/>
                  </a:cubicBezTo>
                  <a:cubicBezTo>
                    <a:pt x="18681" y="3003"/>
                    <a:pt x="18047" y="3270"/>
                    <a:pt x="17480" y="3603"/>
                  </a:cubicBezTo>
                  <a:cubicBezTo>
                    <a:pt x="17646" y="2336"/>
                    <a:pt x="17313" y="1068"/>
                    <a:pt x="16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64"/>
            <p:cNvSpPr/>
            <p:nvPr/>
          </p:nvSpPr>
          <p:spPr>
            <a:xfrm>
              <a:off x="-2444075" y="4082525"/>
              <a:ext cx="442850" cy="291900"/>
            </a:xfrm>
            <a:custGeom>
              <a:rect b="b" l="l" r="r" t="t"/>
              <a:pathLst>
                <a:path extrusionOk="0" h="11676" w="17714">
                  <a:moveTo>
                    <a:pt x="15545" y="1"/>
                  </a:moveTo>
                  <a:lnTo>
                    <a:pt x="1" y="6272"/>
                  </a:lnTo>
                  <a:lnTo>
                    <a:pt x="2169" y="11676"/>
                  </a:lnTo>
                  <a:lnTo>
                    <a:pt x="17713" y="5405"/>
                  </a:lnTo>
                  <a:lnTo>
                    <a:pt x="15545" y="1"/>
                  </a:ln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64"/>
            <p:cNvSpPr/>
            <p:nvPr/>
          </p:nvSpPr>
          <p:spPr>
            <a:xfrm>
              <a:off x="-4517225" y="1346400"/>
              <a:ext cx="215175" cy="214350"/>
            </a:xfrm>
            <a:custGeom>
              <a:rect b="b" l="l" r="r" t="t"/>
              <a:pathLst>
                <a:path extrusionOk="0" h="8574" w="8607">
                  <a:moveTo>
                    <a:pt x="4304" y="1569"/>
                  </a:moveTo>
                  <a:cubicBezTo>
                    <a:pt x="5805" y="1569"/>
                    <a:pt x="7006" y="2803"/>
                    <a:pt x="7006" y="4304"/>
                  </a:cubicBezTo>
                  <a:cubicBezTo>
                    <a:pt x="7006" y="5772"/>
                    <a:pt x="5805" y="7006"/>
                    <a:pt x="4304" y="7006"/>
                  </a:cubicBezTo>
                  <a:cubicBezTo>
                    <a:pt x="2803" y="7006"/>
                    <a:pt x="1602" y="5772"/>
                    <a:pt x="1602" y="4304"/>
                  </a:cubicBezTo>
                  <a:cubicBezTo>
                    <a:pt x="1602" y="2803"/>
                    <a:pt x="2803" y="1569"/>
                    <a:pt x="4304" y="1569"/>
                  </a:cubicBezTo>
                  <a:close/>
                  <a:moveTo>
                    <a:pt x="4304" y="1"/>
                  </a:moveTo>
                  <a:cubicBezTo>
                    <a:pt x="1935" y="1"/>
                    <a:pt x="1" y="1902"/>
                    <a:pt x="1" y="4304"/>
                  </a:cubicBezTo>
                  <a:cubicBezTo>
                    <a:pt x="1" y="6672"/>
                    <a:pt x="1935" y="8574"/>
                    <a:pt x="4304" y="8574"/>
                  </a:cubicBezTo>
                  <a:cubicBezTo>
                    <a:pt x="6639" y="8574"/>
                    <a:pt x="8607" y="6639"/>
                    <a:pt x="8607" y="4304"/>
                  </a:cubicBezTo>
                  <a:cubicBezTo>
                    <a:pt x="8607" y="1902"/>
                    <a:pt x="6672" y="1"/>
                    <a:pt x="4304"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64"/>
            <p:cNvSpPr/>
            <p:nvPr/>
          </p:nvSpPr>
          <p:spPr>
            <a:xfrm>
              <a:off x="-3886775" y="1538200"/>
              <a:ext cx="215175" cy="214350"/>
            </a:xfrm>
            <a:custGeom>
              <a:rect b="b" l="l" r="r" t="t"/>
              <a:pathLst>
                <a:path extrusionOk="0" h="8574" w="8607">
                  <a:moveTo>
                    <a:pt x="4304" y="1"/>
                  </a:moveTo>
                  <a:cubicBezTo>
                    <a:pt x="1935" y="1"/>
                    <a:pt x="1" y="1902"/>
                    <a:pt x="1" y="4304"/>
                  </a:cubicBezTo>
                  <a:cubicBezTo>
                    <a:pt x="1" y="6672"/>
                    <a:pt x="1935" y="8574"/>
                    <a:pt x="4304" y="8574"/>
                  </a:cubicBezTo>
                  <a:cubicBezTo>
                    <a:pt x="6672" y="8574"/>
                    <a:pt x="8607" y="6672"/>
                    <a:pt x="8607" y="4304"/>
                  </a:cubicBezTo>
                  <a:cubicBezTo>
                    <a:pt x="8573" y="1902"/>
                    <a:pt x="6639" y="1"/>
                    <a:pt x="4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64"/>
            <p:cNvSpPr/>
            <p:nvPr/>
          </p:nvSpPr>
          <p:spPr>
            <a:xfrm>
              <a:off x="-4195325" y="663875"/>
              <a:ext cx="440350" cy="482775"/>
            </a:xfrm>
            <a:custGeom>
              <a:rect b="b" l="l" r="r" t="t"/>
              <a:pathLst>
                <a:path extrusionOk="0" h="19311" w="17614">
                  <a:moveTo>
                    <a:pt x="2076" y="1"/>
                  </a:moveTo>
                  <a:cubicBezTo>
                    <a:pt x="998" y="1"/>
                    <a:pt x="1" y="870"/>
                    <a:pt x="1" y="2084"/>
                  </a:cubicBezTo>
                  <a:lnTo>
                    <a:pt x="1" y="17228"/>
                  </a:lnTo>
                  <a:cubicBezTo>
                    <a:pt x="1" y="18442"/>
                    <a:pt x="998" y="19311"/>
                    <a:pt x="2076" y="19311"/>
                  </a:cubicBezTo>
                  <a:cubicBezTo>
                    <a:pt x="2420" y="19311"/>
                    <a:pt x="2772" y="19223"/>
                    <a:pt x="3103" y="19029"/>
                  </a:cubicBezTo>
                  <a:lnTo>
                    <a:pt x="16245" y="11457"/>
                  </a:lnTo>
                  <a:cubicBezTo>
                    <a:pt x="17613" y="10623"/>
                    <a:pt x="17613" y="8655"/>
                    <a:pt x="16245" y="7854"/>
                  </a:cubicBezTo>
                  <a:lnTo>
                    <a:pt x="3103" y="282"/>
                  </a:lnTo>
                  <a:cubicBezTo>
                    <a:pt x="2772" y="89"/>
                    <a:pt x="2420" y="1"/>
                    <a:pt x="2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5" name="Google Shape;2655;p64"/>
          <p:cNvGrpSpPr/>
          <p:nvPr/>
        </p:nvGrpSpPr>
        <p:grpSpPr>
          <a:xfrm>
            <a:off x="3429299" y="3381463"/>
            <a:ext cx="846670" cy="823259"/>
            <a:chOff x="1317586" y="1856572"/>
            <a:chExt cx="749797" cy="717499"/>
          </a:xfrm>
        </p:grpSpPr>
        <p:sp>
          <p:nvSpPr>
            <p:cNvPr id="2656" name="Google Shape;2656;p64"/>
            <p:cNvSpPr/>
            <p:nvPr/>
          </p:nvSpPr>
          <p:spPr>
            <a:xfrm>
              <a:off x="1317586" y="189188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64"/>
            <p:cNvSpPr/>
            <p:nvPr/>
          </p:nvSpPr>
          <p:spPr>
            <a:xfrm>
              <a:off x="1356662" y="185657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8" name="Google Shape;2658;p64"/>
          <p:cNvGrpSpPr/>
          <p:nvPr/>
        </p:nvGrpSpPr>
        <p:grpSpPr>
          <a:xfrm>
            <a:off x="3643586" y="3584059"/>
            <a:ext cx="418122" cy="418091"/>
            <a:chOff x="6691023" y="1337546"/>
            <a:chExt cx="418122" cy="418091"/>
          </a:xfrm>
        </p:grpSpPr>
        <p:sp>
          <p:nvSpPr>
            <p:cNvPr id="2659" name="Google Shape;2659;p64"/>
            <p:cNvSpPr/>
            <p:nvPr/>
          </p:nvSpPr>
          <p:spPr>
            <a:xfrm>
              <a:off x="6785652" y="1337546"/>
              <a:ext cx="323492" cy="283013"/>
            </a:xfrm>
            <a:custGeom>
              <a:rect b="b" l="l" r="r" t="t"/>
              <a:pathLst>
                <a:path extrusionOk="0" h="9047" w="10341">
                  <a:moveTo>
                    <a:pt x="3659" y="0"/>
                  </a:moveTo>
                  <a:cubicBezTo>
                    <a:pt x="2418" y="0"/>
                    <a:pt x="1165" y="366"/>
                    <a:pt x="1" y="1061"/>
                  </a:cubicBezTo>
                  <a:cubicBezTo>
                    <a:pt x="222" y="1214"/>
                    <a:pt x="411" y="1412"/>
                    <a:pt x="554" y="1645"/>
                  </a:cubicBezTo>
                  <a:cubicBezTo>
                    <a:pt x="1555" y="1073"/>
                    <a:pt x="2596" y="784"/>
                    <a:pt x="3659" y="784"/>
                  </a:cubicBezTo>
                  <a:cubicBezTo>
                    <a:pt x="5234" y="784"/>
                    <a:pt x="6716" y="1397"/>
                    <a:pt x="7830" y="2511"/>
                  </a:cubicBezTo>
                  <a:cubicBezTo>
                    <a:pt x="8945" y="3626"/>
                    <a:pt x="9557" y="5106"/>
                    <a:pt x="9557" y="6682"/>
                  </a:cubicBezTo>
                  <a:cubicBezTo>
                    <a:pt x="9557" y="7483"/>
                    <a:pt x="9481" y="8028"/>
                    <a:pt x="9264" y="8617"/>
                  </a:cubicBezTo>
                  <a:cubicBezTo>
                    <a:pt x="9517" y="8713"/>
                    <a:pt x="9747" y="8861"/>
                    <a:pt x="9937" y="9047"/>
                  </a:cubicBezTo>
                  <a:cubicBezTo>
                    <a:pt x="10233" y="8309"/>
                    <a:pt x="10341" y="7638"/>
                    <a:pt x="10341" y="6682"/>
                  </a:cubicBezTo>
                  <a:cubicBezTo>
                    <a:pt x="10341" y="4898"/>
                    <a:pt x="9645" y="3219"/>
                    <a:pt x="8384" y="1958"/>
                  </a:cubicBezTo>
                  <a:cubicBezTo>
                    <a:pt x="7122" y="696"/>
                    <a:pt x="5444" y="0"/>
                    <a:pt x="3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64"/>
            <p:cNvSpPr/>
            <p:nvPr/>
          </p:nvSpPr>
          <p:spPr>
            <a:xfrm>
              <a:off x="7015798" y="1627785"/>
              <a:ext cx="76830" cy="71387"/>
            </a:xfrm>
            <a:custGeom>
              <a:rect b="b" l="l" r="r" t="t"/>
              <a:pathLst>
                <a:path extrusionOk="0" h="2282" w="2456">
                  <a:moveTo>
                    <a:pt x="1229" y="0"/>
                  </a:moveTo>
                  <a:cubicBezTo>
                    <a:pt x="1169" y="0"/>
                    <a:pt x="1108" y="5"/>
                    <a:pt x="1046" y="15"/>
                  </a:cubicBezTo>
                  <a:cubicBezTo>
                    <a:pt x="424" y="115"/>
                    <a:pt x="1" y="701"/>
                    <a:pt x="102" y="1323"/>
                  </a:cubicBezTo>
                  <a:cubicBezTo>
                    <a:pt x="193" y="1883"/>
                    <a:pt x="677" y="2282"/>
                    <a:pt x="1226" y="2282"/>
                  </a:cubicBezTo>
                  <a:cubicBezTo>
                    <a:pt x="1287" y="2282"/>
                    <a:pt x="1348" y="2277"/>
                    <a:pt x="1410" y="2267"/>
                  </a:cubicBezTo>
                  <a:cubicBezTo>
                    <a:pt x="2032" y="2166"/>
                    <a:pt x="2455" y="1580"/>
                    <a:pt x="2354" y="959"/>
                  </a:cubicBezTo>
                  <a:cubicBezTo>
                    <a:pt x="2264" y="400"/>
                    <a:pt x="1779" y="0"/>
                    <a:pt x="1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64"/>
            <p:cNvSpPr/>
            <p:nvPr/>
          </p:nvSpPr>
          <p:spPr>
            <a:xfrm>
              <a:off x="6712295" y="1384595"/>
              <a:ext cx="78519" cy="71387"/>
            </a:xfrm>
            <a:custGeom>
              <a:rect b="b" l="l" r="r" t="t"/>
              <a:pathLst>
                <a:path extrusionOk="0" h="2282" w="2510">
                  <a:moveTo>
                    <a:pt x="1256" y="0"/>
                  </a:moveTo>
                  <a:cubicBezTo>
                    <a:pt x="1169" y="0"/>
                    <a:pt x="1081" y="10"/>
                    <a:pt x="993" y="31"/>
                  </a:cubicBezTo>
                  <a:cubicBezTo>
                    <a:pt x="379" y="176"/>
                    <a:pt x="1" y="790"/>
                    <a:pt x="146" y="1404"/>
                  </a:cubicBezTo>
                  <a:cubicBezTo>
                    <a:pt x="269" y="1928"/>
                    <a:pt x="738" y="2282"/>
                    <a:pt x="1254" y="2282"/>
                  </a:cubicBezTo>
                  <a:cubicBezTo>
                    <a:pt x="1341" y="2282"/>
                    <a:pt x="1429" y="2272"/>
                    <a:pt x="1517" y="2251"/>
                  </a:cubicBezTo>
                  <a:cubicBezTo>
                    <a:pt x="2130" y="2106"/>
                    <a:pt x="2510" y="1492"/>
                    <a:pt x="2365" y="879"/>
                  </a:cubicBezTo>
                  <a:cubicBezTo>
                    <a:pt x="2241" y="354"/>
                    <a:pt x="1773" y="0"/>
                    <a:pt x="1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64"/>
            <p:cNvSpPr/>
            <p:nvPr/>
          </p:nvSpPr>
          <p:spPr>
            <a:xfrm>
              <a:off x="6691023" y="1461112"/>
              <a:ext cx="331813" cy="294525"/>
            </a:xfrm>
            <a:custGeom>
              <a:rect b="b" l="l" r="r" t="t"/>
              <a:pathLst>
                <a:path extrusionOk="0" h="9415" w="10607">
                  <a:moveTo>
                    <a:pt x="523" y="1"/>
                  </a:moveTo>
                  <a:cubicBezTo>
                    <a:pt x="378" y="305"/>
                    <a:pt x="266" y="615"/>
                    <a:pt x="185" y="941"/>
                  </a:cubicBezTo>
                  <a:cubicBezTo>
                    <a:pt x="60" y="1450"/>
                    <a:pt x="1" y="2020"/>
                    <a:pt x="1" y="2732"/>
                  </a:cubicBezTo>
                  <a:cubicBezTo>
                    <a:pt x="1" y="4517"/>
                    <a:pt x="696" y="6196"/>
                    <a:pt x="1958" y="7457"/>
                  </a:cubicBezTo>
                  <a:cubicBezTo>
                    <a:pt x="3220" y="8719"/>
                    <a:pt x="4898" y="9415"/>
                    <a:pt x="6683" y="9415"/>
                  </a:cubicBezTo>
                  <a:cubicBezTo>
                    <a:pt x="8146" y="9415"/>
                    <a:pt x="9436" y="8986"/>
                    <a:pt x="10606" y="8109"/>
                  </a:cubicBezTo>
                  <a:cubicBezTo>
                    <a:pt x="10380" y="7968"/>
                    <a:pt x="10182" y="7780"/>
                    <a:pt x="10031" y="7561"/>
                  </a:cubicBezTo>
                  <a:cubicBezTo>
                    <a:pt x="9023" y="8288"/>
                    <a:pt x="7943" y="8631"/>
                    <a:pt x="6684" y="8631"/>
                  </a:cubicBezTo>
                  <a:cubicBezTo>
                    <a:pt x="5108" y="8631"/>
                    <a:pt x="3627" y="8017"/>
                    <a:pt x="2513" y="6903"/>
                  </a:cubicBezTo>
                  <a:cubicBezTo>
                    <a:pt x="1399" y="5789"/>
                    <a:pt x="786" y="4308"/>
                    <a:pt x="786" y="2732"/>
                  </a:cubicBezTo>
                  <a:cubicBezTo>
                    <a:pt x="786" y="1774"/>
                    <a:pt x="896" y="1090"/>
                    <a:pt x="1171" y="462"/>
                  </a:cubicBezTo>
                  <a:cubicBezTo>
                    <a:pt x="924" y="355"/>
                    <a:pt x="703" y="198"/>
                    <a:pt x="5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64"/>
            <p:cNvSpPr/>
            <p:nvPr/>
          </p:nvSpPr>
          <p:spPr>
            <a:xfrm>
              <a:off x="6871492" y="1447160"/>
              <a:ext cx="57654" cy="86434"/>
            </a:xfrm>
            <a:custGeom>
              <a:rect b="b" l="l" r="r" t="t"/>
              <a:pathLst>
                <a:path extrusionOk="0" h="2763" w="1843">
                  <a:moveTo>
                    <a:pt x="920" y="1"/>
                  </a:moveTo>
                  <a:cubicBezTo>
                    <a:pt x="820" y="121"/>
                    <a:pt x="698" y="286"/>
                    <a:pt x="577" y="505"/>
                  </a:cubicBezTo>
                  <a:cubicBezTo>
                    <a:pt x="339" y="939"/>
                    <a:pt x="59" y="1670"/>
                    <a:pt x="1" y="2760"/>
                  </a:cubicBezTo>
                  <a:lnTo>
                    <a:pt x="1842" y="2762"/>
                  </a:lnTo>
                  <a:cubicBezTo>
                    <a:pt x="1760" y="1218"/>
                    <a:pt x="1234" y="373"/>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64"/>
            <p:cNvSpPr/>
            <p:nvPr/>
          </p:nvSpPr>
          <p:spPr>
            <a:xfrm>
              <a:off x="6932805" y="1447472"/>
              <a:ext cx="71074" cy="86183"/>
            </a:xfrm>
            <a:custGeom>
              <a:rect b="b" l="l" r="r" t="t"/>
              <a:pathLst>
                <a:path extrusionOk="0" h="2755" w="2272">
                  <a:moveTo>
                    <a:pt x="0" y="1"/>
                  </a:moveTo>
                  <a:lnTo>
                    <a:pt x="0" y="1"/>
                  </a:lnTo>
                  <a:cubicBezTo>
                    <a:pt x="340" y="586"/>
                    <a:pt x="672" y="1473"/>
                    <a:pt x="734" y="2753"/>
                  </a:cubicBezTo>
                  <a:lnTo>
                    <a:pt x="2271" y="2754"/>
                  </a:lnTo>
                  <a:cubicBezTo>
                    <a:pt x="2105" y="1465"/>
                    <a:pt x="1202" y="400"/>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64"/>
            <p:cNvSpPr/>
            <p:nvPr/>
          </p:nvSpPr>
          <p:spPr>
            <a:xfrm>
              <a:off x="6871523" y="1560121"/>
              <a:ext cx="57654" cy="86402"/>
            </a:xfrm>
            <a:custGeom>
              <a:rect b="b" l="l" r="r" t="t"/>
              <a:pathLst>
                <a:path extrusionOk="0" h="2762" w="1843">
                  <a:moveTo>
                    <a:pt x="1" y="0"/>
                  </a:moveTo>
                  <a:lnTo>
                    <a:pt x="1" y="0"/>
                  </a:lnTo>
                  <a:cubicBezTo>
                    <a:pt x="83" y="1544"/>
                    <a:pt x="609" y="2389"/>
                    <a:pt x="923" y="2762"/>
                  </a:cubicBezTo>
                  <a:cubicBezTo>
                    <a:pt x="1023" y="2642"/>
                    <a:pt x="1145" y="2477"/>
                    <a:pt x="1266" y="2257"/>
                  </a:cubicBezTo>
                  <a:cubicBezTo>
                    <a:pt x="1504" y="1823"/>
                    <a:pt x="1784" y="1093"/>
                    <a:pt x="1842" y="2"/>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64"/>
            <p:cNvSpPr/>
            <p:nvPr/>
          </p:nvSpPr>
          <p:spPr>
            <a:xfrm>
              <a:off x="6796257" y="1560089"/>
              <a:ext cx="71731" cy="86340"/>
            </a:xfrm>
            <a:custGeom>
              <a:rect b="b" l="l" r="r" t="t"/>
              <a:pathLst>
                <a:path extrusionOk="0" h="2760" w="2293">
                  <a:moveTo>
                    <a:pt x="0" y="0"/>
                  </a:moveTo>
                  <a:lnTo>
                    <a:pt x="0" y="0"/>
                  </a:lnTo>
                  <a:cubicBezTo>
                    <a:pt x="167" y="1298"/>
                    <a:pt x="1078" y="2366"/>
                    <a:pt x="2293" y="2760"/>
                  </a:cubicBezTo>
                  <a:cubicBezTo>
                    <a:pt x="1951" y="2175"/>
                    <a:pt x="1617" y="1286"/>
                    <a:pt x="1555" y="1"/>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64"/>
            <p:cNvSpPr/>
            <p:nvPr/>
          </p:nvSpPr>
          <p:spPr>
            <a:xfrm>
              <a:off x="6932774" y="1560183"/>
              <a:ext cx="71136" cy="86152"/>
            </a:xfrm>
            <a:custGeom>
              <a:rect b="b" l="l" r="r" t="t"/>
              <a:pathLst>
                <a:path extrusionOk="0" h="2754" w="2274">
                  <a:moveTo>
                    <a:pt x="735" y="0"/>
                  </a:moveTo>
                  <a:cubicBezTo>
                    <a:pt x="673" y="1281"/>
                    <a:pt x="339" y="2171"/>
                    <a:pt x="0" y="2754"/>
                  </a:cubicBezTo>
                  <a:cubicBezTo>
                    <a:pt x="492" y="2594"/>
                    <a:pt x="944" y="2318"/>
                    <a:pt x="1321" y="1940"/>
                  </a:cubicBezTo>
                  <a:cubicBezTo>
                    <a:pt x="1852" y="1409"/>
                    <a:pt x="2182" y="732"/>
                    <a:pt x="22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64"/>
            <p:cNvSpPr/>
            <p:nvPr/>
          </p:nvSpPr>
          <p:spPr>
            <a:xfrm>
              <a:off x="6796257" y="1447128"/>
              <a:ext cx="71825" cy="86465"/>
            </a:xfrm>
            <a:custGeom>
              <a:rect b="b" l="l" r="r" t="t"/>
              <a:pathLst>
                <a:path extrusionOk="0" h="2764" w="2296">
                  <a:moveTo>
                    <a:pt x="2295" y="1"/>
                  </a:moveTo>
                  <a:lnTo>
                    <a:pt x="2295" y="1"/>
                  </a:lnTo>
                  <a:cubicBezTo>
                    <a:pt x="1792" y="161"/>
                    <a:pt x="1334" y="438"/>
                    <a:pt x="951" y="821"/>
                  </a:cubicBezTo>
                  <a:cubicBezTo>
                    <a:pt x="422" y="1353"/>
                    <a:pt x="92" y="2030"/>
                    <a:pt x="0" y="2761"/>
                  </a:cubicBezTo>
                  <a:lnTo>
                    <a:pt x="1555" y="2763"/>
                  </a:lnTo>
                  <a:cubicBezTo>
                    <a:pt x="1617" y="1477"/>
                    <a:pt x="1954" y="585"/>
                    <a:pt x="22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9" name="Google Shape;2669;p64">
            <a:hlinkClick r:id="rId3"/>
          </p:cNvPr>
          <p:cNvSpPr/>
          <p:nvPr/>
        </p:nvSpPr>
        <p:spPr>
          <a:xfrm>
            <a:off x="4745750" y="3381475"/>
            <a:ext cx="2857200" cy="717300"/>
          </a:xfrm>
          <a:prstGeom prst="roundRect">
            <a:avLst>
              <a:gd fmla="val 8047" name="adj"/>
            </a:avLst>
          </a:prstGeom>
          <a:solidFill>
            <a:schemeClr val="accent2"/>
          </a:solidFill>
          <a:ln>
            <a:noFill/>
          </a:ln>
          <a:effectLst>
            <a:outerShdw rotWithShape="0" algn="bl" dir="7860000" dist="161925">
              <a:schemeClr val="accent5"/>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Link to CRC Diagram</a:t>
            </a:r>
            <a:endParaRPr>
              <a:solidFill>
                <a:schemeClr val="dk1"/>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3" name="Shape 2673"/>
        <p:cNvGrpSpPr/>
        <p:nvPr/>
      </p:nvGrpSpPr>
      <p:grpSpPr>
        <a:xfrm>
          <a:off x="0" y="0"/>
          <a:ext cx="0" cy="0"/>
          <a:chOff x="0" y="0"/>
          <a:chExt cx="0" cy="0"/>
        </a:xfrm>
      </p:grpSpPr>
      <p:pic>
        <p:nvPicPr>
          <p:cNvPr id="2674" name="Google Shape;2674;p65"/>
          <p:cNvPicPr preferRelativeResize="0"/>
          <p:nvPr/>
        </p:nvPicPr>
        <p:blipFill rotWithShape="1">
          <a:blip r:embed="rId3">
            <a:alphaModFix/>
          </a:blip>
          <a:srcRect b="2543" l="0" r="0" t="5299"/>
          <a:stretch/>
        </p:blipFill>
        <p:spPr>
          <a:xfrm>
            <a:off x="0" y="0"/>
            <a:ext cx="4254087" cy="5143501"/>
          </a:xfrm>
          <a:prstGeom prst="rect">
            <a:avLst/>
          </a:prstGeom>
          <a:noFill/>
          <a:ln>
            <a:noFill/>
          </a:ln>
        </p:spPr>
      </p:pic>
      <p:pic>
        <p:nvPicPr>
          <p:cNvPr id="2675" name="Google Shape;2675;p65"/>
          <p:cNvPicPr preferRelativeResize="0"/>
          <p:nvPr/>
        </p:nvPicPr>
        <p:blipFill rotWithShape="1">
          <a:blip r:embed="rId4">
            <a:alphaModFix/>
          </a:blip>
          <a:srcRect b="32414" l="0" r="0" t="0"/>
          <a:stretch/>
        </p:blipFill>
        <p:spPr>
          <a:xfrm>
            <a:off x="4165774" y="0"/>
            <a:ext cx="4978226" cy="51434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9" name="Shape 2679"/>
        <p:cNvGrpSpPr/>
        <p:nvPr/>
      </p:nvGrpSpPr>
      <p:grpSpPr>
        <a:xfrm>
          <a:off x="0" y="0"/>
          <a:ext cx="0" cy="0"/>
          <a:chOff x="0" y="0"/>
          <a:chExt cx="0" cy="0"/>
        </a:xfrm>
      </p:grpSpPr>
      <p:pic>
        <p:nvPicPr>
          <p:cNvPr id="2680" name="Google Shape;2680;p66"/>
          <p:cNvPicPr preferRelativeResize="0"/>
          <p:nvPr/>
        </p:nvPicPr>
        <p:blipFill rotWithShape="1">
          <a:blip r:embed="rId3">
            <a:alphaModFix/>
          </a:blip>
          <a:srcRect b="0" l="2837" r="1624" t="0"/>
          <a:stretch/>
        </p:blipFill>
        <p:spPr>
          <a:xfrm>
            <a:off x="0" y="0"/>
            <a:ext cx="4785335" cy="5138625"/>
          </a:xfrm>
          <a:prstGeom prst="rect">
            <a:avLst/>
          </a:prstGeom>
          <a:noFill/>
          <a:ln>
            <a:noFill/>
          </a:ln>
        </p:spPr>
      </p:pic>
      <p:pic>
        <p:nvPicPr>
          <p:cNvPr id="2681" name="Google Shape;2681;p66"/>
          <p:cNvPicPr preferRelativeResize="0"/>
          <p:nvPr/>
        </p:nvPicPr>
        <p:blipFill>
          <a:blip r:embed="rId4">
            <a:alphaModFix/>
          </a:blip>
          <a:stretch>
            <a:fillRect/>
          </a:stretch>
        </p:blipFill>
        <p:spPr>
          <a:xfrm>
            <a:off x="4608250" y="0"/>
            <a:ext cx="4535750" cy="51386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5" name="Shape 2685"/>
        <p:cNvGrpSpPr/>
        <p:nvPr/>
      </p:nvGrpSpPr>
      <p:grpSpPr>
        <a:xfrm>
          <a:off x="0" y="0"/>
          <a:ext cx="0" cy="0"/>
          <a:chOff x="0" y="0"/>
          <a:chExt cx="0" cy="0"/>
        </a:xfrm>
      </p:grpSpPr>
      <p:sp>
        <p:nvSpPr>
          <p:cNvPr id="2686" name="Google Shape;2686;p67"/>
          <p:cNvSpPr/>
          <p:nvPr/>
        </p:nvSpPr>
        <p:spPr>
          <a:xfrm>
            <a:off x="0" y="0"/>
            <a:ext cx="91440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7" name="Google Shape;2687;p67"/>
          <p:cNvPicPr preferRelativeResize="0"/>
          <p:nvPr/>
        </p:nvPicPr>
        <p:blipFill rotWithShape="1">
          <a:blip r:embed="rId3">
            <a:alphaModFix/>
          </a:blip>
          <a:srcRect b="0" l="0" r="0" t="67372"/>
          <a:stretch/>
        </p:blipFill>
        <p:spPr>
          <a:xfrm>
            <a:off x="2054075" y="1315851"/>
            <a:ext cx="5035851" cy="2511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1" name="Shape 2691"/>
        <p:cNvGrpSpPr/>
        <p:nvPr/>
      </p:nvGrpSpPr>
      <p:grpSpPr>
        <a:xfrm>
          <a:off x="0" y="0"/>
          <a:ext cx="0" cy="0"/>
          <a:chOff x="0" y="0"/>
          <a:chExt cx="0" cy="0"/>
        </a:xfrm>
      </p:grpSpPr>
      <p:sp>
        <p:nvSpPr>
          <p:cNvPr id="2692" name="Google Shape;2692;p68"/>
          <p:cNvSpPr txBox="1"/>
          <p:nvPr>
            <p:ph type="title"/>
          </p:nvPr>
        </p:nvSpPr>
        <p:spPr>
          <a:xfrm>
            <a:off x="2447100" y="662625"/>
            <a:ext cx="5983800" cy="252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1"/>
                </a:solidFill>
              </a:rPr>
              <a:t>Sequence</a:t>
            </a:r>
            <a:r>
              <a:rPr lang="en">
                <a:solidFill>
                  <a:schemeClr val="accent1"/>
                </a:solidFill>
              </a:rPr>
              <a:t> </a:t>
            </a:r>
            <a:r>
              <a:rPr lang="en"/>
              <a:t>Diagram</a:t>
            </a:r>
            <a:endParaRPr/>
          </a:p>
        </p:txBody>
      </p:sp>
      <p:grpSp>
        <p:nvGrpSpPr>
          <p:cNvPr id="2693" name="Google Shape;2693;p68"/>
          <p:cNvGrpSpPr/>
          <p:nvPr/>
        </p:nvGrpSpPr>
        <p:grpSpPr>
          <a:xfrm>
            <a:off x="478249" y="1609724"/>
            <a:ext cx="2420033" cy="2822095"/>
            <a:chOff x="-4813275" y="663875"/>
            <a:chExt cx="3648475" cy="4510300"/>
          </a:xfrm>
        </p:grpSpPr>
        <p:sp>
          <p:nvSpPr>
            <p:cNvPr id="2694" name="Google Shape;2694;p68"/>
            <p:cNvSpPr/>
            <p:nvPr/>
          </p:nvSpPr>
          <p:spPr>
            <a:xfrm>
              <a:off x="-2587500" y="5039875"/>
              <a:ext cx="151800" cy="133450"/>
            </a:xfrm>
            <a:custGeom>
              <a:rect b="b" l="l" r="r" t="t"/>
              <a:pathLst>
                <a:path extrusionOk="0" h="5338" w="6072">
                  <a:moveTo>
                    <a:pt x="1535" y="1"/>
                  </a:moveTo>
                  <a:cubicBezTo>
                    <a:pt x="1001" y="1"/>
                    <a:pt x="500" y="68"/>
                    <a:pt x="0" y="268"/>
                  </a:cubicBezTo>
                  <a:lnTo>
                    <a:pt x="67" y="1735"/>
                  </a:lnTo>
                  <a:cubicBezTo>
                    <a:pt x="167" y="3737"/>
                    <a:pt x="1835" y="5338"/>
                    <a:pt x="3870" y="5338"/>
                  </a:cubicBezTo>
                  <a:lnTo>
                    <a:pt x="6004" y="5338"/>
                  </a:lnTo>
                  <a:cubicBezTo>
                    <a:pt x="6038" y="5071"/>
                    <a:pt x="6071" y="4771"/>
                    <a:pt x="6071" y="4537"/>
                  </a:cubicBezTo>
                  <a:cubicBezTo>
                    <a:pt x="6071" y="2036"/>
                    <a:pt x="4036" y="1"/>
                    <a:pt x="1535"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68"/>
            <p:cNvSpPr/>
            <p:nvPr/>
          </p:nvSpPr>
          <p:spPr>
            <a:xfrm>
              <a:off x="-2834350" y="4315200"/>
              <a:ext cx="75075" cy="75075"/>
            </a:xfrm>
            <a:custGeom>
              <a:rect b="b" l="l" r="r" t="t"/>
              <a:pathLst>
                <a:path extrusionOk="0" h="3003" w="3003">
                  <a:moveTo>
                    <a:pt x="1501" y="567"/>
                  </a:moveTo>
                  <a:cubicBezTo>
                    <a:pt x="2002" y="567"/>
                    <a:pt x="2402" y="1001"/>
                    <a:pt x="2402" y="1501"/>
                  </a:cubicBezTo>
                  <a:cubicBezTo>
                    <a:pt x="2402" y="2002"/>
                    <a:pt x="2002" y="2402"/>
                    <a:pt x="1501" y="2402"/>
                  </a:cubicBezTo>
                  <a:cubicBezTo>
                    <a:pt x="1001" y="2402"/>
                    <a:pt x="567" y="2002"/>
                    <a:pt x="567" y="1501"/>
                  </a:cubicBezTo>
                  <a:cubicBezTo>
                    <a:pt x="567" y="1001"/>
                    <a:pt x="1001" y="567"/>
                    <a:pt x="1501" y="567"/>
                  </a:cubicBezTo>
                  <a:close/>
                  <a:moveTo>
                    <a:pt x="1501" y="0"/>
                  </a:moveTo>
                  <a:cubicBezTo>
                    <a:pt x="668" y="0"/>
                    <a:pt x="0" y="668"/>
                    <a:pt x="0" y="1501"/>
                  </a:cubicBezTo>
                  <a:cubicBezTo>
                    <a:pt x="0" y="2335"/>
                    <a:pt x="668" y="3003"/>
                    <a:pt x="1501" y="3003"/>
                  </a:cubicBezTo>
                  <a:cubicBezTo>
                    <a:pt x="2335" y="3003"/>
                    <a:pt x="2936" y="2335"/>
                    <a:pt x="3003" y="1501"/>
                  </a:cubicBezTo>
                  <a:cubicBezTo>
                    <a:pt x="3003" y="668"/>
                    <a:pt x="2335" y="0"/>
                    <a:pt x="1501"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68"/>
            <p:cNvSpPr/>
            <p:nvPr/>
          </p:nvSpPr>
          <p:spPr>
            <a:xfrm>
              <a:off x="-2616700" y="4381900"/>
              <a:ext cx="75075" cy="75100"/>
            </a:xfrm>
            <a:custGeom>
              <a:rect b="b" l="l" r="r" t="t"/>
              <a:pathLst>
                <a:path extrusionOk="0" h="3004" w="3003">
                  <a:moveTo>
                    <a:pt x="1502" y="1"/>
                  </a:moveTo>
                  <a:cubicBezTo>
                    <a:pt x="668" y="1"/>
                    <a:pt x="1" y="668"/>
                    <a:pt x="1" y="1502"/>
                  </a:cubicBezTo>
                  <a:cubicBezTo>
                    <a:pt x="1" y="2336"/>
                    <a:pt x="668" y="3003"/>
                    <a:pt x="1502" y="3003"/>
                  </a:cubicBezTo>
                  <a:cubicBezTo>
                    <a:pt x="2336" y="3003"/>
                    <a:pt x="3003" y="2336"/>
                    <a:pt x="3003" y="1502"/>
                  </a:cubicBezTo>
                  <a:cubicBezTo>
                    <a:pt x="2969" y="668"/>
                    <a:pt x="2336" y="1"/>
                    <a:pt x="1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68"/>
            <p:cNvSpPr/>
            <p:nvPr/>
          </p:nvSpPr>
          <p:spPr>
            <a:xfrm>
              <a:off x="-2723450" y="4079025"/>
              <a:ext cx="152650" cy="167200"/>
            </a:xfrm>
            <a:custGeom>
              <a:rect b="b" l="l" r="r" t="t"/>
              <a:pathLst>
                <a:path extrusionOk="0" h="6688" w="6106">
                  <a:moveTo>
                    <a:pt x="738" y="0"/>
                  </a:moveTo>
                  <a:cubicBezTo>
                    <a:pt x="361" y="0"/>
                    <a:pt x="1" y="314"/>
                    <a:pt x="1" y="741"/>
                  </a:cubicBezTo>
                  <a:lnTo>
                    <a:pt x="1" y="5978"/>
                  </a:lnTo>
                  <a:cubicBezTo>
                    <a:pt x="1" y="6394"/>
                    <a:pt x="364" y="6688"/>
                    <a:pt x="762" y="6688"/>
                  </a:cubicBezTo>
                  <a:cubicBezTo>
                    <a:pt x="875" y="6688"/>
                    <a:pt x="991" y="6664"/>
                    <a:pt x="1102" y="6612"/>
                  </a:cubicBezTo>
                  <a:lnTo>
                    <a:pt x="5638" y="3977"/>
                  </a:lnTo>
                  <a:cubicBezTo>
                    <a:pt x="6105" y="3677"/>
                    <a:pt x="6105" y="3009"/>
                    <a:pt x="5638" y="2743"/>
                  </a:cubicBezTo>
                  <a:lnTo>
                    <a:pt x="1102" y="107"/>
                  </a:lnTo>
                  <a:cubicBezTo>
                    <a:pt x="987" y="33"/>
                    <a:pt x="862" y="0"/>
                    <a:pt x="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68"/>
            <p:cNvSpPr/>
            <p:nvPr/>
          </p:nvSpPr>
          <p:spPr>
            <a:xfrm>
              <a:off x="-2838525" y="3765150"/>
              <a:ext cx="133450" cy="117775"/>
            </a:xfrm>
            <a:custGeom>
              <a:rect b="b" l="l" r="r" t="t"/>
              <a:pathLst>
                <a:path extrusionOk="0" h="4711" w="5338">
                  <a:moveTo>
                    <a:pt x="2646" y="0"/>
                  </a:moveTo>
                  <a:cubicBezTo>
                    <a:pt x="1734" y="0"/>
                    <a:pt x="875" y="531"/>
                    <a:pt x="501" y="1454"/>
                  </a:cubicBezTo>
                  <a:cubicBezTo>
                    <a:pt x="1" y="2655"/>
                    <a:pt x="534" y="4023"/>
                    <a:pt x="1735" y="4523"/>
                  </a:cubicBezTo>
                  <a:cubicBezTo>
                    <a:pt x="2039" y="4650"/>
                    <a:pt x="2356" y="4710"/>
                    <a:pt x="2668" y="4710"/>
                  </a:cubicBezTo>
                  <a:cubicBezTo>
                    <a:pt x="3588" y="4710"/>
                    <a:pt x="4464" y="4186"/>
                    <a:pt x="4837" y="3289"/>
                  </a:cubicBezTo>
                  <a:cubicBezTo>
                    <a:pt x="5338" y="2055"/>
                    <a:pt x="4771" y="687"/>
                    <a:pt x="3570" y="187"/>
                  </a:cubicBezTo>
                  <a:cubicBezTo>
                    <a:pt x="3267" y="61"/>
                    <a:pt x="2954" y="0"/>
                    <a:pt x="2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68"/>
            <p:cNvSpPr/>
            <p:nvPr/>
          </p:nvSpPr>
          <p:spPr>
            <a:xfrm>
              <a:off x="-3092025" y="3329250"/>
              <a:ext cx="111750" cy="98200"/>
            </a:xfrm>
            <a:custGeom>
              <a:rect b="b" l="l" r="r" t="t"/>
              <a:pathLst>
                <a:path extrusionOk="0" h="3928" w="4470">
                  <a:moveTo>
                    <a:pt x="2255" y="0"/>
                  </a:moveTo>
                  <a:cubicBezTo>
                    <a:pt x="1477" y="0"/>
                    <a:pt x="728" y="446"/>
                    <a:pt x="400" y="1178"/>
                  </a:cubicBezTo>
                  <a:cubicBezTo>
                    <a:pt x="0" y="2178"/>
                    <a:pt x="467" y="3313"/>
                    <a:pt x="1468" y="3780"/>
                  </a:cubicBezTo>
                  <a:cubicBezTo>
                    <a:pt x="1718" y="3880"/>
                    <a:pt x="1974" y="3928"/>
                    <a:pt x="2226" y="3928"/>
                  </a:cubicBezTo>
                  <a:cubicBezTo>
                    <a:pt x="2979" y="3928"/>
                    <a:pt x="3686" y="3496"/>
                    <a:pt x="4036" y="2745"/>
                  </a:cubicBezTo>
                  <a:cubicBezTo>
                    <a:pt x="4470" y="1745"/>
                    <a:pt x="4003" y="611"/>
                    <a:pt x="3002" y="144"/>
                  </a:cubicBezTo>
                  <a:cubicBezTo>
                    <a:pt x="2759" y="46"/>
                    <a:pt x="2505" y="0"/>
                    <a:pt x="2255" y="0"/>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68"/>
            <p:cNvSpPr/>
            <p:nvPr/>
          </p:nvSpPr>
          <p:spPr>
            <a:xfrm>
              <a:off x="-3007800" y="3430900"/>
              <a:ext cx="195150" cy="321425"/>
            </a:xfrm>
            <a:custGeom>
              <a:rect b="b" l="l" r="r" t="t"/>
              <a:pathLst>
                <a:path extrusionOk="0" h="12857" w="7806">
                  <a:moveTo>
                    <a:pt x="205" y="1"/>
                  </a:moveTo>
                  <a:cubicBezTo>
                    <a:pt x="176" y="1"/>
                    <a:pt x="151" y="5"/>
                    <a:pt x="134" y="14"/>
                  </a:cubicBezTo>
                  <a:cubicBezTo>
                    <a:pt x="33" y="47"/>
                    <a:pt x="0" y="214"/>
                    <a:pt x="33" y="314"/>
                  </a:cubicBezTo>
                  <a:lnTo>
                    <a:pt x="7372" y="12723"/>
                  </a:lnTo>
                  <a:cubicBezTo>
                    <a:pt x="7439" y="12823"/>
                    <a:pt x="7472" y="12856"/>
                    <a:pt x="7539" y="12856"/>
                  </a:cubicBezTo>
                  <a:cubicBezTo>
                    <a:pt x="7606" y="12856"/>
                    <a:pt x="7639" y="12856"/>
                    <a:pt x="7672" y="12823"/>
                  </a:cubicBezTo>
                  <a:cubicBezTo>
                    <a:pt x="7772" y="12756"/>
                    <a:pt x="7806" y="12589"/>
                    <a:pt x="7772" y="12523"/>
                  </a:cubicBezTo>
                  <a:lnTo>
                    <a:pt x="434" y="80"/>
                  </a:lnTo>
                  <a:cubicBezTo>
                    <a:pt x="385" y="32"/>
                    <a:pt x="282" y="1"/>
                    <a:pt x="205" y="1"/>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68"/>
            <p:cNvSpPr/>
            <p:nvPr/>
          </p:nvSpPr>
          <p:spPr>
            <a:xfrm>
              <a:off x="-2557500" y="3076475"/>
              <a:ext cx="39225" cy="26225"/>
            </a:xfrm>
            <a:custGeom>
              <a:rect b="b" l="l" r="r" t="t"/>
              <a:pathLst>
                <a:path extrusionOk="0" h="1049" w="1569">
                  <a:moveTo>
                    <a:pt x="1307" y="1"/>
                  </a:moveTo>
                  <a:cubicBezTo>
                    <a:pt x="1273" y="1"/>
                    <a:pt x="1238" y="5"/>
                    <a:pt x="1202" y="14"/>
                  </a:cubicBezTo>
                  <a:lnTo>
                    <a:pt x="134" y="648"/>
                  </a:lnTo>
                  <a:cubicBezTo>
                    <a:pt x="34" y="681"/>
                    <a:pt x="1" y="815"/>
                    <a:pt x="34" y="915"/>
                  </a:cubicBezTo>
                  <a:cubicBezTo>
                    <a:pt x="134" y="1015"/>
                    <a:pt x="168" y="1048"/>
                    <a:pt x="201" y="1048"/>
                  </a:cubicBezTo>
                  <a:cubicBezTo>
                    <a:pt x="268" y="1048"/>
                    <a:pt x="301" y="1048"/>
                    <a:pt x="335" y="1015"/>
                  </a:cubicBezTo>
                  <a:lnTo>
                    <a:pt x="1435" y="381"/>
                  </a:lnTo>
                  <a:cubicBezTo>
                    <a:pt x="1502" y="348"/>
                    <a:pt x="1569" y="214"/>
                    <a:pt x="1502" y="81"/>
                  </a:cubicBezTo>
                  <a:cubicBezTo>
                    <a:pt x="1478" y="32"/>
                    <a:pt x="1400" y="1"/>
                    <a:pt x="1307" y="1"/>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68"/>
            <p:cNvSpPr/>
            <p:nvPr/>
          </p:nvSpPr>
          <p:spPr>
            <a:xfrm>
              <a:off x="-2890225" y="3123875"/>
              <a:ext cx="289400" cy="171450"/>
            </a:xfrm>
            <a:custGeom>
              <a:rect b="b" l="l" r="r" t="t"/>
              <a:pathLst>
                <a:path extrusionOk="0" h="6858" w="11576">
                  <a:moveTo>
                    <a:pt x="11333" y="1"/>
                  </a:moveTo>
                  <a:cubicBezTo>
                    <a:pt x="11297" y="1"/>
                    <a:pt x="11264" y="8"/>
                    <a:pt x="11242" y="19"/>
                  </a:cubicBezTo>
                  <a:lnTo>
                    <a:pt x="9007" y="1320"/>
                  </a:lnTo>
                  <a:cubicBezTo>
                    <a:pt x="8907" y="1420"/>
                    <a:pt x="8907" y="1520"/>
                    <a:pt x="8940" y="1620"/>
                  </a:cubicBezTo>
                  <a:cubicBezTo>
                    <a:pt x="8974" y="1687"/>
                    <a:pt x="9007" y="1754"/>
                    <a:pt x="9107" y="1754"/>
                  </a:cubicBezTo>
                  <a:cubicBezTo>
                    <a:pt x="9140" y="1754"/>
                    <a:pt x="9174" y="1754"/>
                    <a:pt x="9240" y="1687"/>
                  </a:cubicBezTo>
                  <a:lnTo>
                    <a:pt x="11442" y="386"/>
                  </a:lnTo>
                  <a:cubicBezTo>
                    <a:pt x="11575" y="320"/>
                    <a:pt x="11575" y="186"/>
                    <a:pt x="11509" y="119"/>
                  </a:cubicBezTo>
                  <a:cubicBezTo>
                    <a:pt x="11486" y="30"/>
                    <a:pt x="11405" y="1"/>
                    <a:pt x="11333" y="1"/>
                  </a:cubicBezTo>
                  <a:close/>
                  <a:moveTo>
                    <a:pt x="6950" y="2577"/>
                  </a:moveTo>
                  <a:cubicBezTo>
                    <a:pt x="6900" y="2577"/>
                    <a:pt x="6847" y="2594"/>
                    <a:pt x="6805" y="2621"/>
                  </a:cubicBezTo>
                  <a:lnTo>
                    <a:pt x="4604" y="3922"/>
                  </a:lnTo>
                  <a:cubicBezTo>
                    <a:pt x="4470" y="3989"/>
                    <a:pt x="4470" y="4122"/>
                    <a:pt x="4504" y="4189"/>
                  </a:cubicBezTo>
                  <a:cubicBezTo>
                    <a:pt x="4504" y="4256"/>
                    <a:pt x="4604" y="4289"/>
                    <a:pt x="4670" y="4322"/>
                  </a:cubicBezTo>
                  <a:cubicBezTo>
                    <a:pt x="4737" y="4322"/>
                    <a:pt x="4771" y="4322"/>
                    <a:pt x="4804" y="4289"/>
                  </a:cubicBezTo>
                  <a:lnTo>
                    <a:pt x="7005" y="2988"/>
                  </a:lnTo>
                  <a:cubicBezTo>
                    <a:pt x="7139" y="2888"/>
                    <a:pt x="7139" y="2788"/>
                    <a:pt x="7106" y="2688"/>
                  </a:cubicBezTo>
                  <a:cubicBezTo>
                    <a:pt x="7086" y="2610"/>
                    <a:pt x="7021" y="2577"/>
                    <a:pt x="6950" y="2577"/>
                  </a:cubicBezTo>
                  <a:close/>
                  <a:moveTo>
                    <a:pt x="2462" y="5136"/>
                  </a:moveTo>
                  <a:cubicBezTo>
                    <a:pt x="2418" y="5136"/>
                    <a:pt x="2372" y="5144"/>
                    <a:pt x="2335" y="5156"/>
                  </a:cubicBezTo>
                  <a:lnTo>
                    <a:pt x="134" y="6457"/>
                  </a:lnTo>
                  <a:cubicBezTo>
                    <a:pt x="0" y="6524"/>
                    <a:pt x="0" y="6657"/>
                    <a:pt x="67" y="6757"/>
                  </a:cubicBezTo>
                  <a:cubicBezTo>
                    <a:pt x="101" y="6824"/>
                    <a:pt x="134" y="6858"/>
                    <a:pt x="234" y="6858"/>
                  </a:cubicBezTo>
                  <a:cubicBezTo>
                    <a:pt x="267" y="6858"/>
                    <a:pt x="301" y="6858"/>
                    <a:pt x="334" y="6824"/>
                  </a:cubicBezTo>
                  <a:lnTo>
                    <a:pt x="2569" y="5523"/>
                  </a:lnTo>
                  <a:cubicBezTo>
                    <a:pt x="2669" y="5457"/>
                    <a:pt x="2669" y="5323"/>
                    <a:pt x="2636" y="5223"/>
                  </a:cubicBezTo>
                  <a:cubicBezTo>
                    <a:pt x="2615" y="5160"/>
                    <a:pt x="2540" y="5136"/>
                    <a:pt x="2462" y="5136"/>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68"/>
            <p:cNvSpPr/>
            <p:nvPr/>
          </p:nvSpPr>
          <p:spPr>
            <a:xfrm>
              <a:off x="-2973625" y="3316675"/>
              <a:ext cx="39225" cy="27025"/>
            </a:xfrm>
            <a:custGeom>
              <a:rect b="b" l="l" r="r" t="t"/>
              <a:pathLst>
                <a:path extrusionOk="0" h="1081" w="1569">
                  <a:moveTo>
                    <a:pt x="1329" y="0"/>
                  </a:moveTo>
                  <a:cubicBezTo>
                    <a:pt x="1300" y="0"/>
                    <a:pt x="1268" y="4"/>
                    <a:pt x="1235" y="13"/>
                  </a:cubicBezTo>
                  <a:lnTo>
                    <a:pt x="134" y="647"/>
                  </a:lnTo>
                  <a:cubicBezTo>
                    <a:pt x="67" y="713"/>
                    <a:pt x="1" y="813"/>
                    <a:pt x="67" y="947"/>
                  </a:cubicBezTo>
                  <a:cubicBezTo>
                    <a:pt x="101" y="1047"/>
                    <a:pt x="168" y="1047"/>
                    <a:pt x="234" y="1080"/>
                  </a:cubicBezTo>
                  <a:cubicBezTo>
                    <a:pt x="268" y="1080"/>
                    <a:pt x="301" y="1080"/>
                    <a:pt x="334" y="1014"/>
                  </a:cubicBezTo>
                  <a:lnTo>
                    <a:pt x="1435" y="413"/>
                  </a:lnTo>
                  <a:cubicBezTo>
                    <a:pt x="1535" y="346"/>
                    <a:pt x="1569" y="246"/>
                    <a:pt x="1535" y="113"/>
                  </a:cubicBezTo>
                  <a:cubicBezTo>
                    <a:pt x="1485" y="38"/>
                    <a:pt x="1416" y="0"/>
                    <a:pt x="1329"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68"/>
            <p:cNvSpPr/>
            <p:nvPr/>
          </p:nvSpPr>
          <p:spPr>
            <a:xfrm>
              <a:off x="-2511625" y="2983675"/>
              <a:ext cx="120125" cy="105750"/>
            </a:xfrm>
            <a:custGeom>
              <a:rect b="b" l="l" r="r" t="t"/>
              <a:pathLst>
                <a:path extrusionOk="0" h="4230" w="4805">
                  <a:moveTo>
                    <a:pt x="2450" y="0"/>
                  </a:moveTo>
                  <a:cubicBezTo>
                    <a:pt x="1610" y="0"/>
                    <a:pt x="820" y="477"/>
                    <a:pt x="468" y="1258"/>
                  </a:cubicBezTo>
                  <a:cubicBezTo>
                    <a:pt x="1" y="2358"/>
                    <a:pt x="501" y="3559"/>
                    <a:pt x="1535" y="4060"/>
                  </a:cubicBezTo>
                  <a:cubicBezTo>
                    <a:pt x="1809" y="4176"/>
                    <a:pt x="2089" y="4230"/>
                    <a:pt x="2363" y="4230"/>
                  </a:cubicBezTo>
                  <a:cubicBezTo>
                    <a:pt x="3190" y="4230"/>
                    <a:pt x="3961" y="3736"/>
                    <a:pt x="4337" y="2959"/>
                  </a:cubicBezTo>
                  <a:cubicBezTo>
                    <a:pt x="4804" y="1891"/>
                    <a:pt x="4304" y="657"/>
                    <a:pt x="3270" y="157"/>
                  </a:cubicBezTo>
                  <a:cubicBezTo>
                    <a:pt x="3000" y="50"/>
                    <a:pt x="2722" y="0"/>
                    <a:pt x="2450"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68"/>
            <p:cNvSpPr/>
            <p:nvPr/>
          </p:nvSpPr>
          <p:spPr>
            <a:xfrm>
              <a:off x="-4727375" y="1675800"/>
              <a:ext cx="3266525" cy="3273200"/>
            </a:xfrm>
            <a:custGeom>
              <a:rect b="b" l="l" r="r" t="t"/>
              <a:pathLst>
                <a:path extrusionOk="0" h="130928" w="130661">
                  <a:moveTo>
                    <a:pt x="65214" y="1"/>
                  </a:moveTo>
                  <a:cubicBezTo>
                    <a:pt x="64180" y="1"/>
                    <a:pt x="63046" y="34"/>
                    <a:pt x="61945" y="68"/>
                  </a:cubicBezTo>
                  <a:lnTo>
                    <a:pt x="61811" y="68"/>
                  </a:lnTo>
                  <a:cubicBezTo>
                    <a:pt x="61578" y="101"/>
                    <a:pt x="61378" y="334"/>
                    <a:pt x="61411" y="568"/>
                  </a:cubicBezTo>
                  <a:cubicBezTo>
                    <a:pt x="61442" y="815"/>
                    <a:pt x="61616" y="1005"/>
                    <a:pt x="61854" y="1005"/>
                  </a:cubicBezTo>
                  <a:cubicBezTo>
                    <a:pt x="61873" y="1005"/>
                    <a:pt x="61892" y="1004"/>
                    <a:pt x="61912" y="1002"/>
                  </a:cubicBezTo>
                  <a:lnTo>
                    <a:pt x="61978" y="1002"/>
                  </a:lnTo>
                  <a:cubicBezTo>
                    <a:pt x="63061" y="941"/>
                    <a:pt x="64148" y="912"/>
                    <a:pt x="65236" y="912"/>
                  </a:cubicBezTo>
                  <a:cubicBezTo>
                    <a:pt x="68339" y="912"/>
                    <a:pt x="71449" y="1149"/>
                    <a:pt x="74487" y="1569"/>
                  </a:cubicBezTo>
                  <a:lnTo>
                    <a:pt x="74587" y="1569"/>
                  </a:lnTo>
                  <a:cubicBezTo>
                    <a:pt x="74821" y="1569"/>
                    <a:pt x="74988" y="1402"/>
                    <a:pt x="75054" y="1168"/>
                  </a:cubicBezTo>
                  <a:cubicBezTo>
                    <a:pt x="75088" y="901"/>
                    <a:pt x="74921" y="701"/>
                    <a:pt x="74654" y="668"/>
                  </a:cubicBezTo>
                  <a:cubicBezTo>
                    <a:pt x="71552" y="234"/>
                    <a:pt x="68383" y="1"/>
                    <a:pt x="65214" y="1"/>
                  </a:cubicBezTo>
                  <a:close/>
                  <a:moveTo>
                    <a:pt x="49240" y="2231"/>
                  </a:moveTo>
                  <a:cubicBezTo>
                    <a:pt x="49217" y="2231"/>
                    <a:pt x="49193" y="2232"/>
                    <a:pt x="49169" y="2236"/>
                  </a:cubicBezTo>
                  <a:cubicBezTo>
                    <a:pt x="44899" y="3303"/>
                    <a:pt x="40830" y="4704"/>
                    <a:pt x="37027" y="6405"/>
                  </a:cubicBezTo>
                  <a:cubicBezTo>
                    <a:pt x="36794" y="6505"/>
                    <a:pt x="36727" y="6806"/>
                    <a:pt x="36794" y="7006"/>
                  </a:cubicBezTo>
                  <a:cubicBezTo>
                    <a:pt x="36894" y="7173"/>
                    <a:pt x="37060" y="7239"/>
                    <a:pt x="37227" y="7239"/>
                  </a:cubicBezTo>
                  <a:cubicBezTo>
                    <a:pt x="37272" y="7239"/>
                    <a:pt x="37316" y="7225"/>
                    <a:pt x="37351" y="7225"/>
                  </a:cubicBezTo>
                  <a:cubicBezTo>
                    <a:pt x="37368" y="7225"/>
                    <a:pt x="37383" y="7228"/>
                    <a:pt x="37394" y="7239"/>
                  </a:cubicBezTo>
                  <a:cubicBezTo>
                    <a:pt x="41163" y="5538"/>
                    <a:pt x="45200" y="4170"/>
                    <a:pt x="49369" y="3136"/>
                  </a:cubicBezTo>
                  <a:cubicBezTo>
                    <a:pt x="49603" y="3070"/>
                    <a:pt x="49736" y="2836"/>
                    <a:pt x="49703" y="2569"/>
                  </a:cubicBezTo>
                  <a:cubicBezTo>
                    <a:pt x="49643" y="2360"/>
                    <a:pt x="49449" y="2231"/>
                    <a:pt x="49240" y="2231"/>
                  </a:cubicBezTo>
                  <a:close/>
                  <a:moveTo>
                    <a:pt x="86941" y="3683"/>
                  </a:moveTo>
                  <a:cubicBezTo>
                    <a:pt x="86741" y="3683"/>
                    <a:pt x="86576" y="3790"/>
                    <a:pt x="86496" y="4004"/>
                  </a:cubicBezTo>
                  <a:cubicBezTo>
                    <a:pt x="86429" y="4237"/>
                    <a:pt x="86562" y="4504"/>
                    <a:pt x="86796" y="4571"/>
                  </a:cubicBezTo>
                  <a:cubicBezTo>
                    <a:pt x="90799" y="6005"/>
                    <a:pt x="94635" y="7840"/>
                    <a:pt x="98271" y="10008"/>
                  </a:cubicBezTo>
                  <a:cubicBezTo>
                    <a:pt x="98371" y="10075"/>
                    <a:pt x="98438" y="10075"/>
                    <a:pt x="98504" y="10075"/>
                  </a:cubicBezTo>
                  <a:cubicBezTo>
                    <a:pt x="98638" y="10075"/>
                    <a:pt x="98805" y="10008"/>
                    <a:pt x="98838" y="9808"/>
                  </a:cubicBezTo>
                  <a:cubicBezTo>
                    <a:pt x="98971" y="9574"/>
                    <a:pt x="98905" y="9307"/>
                    <a:pt x="98671" y="9174"/>
                  </a:cubicBezTo>
                  <a:cubicBezTo>
                    <a:pt x="95002" y="7006"/>
                    <a:pt x="91132" y="5138"/>
                    <a:pt x="87096" y="3703"/>
                  </a:cubicBezTo>
                  <a:cubicBezTo>
                    <a:pt x="87043" y="3690"/>
                    <a:pt x="86991" y="3683"/>
                    <a:pt x="86941" y="3683"/>
                  </a:cubicBezTo>
                  <a:close/>
                  <a:moveTo>
                    <a:pt x="26193" y="12713"/>
                  </a:moveTo>
                  <a:cubicBezTo>
                    <a:pt x="26097" y="12713"/>
                    <a:pt x="26000" y="12743"/>
                    <a:pt x="25919" y="12810"/>
                  </a:cubicBezTo>
                  <a:cubicBezTo>
                    <a:pt x="22450" y="15312"/>
                    <a:pt x="19248" y="18181"/>
                    <a:pt x="16379" y="21349"/>
                  </a:cubicBezTo>
                  <a:cubicBezTo>
                    <a:pt x="16212" y="21516"/>
                    <a:pt x="16246" y="21816"/>
                    <a:pt x="16412" y="21983"/>
                  </a:cubicBezTo>
                  <a:cubicBezTo>
                    <a:pt x="16512" y="22050"/>
                    <a:pt x="16579" y="22083"/>
                    <a:pt x="16713" y="22083"/>
                  </a:cubicBezTo>
                  <a:cubicBezTo>
                    <a:pt x="16846" y="22083"/>
                    <a:pt x="16946" y="22050"/>
                    <a:pt x="17046" y="21917"/>
                  </a:cubicBezTo>
                  <a:cubicBezTo>
                    <a:pt x="19882" y="18781"/>
                    <a:pt x="23050" y="15979"/>
                    <a:pt x="26453" y="13511"/>
                  </a:cubicBezTo>
                  <a:cubicBezTo>
                    <a:pt x="26620" y="13377"/>
                    <a:pt x="26720" y="13077"/>
                    <a:pt x="26553" y="12877"/>
                  </a:cubicBezTo>
                  <a:cubicBezTo>
                    <a:pt x="26473" y="12777"/>
                    <a:pt x="26335" y="12713"/>
                    <a:pt x="26193" y="12713"/>
                  </a:cubicBezTo>
                  <a:close/>
                  <a:moveTo>
                    <a:pt x="108788" y="16816"/>
                  </a:moveTo>
                  <a:cubicBezTo>
                    <a:pt x="108658" y="16816"/>
                    <a:pt x="108511" y="16880"/>
                    <a:pt x="108411" y="16980"/>
                  </a:cubicBezTo>
                  <a:cubicBezTo>
                    <a:pt x="108245" y="17146"/>
                    <a:pt x="108278" y="17413"/>
                    <a:pt x="108445" y="17580"/>
                  </a:cubicBezTo>
                  <a:cubicBezTo>
                    <a:pt x="111580" y="20382"/>
                    <a:pt x="114449" y="23551"/>
                    <a:pt x="116951" y="26920"/>
                  </a:cubicBezTo>
                  <a:cubicBezTo>
                    <a:pt x="117018" y="27020"/>
                    <a:pt x="117184" y="27087"/>
                    <a:pt x="117318" y="27087"/>
                  </a:cubicBezTo>
                  <a:cubicBezTo>
                    <a:pt x="117418" y="27087"/>
                    <a:pt x="117518" y="27054"/>
                    <a:pt x="117585" y="27054"/>
                  </a:cubicBezTo>
                  <a:cubicBezTo>
                    <a:pt x="117785" y="26920"/>
                    <a:pt x="117818" y="26653"/>
                    <a:pt x="117651" y="26420"/>
                  </a:cubicBezTo>
                  <a:cubicBezTo>
                    <a:pt x="115116" y="22984"/>
                    <a:pt x="112214" y="19815"/>
                    <a:pt x="109012" y="16913"/>
                  </a:cubicBezTo>
                  <a:cubicBezTo>
                    <a:pt x="108958" y="16846"/>
                    <a:pt x="108877" y="16816"/>
                    <a:pt x="108788" y="16816"/>
                  </a:cubicBezTo>
                  <a:close/>
                  <a:moveTo>
                    <a:pt x="9232" y="31463"/>
                  </a:moveTo>
                  <a:cubicBezTo>
                    <a:pt x="9072" y="31463"/>
                    <a:pt x="8909" y="31553"/>
                    <a:pt x="8840" y="31690"/>
                  </a:cubicBezTo>
                  <a:cubicBezTo>
                    <a:pt x="6705" y="35359"/>
                    <a:pt x="4904" y="39329"/>
                    <a:pt x="3536" y="43399"/>
                  </a:cubicBezTo>
                  <a:cubicBezTo>
                    <a:pt x="3436" y="43665"/>
                    <a:pt x="3570" y="43899"/>
                    <a:pt x="3837" y="43999"/>
                  </a:cubicBezTo>
                  <a:cubicBezTo>
                    <a:pt x="3870" y="44032"/>
                    <a:pt x="3903" y="44032"/>
                    <a:pt x="3937" y="44032"/>
                  </a:cubicBezTo>
                  <a:cubicBezTo>
                    <a:pt x="4170" y="44032"/>
                    <a:pt x="4337" y="43899"/>
                    <a:pt x="4404" y="43699"/>
                  </a:cubicBezTo>
                  <a:cubicBezTo>
                    <a:pt x="5771" y="39663"/>
                    <a:pt x="7539" y="35760"/>
                    <a:pt x="9608" y="32157"/>
                  </a:cubicBezTo>
                  <a:cubicBezTo>
                    <a:pt x="9741" y="31924"/>
                    <a:pt x="9674" y="31657"/>
                    <a:pt x="9441" y="31523"/>
                  </a:cubicBezTo>
                  <a:cubicBezTo>
                    <a:pt x="9378" y="31482"/>
                    <a:pt x="9305" y="31463"/>
                    <a:pt x="9232" y="31463"/>
                  </a:cubicBezTo>
                  <a:close/>
                  <a:moveTo>
                    <a:pt x="123888" y="37107"/>
                  </a:moveTo>
                  <a:cubicBezTo>
                    <a:pt x="123822" y="37107"/>
                    <a:pt x="123754" y="37124"/>
                    <a:pt x="123689" y="37161"/>
                  </a:cubicBezTo>
                  <a:cubicBezTo>
                    <a:pt x="123489" y="37227"/>
                    <a:pt x="123355" y="37528"/>
                    <a:pt x="123489" y="37728"/>
                  </a:cubicBezTo>
                  <a:cubicBezTo>
                    <a:pt x="125323" y="41564"/>
                    <a:pt x="126758" y="45567"/>
                    <a:pt x="127792" y="49670"/>
                  </a:cubicBezTo>
                  <a:cubicBezTo>
                    <a:pt x="127859" y="49870"/>
                    <a:pt x="128025" y="50003"/>
                    <a:pt x="128259" y="50003"/>
                  </a:cubicBezTo>
                  <a:lnTo>
                    <a:pt x="128292" y="50003"/>
                  </a:lnTo>
                  <a:cubicBezTo>
                    <a:pt x="128526" y="49937"/>
                    <a:pt x="128659" y="49703"/>
                    <a:pt x="128626" y="49436"/>
                  </a:cubicBezTo>
                  <a:cubicBezTo>
                    <a:pt x="127592" y="45267"/>
                    <a:pt x="126124" y="41230"/>
                    <a:pt x="124289" y="37361"/>
                  </a:cubicBezTo>
                  <a:cubicBezTo>
                    <a:pt x="124217" y="37217"/>
                    <a:pt x="124058" y="37107"/>
                    <a:pt x="123888" y="37107"/>
                  </a:cubicBezTo>
                  <a:close/>
                  <a:moveTo>
                    <a:pt x="1042" y="55536"/>
                  </a:moveTo>
                  <a:cubicBezTo>
                    <a:pt x="835" y="55536"/>
                    <a:pt x="662" y="55694"/>
                    <a:pt x="601" y="55908"/>
                  </a:cubicBezTo>
                  <a:cubicBezTo>
                    <a:pt x="201" y="59010"/>
                    <a:pt x="1" y="62112"/>
                    <a:pt x="1" y="65248"/>
                  </a:cubicBezTo>
                  <a:cubicBezTo>
                    <a:pt x="1" y="66415"/>
                    <a:pt x="34" y="67583"/>
                    <a:pt x="67" y="68750"/>
                  </a:cubicBezTo>
                  <a:cubicBezTo>
                    <a:pt x="67" y="68950"/>
                    <a:pt x="267" y="69184"/>
                    <a:pt x="534" y="69184"/>
                  </a:cubicBezTo>
                  <a:cubicBezTo>
                    <a:pt x="835" y="69184"/>
                    <a:pt x="1001" y="68950"/>
                    <a:pt x="935" y="68717"/>
                  </a:cubicBezTo>
                  <a:cubicBezTo>
                    <a:pt x="901" y="67549"/>
                    <a:pt x="868" y="66415"/>
                    <a:pt x="868" y="65248"/>
                  </a:cubicBezTo>
                  <a:cubicBezTo>
                    <a:pt x="868" y="62179"/>
                    <a:pt x="1068" y="59076"/>
                    <a:pt x="1502" y="56041"/>
                  </a:cubicBezTo>
                  <a:cubicBezTo>
                    <a:pt x="1535" y="55774"/>
                    <a:pt x="1368" y="55574"/>
                    <a:pt x="1101" y="55541"/>
                  </a:cubicBezTo>
                  <a:cubicBezTo>
                    <a:pt x="1081" y="55538"/>
                    <a:pt x="1062" y="55536"/>
                    <a:pt x="1042" y="55536"/>
                  </a:cubicBezTo>
                  <a:close/>
                  <a:moveTo>
                    <a:pt x="130594" y="62112"/>
                  </a:moveTo>
                  <a:lnTo>
                    <a:pt x="129660" y="62145"/>
                  </a:lnTo>
                  <a:lnTo>
                    <a:pt x="129660" y="62312"/>
                  </a:lnTo>
                  <a:cubicBezTo>
                    <a:pt x="129693" y="63413"/>
                    <a:pt x="129760" y="64480"/>
                    <a:pt x="129760" y="65548"/>
                  </a:cubicBezTo>
                  <a:cubicBezTo>
                    <a:pt x="129760" y="68650"/>
                    <a:pt x="129493" y="71886"/>
                    <a:pt x="129026" y="74954"/>
                  </a:cubicBezTo>
                  <a:cubicBezTo>
                    <a:pt x="128993" y="75221"/>
                    <a:pt x="129160" y="75421"/>
                    <a:pt x="129426" y="75455"/>
                  </a:cubicBezTo>
                  <a:lnTo>
                    <a:pt x="129493" y="75455"/>
                  </a:lnTo>
                  <a:cubicBezTo>
                    <a:pt x="129760" y="75455"/>
                    <a:pt x="129927" y="75288"/>
                    <a:pt x="129960" y="75088"/>
                  </a:cubicBezTo>
                  <a:cubicBezTo>
                    <a:pt x="130427" y="71952"/>
                    <a:pt x="130661" y="68750"/>
                    <a:pt x="130661" y="65548"/>
                  </a:cubicBezTo>
                  <a:cubicBezTo>
                    <a:pt x="130661" y="64447"/>
                    <a:pt x="130627" y="63380"/>
                    <a:pt x="130594" y="62279"/>
                  </a:cubicBezTo>
                  <a:lnTo>
                    <a:pt x="130594" y="62112"/>
                  </a:lnTo>
                  <a:close/>
                  <a:moveTo>
                    <a:pt x="2332" y="80919"/>
                  </a:moveTo>
                  <a:cubicBezTo>
                    <a:pt x="2301" y="80919"/>
                    <a:pt x="2268" y="80921"/>
                    <a:pt x="2236" y="80925"/>
                  </a:cubicBezTo>
                  <a:cubicBezTo>
                    <a:pt x="2002" y="80959"/>
                    <a:pt x="1869" y="81226"/>
                    <a:pt x="1902" y="81459"/>
                  </a:cubicBezTo>
                  <a:cubicBezTo>
                    <a:pt x="2903" y="85629"/>
                    <a:pt x="4270" y="89732"/>
                    <a:pt x="6038" y="93601"/>
                  </a:cubicBezTo>
                  <a:cubicBezTo>
                    <a:pt x="6105" y="93768"/>
                    <a:pt x="6272" y="93868"/>
                    <a:pt x="6439" y="93868"/>
                  </a:cubicBezTo>
                  <a:cubicBezTo>
                    <a:pt x="6539" y="93868"/>
                    <a:pt x="6572" y="93868"/>
                    <a:pt x="6672" y="93801"/>
                  </a:cubicBezTo>
                  <a:cubicBezTo>
                    <a:pt x="6872" y="93735"/>
                    <a:pt x="6939" y="93434"/>
                    <a:pt x="6872" y="93234"/>
                  </a:cubicBezTo>
                  <a:cubicBezTo>
                    <a:pt x="5171" y="89432"/>
                    <a:pt x="3770" y="85395"/>
                    <a:pt x="2769" y="81259"/>
                  </a:cubicBezTo>
                  <a:cubicBezTo>
                    <a:pt x="2740" y="81025"/>
                    <a:pt x="2557" y="80919"/>
                    <a:pt x="2332" y="80919"/>
                  </a:cubicBezTo>
                  <a:close/>
                  <a:moveTo>
                    <a:pt x="12850" y="103979"/>
                  </a:moveTo>
                  <a:cubicBezTo>
                    <a:pt x="12754" y="103979"/>
                    <a:pt x="12657" y="104008"/>
                    <a:pt x="12576" y="104075"/>
                  </a:cubicBezTo>
                  <a:cubicBezTo>
                    <a:pt x="12410" y="104209"/>
                    <a:pt x="12343" y="104476"/>
                    <a:pt x="12510" y="104709"/>
                  </a:cubicBezTo>
                  <a:cubicBezTo>
                    <a:pt x="15011" y="108212"/>
                    <a:pt x="17880" y="111414"/>
                    <a:pt x="21049" y="114283"/>
                  </a:cubicBezTo>
                  <a:cubicBezTo>
                    <a:pt x="21116" y="114383"/>
                    <a:pt x="21216" y="114416"/>
                    <a:pt x="21349" y="114416"/>
                  </a:cubicBezTo>
                  <a:cubicBezTo>
                    <a:pt x="21449" y="114416"/>
                    <a:pt x="21583" y="114383"/>
                    <a:pt x="21683" y="114216"/>
                  </a:cubicBezTo>
                  <a:cubicBezTo>
                    <a:pt x="21850" y="114049"/>
                    <a:pt x="21783" y="113749"/>
                    <a:pt x="21649" y="113582"/>
                  </a:cubicBezTo>
                  <a:cubicBezTo>
                    <a:pt x="18547" y="110780"/>
                    <a:pt x="15712" y="107611"/>
                    <a:pt x="13210" y="104142"/>
                  </a:cubicBezTo>
                  <a:cubicBezTo>
                    <a:pt x="13131" y="104043"/>
                    <a:pt x="12992" y="103979"/>
                    <a:pt x="12850" y="103979"/>
                  </a:cubicBezTo>
                  <a:close/>
                  <a:moveTo>
                    <a:pt x="31611" y="120986"/>
                  </a:moveTo>
                  <a:cubicBezTo>
                    <a:pt x="31456" y="120986"/>
                    <a:pt x="31311" y="121068"/>
                    <a:pt x="31223" y="121221"/>
                  </a:cubicBezTo>
                  <a:cubicBezTo>
                    <a:pt x="31090" y="121421"/>
                    <a:pt x="31190" y="121688"/>
                    <a:pt x="31390" y="121821"/>
                  </a:cubicBezTo>
                  <a:cubicBezTo>
                    <a:pt x="35059" y="123923"/>
                    <a:pt x="38962" y="125724"/>
                    <a:pt x="43098" y="127092"/>
                  </a:cubicBezTo>
                  <a:cubicBezTo>
                    <a:pt x="43131" y="127125"/>
                    <a:pt x="43198" y="127125"/>
                    <a:pt x="43232" y="127125"/>
                  </a:cubicBezTo>
                  <a:cubicBezTo>
                    <a:pt x="43432" y="127125"/>
                    <a:pt x="43598" y="127058"/>
                    <a:pt x="43699" y="126792"/>
                  </a:cubicBezTo>
                  <a:cubicBezTo>
                    <a:pt x="43765" y="126558"/>
                    <a:pt x="43632" y="126291"/>
                    <a:pt x="43398" y="126225"/>
                  </a:cubicBezTo>
                  <a:cubicBezTo>
                    <a:pt x="39295" y="124890"/>
                    <a:pt x="35426" y="123122"/>
                    <a:pt x="31857" y="121054"/>
                  </a:cubicBezTo>
                  <a:cubicBezTo>
                    <a:pt x="31777" y="121008"/>
                    <a:pt x="31693" y="120986"/>
                    <a:pt x="31611" y="120986"/>
                  </a:cubicBezTo>
                  <a:close/>
                  <a:moveTo>
                    <a:pt x="92951" y="123869"/>
                  </a:moveTo>
                  <a:cubicBezTo>
                    <a:pt x="92886" y="123869"/>
                    <a:pt x="92823" y="123886"/>
                    <a:pt x="92767" y="123923"/>
                  </a:cubicBezTo>
                  <a:cubicBezTo>
                    <a:pt x="88931" y="125724"/>
                    <a:pt x="84928" y="127125"/>
                    <a:pt x="80825" y="128159"/>
                  </a:cubicBezTo>
                  <a:cubicBezTo>
                    <a:pt x="80592" y="128226"/>
                    <a:pt x="80458" y="128459"/>
                    <a:pt x="80491" y="128726"/>
                  </a:cubicBezTo>
                  <a:cubicBezTo>
                    <a:pt x="80592" y="128926"/>
                    <a:pt x="80758" y="129060"/>
                    <a:pt x="80958" y="129060"/>
                  </a:cubicBezTo>
                  <a:lnTo>
                    <a:pt x="81059" y="129027"/>
                  </a:lnTo>
                  <a:cubicBezTo>
                    <a:pt x="85228" y="127992"/>
                    <a:pt x="89264" y="126525"/>
                    <a:pt x="93134" y="124690"/>
                  </a:cubicBezTo>
                  <a:cubicBezTo>
                    <a:pt x="93334" y="124623"/>
                    <a:pt x="93467" y="124323"/>
                    <a:pt x="93334" y="124123"/>
                  </a:cubicBezTo>
                  <a:cubicBezTo>
                    <a:pt x="93286" y="123979"/>
                    <a:pt x="93116" y="123869"/>
                    <a:pt x="92951" y="123869"/>
                  </a:cubicBezTo>
                  <a:close/>
                  <a:moveTo>
                    <a:pt x="55592" y="129212"/>
                  </a:moveTo>
                  <a:cubicBezTo>
                    <a:pt x="55384" y="129212"/>
                    <a:pt x="55235" y="129367"/>
                    <a:pt x="55207" y="129594"/>
                  </a:cubicBezTo>
                  <a:cubicBezTo>
                    <a:pt x="55140" y="129827"/>
                    <a:pt x="55307" y="130027"/>
                    <a:pt x="55574" y="130094"/>
                  </a:cubicBezTo>
                  <a:cubicBezTo>
                    <a:pt x="59410" y="130628"/>
                    <a:pt x="63413" y="130928"/>
                    <a:pt x="67482" y="130928"/>
                  </a:cubicBezTo>
                  <a:lnTo>
                    <a:pt x="68383" y="130928"/>
                  </a:lnTo>
                  <a:cubicBezTo>
                    <a:pt x="68616" y="130928"/>
                    <a:pt x="68783" y="130728"/>
                    <a:pt x="68783" y="130461"/>
                  </a:cubicBezTo>
                  <a:cubicBezTo>
                    <a:pt x="68783" y="130227"/>
                    <a:pt x="68583" y="130061"/>
                    <a:pt x="68316" y="130061"/>
                  </a:cubicBezTo>
                  <a:cubicBezTo>
                    <a:pt x="68098" y="130062"/>
                    <a:pt x="67881" y="130063"/>
                    <a:pt x="67663" y="130063"/>
                  </a:cubicBezTo>
                  <a:cubicBezTo>
                    <a:pt x="63554" y="130063"/>
                    <a:pt x="59540" y="129765"/>
                    <a:pt x="55707" y="129227"/>
                  </a:cubicBezTo>
                  <a:cubicBezTo>
                    <a:pt x="55667" y="129217"/>
                    <a:pt x="55629" y="129212"/>
                    <a:pt x="55592" y="1292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68"/>
            <p:cNvSpPr/>
            <p:nvPr/>
          </p:nvSpPr>
          <p:spPr>
            <a:xfrm>
              <a:off x="-2749300" y="1785875"/>
              <a:ext cx="1042450" cy="1486100"/>
            </a:xfrm>
            <a:custGeom>
              <a:rect b="b" l="l" r="r" t="t"/>
              <a:pathLst>
                <a:path extrusionOk="0" h="59444" w="41698">
                  <a:moveTo>
                    <a:pt x="3870" y="1"/>
                  </a:moveTo>
                  <a:cubicBezTo>
                    <a:pt x="1769" y="1"/>
                    <a:pt x="1" y="1769"/>
                    <a:pt x="1" y="3904"/>
                  </a:cubicBezTo>
                  <a:lnTo>
                    <a:pt x="1" y="55541"/>
                  </a:lnTo>
                  <a:cubicBezTo>
                    <a:pt x="1" y="57676"/>
                    <a:pt x="1769" y="59444"/>
                    <a:pt x="3870" y="59444"/>
                  </a:cubicBezTo>
                  <a:lnTo>
                    <a:pt x="37828" y="59444"/>
                  </a:lnTo>
                  <a:cubicBezTo>
                    <a:pt x="39963" y="59444"/>
                    <a:pt x="41697" y="57709"/>
                    <a:pt x="41697" y="55541"/>
                  </a:cubicBezTo>
                  <a:lnTo>
                    <a:pt x="41697" y="3904"/>
                  </a:lnTo>
                  <a:cubicBezTo>
                    <a:pt x="41697" y="1769"/>
                    <a:pt x="39963" y="1"/>
                    <a:pt x="37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68"/>
            <p:cNvSpPr/>
            <p:nvPr/>
          </p:nvSpPr>
          <p:spPr>
            <a:xfrm>
              <a:off x="-2637550" y="2006875"/>
              <a:ext cx="439500" cy="741400"/>
            </a:xfrm>
            <a:custGeom>
              <a:rect b="b" l="l" r="r" t="t"/>
              <a:pathLst>
                <a:path extrusionOk="0" h="29656" w="17580">
                  <a:moveTo>
                    <a:pt x="4004" y="1"/>
                  </a:moveTo>
                  <a:cubicBezTo>
                    <a:pt x="1802" y="1"/>
                    <a:pt x="1" y="1802"/>
                    <a:pt x="1" y="4004"/>
                  </a:cubicBezTo>
                  <a:lnTo>
                    <a:pt x="1" y="25652"/>
                  </a:lnTo>
                  <a:cubicBezTo>
                    <a:pt x="1" y="27854"/>
                    <a:pt x="1802" y="29655"/>
                    <a:pt x="4004" y="29655"/>
                  </a:cubicBezTo>
                  <a:lnTo>
                    <a:pt x="13577" y="29655"/>
                  </a:lnTo>
                  <a:cubicBezTo>
                    <a:pt x="15812" y="29655"/>
                    <a:pt x="17580" y="27854"/>
                    <a:pt x="17580" y="25652"/>
                  </a:cubicBezTo>
                  <a:lnTo>
                    <a:pt x="17580" y="4004"/>
                  </a:lnTo>
                  <a:cubicBezTo>
                    <a:pt x="17580" y="1802"/>
                    <a:pt x="15812" y="1"/>
                    <a:pt x="13577" y="1"/>
                  </a:cubicBezTo>
                  <a:close/>
                </a:path>
              </a:pathLst>
            </a:custGeom>
            <a:solidFill>
              <a:srgbClr val="000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68"/>
            <p:cNvSpPr/>
            <p:nvPr/>
          </p:nvSpPr>
          <p:spPr>
            <a:xfrm>
              <a:off x="-2529125" y="2144200"/>
              <a:ext cx="222675" cy="214900"/>
            </a:xfrm>
            <a:custGeom>
              <a:rect b="b" l="l" r="r" t="t"/>
              <a:pathLst>
                <a:path extrusionOk="0" h="8596" w="8907">
                  <a:moveTo>
                    <a:pt x="4461" y="1"/>
                  </a:moveTo>
                  <a:cubicBezTo>
                    <a:pt x="2224" y="1"/>
                    <a:pt x="326" y="1716"/>
                    <a:pt x="167" y="3981"/>
                  </a:cubicBezTo>
                  <a:cubicBezTo>
                    <a:pt x="0" y="6349"/>
                    <a:pt x="1768" y="8418"/>
                    <a:pt x="4136" y="8584"/>
                  </a:cubicBezTo>
                  <a:cubicBezTo>
                    <a:pt x="4238" y="8592"/>
                    <a:pt x="4340" y="8595"/>
                    <a:pt x="4440" y="8595"/>
                  </a:cubicBezTo>
                  <a:cubicBezTo>
                    <a:pt x="6679" y="8595"/>
                    <a:pt x="8580" y="6848"/>
                    <a:pt x="8740" y="4582"/>
                  </a:cubicBezTo>
                  <a:cubicBezTo>
                    <a:pt x="8906" y="2213"/>
                    <a:pt x="7139" y="178"/>
                    <a:pt x="4770" y="12"/>
                  </a:cubicBezTo>
                  <a:cubicBezTo>
                    <a:pt x="4667" y="4"/>
                    <a:pt x="4563" y="1"/>
                    <a:pt x="4461"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68"/>
            <p:cNvSpPr/>
            <p:nvPr/>
          </p:nvSpPr>
          <p:spPr>
            <a:xfrm>
              <a:off x="-2637550" y="2414675"/>
              <a:ext cx="439500" cy="333600"/>
            </a:xfrm>
            <a:custGeom>
              <a:rect b="b" l="l" r="r" t="t"/>
              <a:pathLst>
                <a:path extrusionOk="0" h="13344" w="17580">
                  <a:moveTo>
                    <a:pt x="8807" y="0"/>
                  </a:moveTo>
                  <a:cubicBezTo>
                    <a:pt x="4904" y="0"/>
                    <a:pt x="1568" y="2169"/>
                    <a:pt x="1" y="5337"/>
                  </a:cubicBezTo>
                  <a:lnTo>
                    <a:pt x="1" y="9340"/>
                  </a:lnTo>
                  <a:cubicBezTo>
                    <a:pt x="1" y="11542"/>
                    <a:pt x="1802" y="13343"/>
                    <a:pt x="4004" y="13343"/>
                  </a:cubicBezTo>
                  <a:lnTo>
                    <a:pt x="13577" y="13343"/>
                  </a:lnTo>
                  <a:cubicBezTo>
                    <a:pt x="15812" y="13343"/>
                    <a:pt x="17580" y="11542"/>
                    <a:pt x="17580" y="9340"/>
                  </a:cubicBezTo>
                  <a:lnTo>
                    <a:pt x="17580" y="5337"/>
                  </a:lnTo>
                  <a:cubicBezTo>
                    <a:pt x="16012" y="2169"/>
                    <a:pt x="12676" y="0"/>
                    <a:pt x="8807"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68"/>
            <p:cNvSpPr/>
            <p:nvPr/>
          </p:nvSpPr>
          <p:spPr>
            <a:xfrm>
              <a:off x="-2749300" y="1785875"/>
              <a:ext cx="1042450" cy="132625"/>
            </a:xfrm>
            <a:custGeom>
              <a:rect b="b" l="l" r="r" t="t"/>
              <a:pathLst>
                <a:path extrusionOk="0" h="5305" w="41698">
                  <a:moveTo>
                    <a:pt x="3870" y="1"/>
                  </a:moveTo>
                  <a:cubicBezTo>
                    <a:pt x="1769" y="1"/>
                    <a:pt x="1" y="1769"/>
                    <a:pt x="1" y="3904"/>
                  </a:cubicBezTo>
                  <a:lnTo>
                    <a:pt x="1" y="5305"/>
                  </a:lnTo>
                  <a:lnTo>
                    <a:pt x="41697" y="5305"/>
                  </a:lnTo>
                  <a:lnTo>
                    <a:pt x="41697" y="3904"/>
                  </a:lnTo>
                  <a:cubicBezTo>
                    <a:pt x="41697" y="1769"/>
                    <a:pt x="39963" y="1"/>
                    <a:pt x="37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68"/>
            <p:cNvSpPr/>
            <p:nvPr/>
          </p:nvSpPr>
          <p:spPr>
            <a:xfrm>
              <a:off x="-2149700" y="1813400"/>
              <a:ext cx="79250" cy="79250"/>
            </a:xfrm>
            <a:custGeom>
              <a:rect b="b" l="l" r="r" t="t"/>
              <a:pathLst>
                <a:path extrusionOk="0" h="3170" w="317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68"/>
            <p:cNvSpPr/>
            <p:nvPr/>
          </p:nvSpPr>
          <p:spPr>
            <a:xfrm>
              <a:off x="-2003750" y="1813400"/>
              <a:ext cx="79250" cy="79250"/>
            </a:xfrm>
            <a:custGeom>
              <a:rect b="b" l="l" r="r" t="t"/>
              <a:pathLst>
                <a:path extrusionOk="0" h="3170" w="3170">
                  <a:moveTo>
                    <a:pt x="1568" y="1"/>
                  </a:moveTo>
                  <a:cubicBezTo>
                    <a:pt x="701" y="1"/>
                    <a:pt x="0" y="701"/>
                    <a:pt x="0" y="1569"/>
                  </a:cubicBezTo>
                  <a:cubicBezTo>
                    <a:pt x="0" y="2436"/>
                    <a:pt x="701" y="3170"/>
                    <a:pt x="1568" y="3170"/>
                  </a:cubicBezTo>
                  <a:cubicBezTo>
                    <a:pt x="2469" y="3170"/>
                    <a:pt x="3169" y="2436"/>
                    <a:pt x="3169" y="1569"/>
                  </a:cubicBezTo>
                  <a:cubicBezTo>
                    <a:pt x="3169" y="701"/>
                    <a:pt x="2469" y="1"/>
                    <a:pt x="1568"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68"/>
            <p:cNvSpPr/>
            <p:nvPr/>
          </p:nvSpPr>
          <p:spPr>
            <a:xfrm>
              <a:off x="-1857825" y="1813400"/>
              <a:ext cx="79250" cy="79250"/>
            </a:xfrm>
            <a:custGeom>
              <a:rect b="b" l="l" r="r" t="t"/>
              <a:pathLst>
                <a:path extrusionOk="0" h="3170" w="317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68"/>
            <p:cNvSpPr/>
            <p:nvPr/>
          </p:nvSpPr>
          <p:spPr>
            <a:xfrm>
              <a:off x="-2624200" y="2876675"/>
              <a:ext cx="412825" cy="37550"/>
            </a:xfrm>
            <a:custGeom>
              <a:rect b="b" l="l" r="r" t="t"/>
              <a:pathLst>
                <a:path extrusionOk="0" h="1502" w="16513">
                  <a:moveTo>
                    <a:pt x="768" y="0"/>
                  </a:moveTo>
                  <a:cubicBezTo>
                    <a:pt x="334" y="0"/>
                    <a:pt x="0" y="334"/>
                    <a:pt x="0" y="734"/>
                  </a:cubicBezTo>
                  <a:cubicBezTo>
                    <a:pt x="0" y="1168"/>
                    <a:pt x="334" y="1501"/>
                    <a:pt x="768" y="1501"/>
                  </a:cubicBezTo>
                  <a:lnTo>
                    <a:pt x="15778" y="1501"/>
                  </a:lnTo>
                  <a:cubicBezTo>
                    <a:pt x="16179" y="1501"/>
                    <a:pt x="16512" y="1168"/>
                    <a:pt x="16512" y="734"/>
                  </a:cubicBezTo>
                  <a:cubicBezTo>
                    <a:pt x="16512" y="334"/>
                    <a:pt x="16179" y="0"/>
                    <a:pt x="15778"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68"/>
            <p:cNvSpPr/>
            <p:nvPr/>
          </p:nvSpPr>
          <p:spPr>
            <a:xfrm>
              <a:off x="-2624200" y="2952550"/>
              <a:ext cx="412825" cy="37550"/>
            </a:xfrm>
            <a:custGeom>
              <a:rect b="b" l="l" r="r" t="t"/>
              <a:pathLst>
                <a:path extrusionOk="0" h="1502" w="16513">
                  <a:moveTo>
                    <a:pt x="768" y="1"/>
                  </a:moveTo>
                  <a:cubicBezTo>
                    <a:pt x="334" y="1"/>
                    <a:pt x="0" y="334"/>
                    <a:pt x="0" y="768"/>
                  </a:cubicBezTo>
                  <a:cubicBezTo>
                    <a:pt x="0" y="1168"/>
                    <a:pt x="334" y="1502"/>
                    <a:pt x="768" y="1502"/>
                  </a:cubicBezTo>
                  <a:lnTo>
                    <a:pt x="15778" y="1502"/>
                  </a:lnTo>
                  <a:cubicBezTo>
                    <a:pt x="16179" y="1502"/>
                    <a:pt x="16512" y="1168"/>
                    <a:pt x="16512" y="768"/>
                  </a:cubicBezTo>
                  <a:cubicBezTo>
                    <a:pt x="16512" y="334"/>
                    <a:pt x="16179" y="1"/>
                    <a:pt x="15778"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68"/>
            <p:cNvSpPr/>
            <p:nvPr/>
          </p:nvSpPr>
          <p:spPr>
            <a:xfrm>
              <a:off x="-2624200" y="3028450"/>
              <a:ext cx="412825" cy="37550"/>
            </a:xfrm>
            <a:custGeom>
              <a:rect b="b" l="l" r="r" t="t"/>
              <a:pathLst>
                <a:path extrusionOk="0" h="1502" w="16513">
                  <a:moveTo>
                    <a:pt x="768" y="0"/>
                  </a:moveTo>
                  <a:cubicBezTo>
                    <a:pt x="334" y="0"/>
                    <a:pt x="0" y="334"/>
                    <a:pt x="0" y="767"/>
                  </a:cubicBezTo>
                  <a:cubicBezTo>
                    <a:pt x="0" y="1168"/>
                    <a:pt x="334" y="1501"/>
                    <a:pt x="768" y="1501"/>
                  </a:cubicBezTo>
                  <a:lnTo>
                    <a:pt x="15778" y="1501"/>
                  </a:lnTo>
                  <a:cubicBezTo>
                    <a:pt x="16179" y="1501"/>
                    <a:pt x="16512" y="1168"/>
                    <a:pt x="16512" y="767"/>
                  </a:cubicBezTo>
                  <a:cubicBezTo>
                    <a:pt x="16512" y="334"/>
                    <a:pt x="16179" y="0"/>
                    <a:pt x="15778"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68"/>
            <p:cNvSpPr/>
            <p:nvPr/>
          </p:nvSpPr>
          <p:spPr>
            <a:xfrm>
              <a:off x="-2125525" y="2786600"/>
              <a:ext cx="322775" cy="323600"/>
            </a:xfrm>
            <a:custGeom>
              <a:rect b="b" l="l" r="r" t="t"/>
              <a:pathLst>
                <a:path extrusionOk="0" h="12944" w="12911">
                  <a:moveTo>
                    <a:pt x="6439" y="1"/>
                  </a:moveTo>
                  <a:cubicBezTo>
                    <a:pt x="2870" y="1"/>
                    <a:pt x="1" y="2903"/>
                    <a:pt x="1" y="6472"/>
                  </a:cubicBezTo>
                  <a:cubicBezTo>
                    <a:pt x="1" y="10041"/>
                    <a:pt x="2870" y="12943"/>
                    <a:pt x="6439" y="12943"/>
                  </a:cubicBezTo>
                  <a:cubicBezTo>
                    <a:pt x="10041" y="12943"/>
                    <a:pt x="12910" y="10041"/>
                    <a:pt x="12910" y="6472"/>
                  </a:cubicBezTo>
                  <a:cubicBezTo>
                    <a:pt x="12910" y="2903"/>
                    <a:pt x="10041" y="1"/>
                    <a:pt x="6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68"/>
            <p:cNvSpPr/>
            <p:nvPr/>
          </p:nvSpPr>
          <p:spPr>
            <a:xfrm>
              <a:off x="-2095500" y="2816625"/>
              <a:ext cx="262725" cy="263550"/>
            </a:xfrm>
            <a:custGeom>
              <a:rect b="b" l="l" r="r" t="t"/>
              <a:pathLst>
                <a:path extrusionOk="0" h="10542" w="10509">
                  <a:moveTo>
                    <a:pt x="5238" y="1"/>
                  </a:moveTo>
                  <a:cubicBezTo>
                    <a:pt x="2369" y="1"/>
                    <a:pt x="1" y="2369"/>
                    <a:pt x="1" y="5271"/>
                  </a:cubicBezTo>
                  <a:cubicBezTo>
                    <a:pt x="1" y="8173"/>
                    <a:pt x="2369" y="10541"/>
                    <a:pt x="5238" y="10541"/>
                  </a:cubicBezTo>
                  <a:cubicBezTo>
                    <a:pt x="8140" y="10541"/>
                    <a:pt x="10508" y="8173"/>
                    <a:pt x="10508" y="5271"/>
                  </a:cubicBezTo>
                  <a:cubicBezTo>
                    <a:pt x="10508" y="2369"/>
                    <a:pt x="8140" y="1"/>
                    <a:pt x="52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68"/>
            <p:cNvSpPr/>
            <p:nvPr/>
          </p:nvSpPr>
          <p:spPr>
            <a:xfrm>
              <a:off x="-2042125" y="2839150"/>
              <a:ext cx="156800" cy="217675"/>
            </a:xfrm>
            <a:custGeom>
              <a:rect b="b" l="l" r="r" t="t"/>
              <a:pathLst>
                <a:path extrusionOk="0" h="8707" w="6272">
                  <a:moveTo>
                    <a:pt x="2402" y="2202"/>
                  </a:moveTo>
                  <a:cubicBezTo>
                    <a:pt x="2803" y="2235"/>
                    <a:pt x="3170" y="2235"/>
                    <a:pt x="3537" y="2235"/>
                  </a:cubicBezTo>
                  <a:cubicBezTo>
                    <a:pt x="3670" y="2235"/>
                    <a:pt x="3770" y="2335"/>
                    <a:pt x="3903" y="2369"/>
                  </a:cubicBezTo>
                  <a:cubicBezTo>
                    <a:pt x="4204" y="2502"/>
                    <a:pt x="4337" y="2702"/>
                    <a:pt x="4337" y="3036"/>
                  </a:cubicBezTo>
                  <a:cubicBezTo>
                    <a:pt x="4337" y="3336"/>
                    <a:pt x="4170" y="3536"/>
                    <a:pt x="3870" y="3669"/>
                  </a:cubicBezTo>
                  <a:cubicBezTo>
                    <a:pt x="3537" y="3836"/>
                    <a:pt x="3170" y="3836"/>
                    <a:pt x="2769" y="3836"/>
                  </a:cubicBezTo>
                  <a:lnTo>
                    <a:pt x="2402" y="3836"/>
                  </a:lnTo>
                  <a:lnTo>
                    <a:pt x="2402" y="2202"/>
                  </a:lnTo>
                  <a:close/>
                  <a:moveTo>
                    <a:pt x="2937" y="4682"/>
                  </a:moveTo>
                  <a:cubicBezTo>
                    <a:pt x="3201" y="4682"/>
                    <a:pt x="3463" y="4698"/>
                    <a:pt x="3737" y="4737"/>
                  </a:cubicBezTo>
                  <a:cubicBezTo>
                    <a:pt x="3903" y="4770"/>
                    <a:pt x="4070" y="4837"/>
                    <a:pt x="4237" y="4904"/>
                  </a:cubicBezTo>
                  <a:cubicBezTo>
                    <a:pt x="4537" y="5037"/>
                    <a:pt x="4671" y="5237"/>
                    <a:pt x="4671" y="5571"/>
                  </a:cubicBezTo>
                  <a:cubicBezTo>
                    <a:pt x="4671" y="5904"/>
                    <a:pt x="4504" y="6138"/>
                    <a:pt x="4204" y="6238"/>
                  </a:cubicBezTo>
                  <a:cubicBezTo>
                    <a:pt x="3837" y="6405"/>
                    <a:pt x="3436" y="6471"/>
                    <a:pt x="3036" y="6471"/>
                  </a:cubicBezTo>
                  <a:lnTo>
                    <a:pt x="2402" y="6471"/>
                  </a:lnTo>
                  <a:cubicBezTo>
                    <a:pt x="2402" y="5838"/>
                    <a:pt x="2402" y="5237"/>
                    <a:pt x="2369" y="4704"/>
                  </a:cubicBezTo>
                  <a:cubicBezTo>
                    <a:pt x="2562" y="4690"/>
                    <a:pt x="2750" y="4682"/>
                    <a:pt x="2937" y="4682"/>
                  </a:cubicBezTo>
                  <a:close/>
                  <a:moveTo>
                    <a:pt x="1602" y="0"/>
                  </a:moveTo>
                  <a:lnTo>
                    <a:pt x="1602" y="1334"/>
                  </a:lnTo>
                  <a:lnTo>
                    <a:pt x="1" y="1334"/>
                  </a:lnTo>
                  <a:lnTo>
                    <a:pt x="1" y="2202"/>
                  </a:lnTo>
                  <a:lnTo>
                    <a:pt x="668" y="2202"/>
                  </a:lnTo>
                  <a:cubicBezTo>
                    <a:pt x="968" y="2202"/>
                    <a:pt x="1068" y="2369"/>
                    <a:pt x="1068" y="2635"/>
                  </a:cubicBezTo>
                  <a:lnTo>
                    <a:pt x="1068" y="4237"/>
                  </a:lnTo>
                  <a:lnTo>
                    <a:pt x="1068" y="6071"/>
                  </a:lnTo>
                  <a:cubicBezTo>
                    <a:pt x="1068" y="6305"/>
                    <a:pt x="1001" y="6405"/>
                    <a:pt x="735" y="6405"/>
                  </a:cubicBezTo>
                  <a:lnTo>
                    <a:pt x="167" y="6405"/>
                  </a:lnTo>
                  <a:cubicBezTo>
                    <a:pt x="134" y="6738"/>
                    <a:pt x="34" y="7039"/>
                    <a:pt x="1" y="7372"/>
                  </a:cubicBezTo>
                  <a:lnTo>
                    <a:pt x="1635" y="7372"/>
                  </a:lnTo>
                  <a:lnTo>
                    <a:pt x="1635" y="8706"/>
                  </a:lnTo>
                  <a:lnTo>
                    <a:pt x="2402" y="8706"/>
                  </a:lnTo>
                  <a:lnTo>
                    <a:pt x="2402" y="7372"/>
                  </a:lnTo>
                  <a:lnTo>
                    <a:pt x="3036" y="7372"/>
                  </a:lnTo>
                  <a:lnTo>
                    <a:pt x="3036" y="8706"/>
                  </a:lnTo>
                  <a:lnTo>
                    <a:pt x="3837" y="8706"/>
                  </a:lnTo>
                  <a:lnTo>
                    <a:pt x="3837" y="7405"/>
                  </a:lnTo>
                  <a:cubicBezTo>
                    <a:pt x="4237" y="7339"/>
                    <a:pt x="4671" y="7305"/>
                    <a:pt x="5038" y="7172"/>
                  </a:cubicBezTo>
                  <a:cubicBezTo>
                    <a:pt x="5738" y="6972"/>
                    <a:pt x="6172" y="6505"/>
                    <a:pt x="6238" y="5804"/>
                  </a:cubicBezTo>
                  <a:cubicBezTo>
                    <a:pt x="6272" y="5704"/>
                    <a:pt x="6272" y="5571"/>
                    <a:pt x="6272" y="5504"/>
                  </a:cubicBezTo>
                  <a:cubicBezTo>
                    <a:pt x="6272" y="4737"/>
                    <a:pt x="5938" y="4237"/>
                    <a:pt x="5204" y="4036"/>
                  </a:cubicBezTo>
                  <a:cubicBezTo>
                    <a:pt x="5171" y="4003"/>
                    <a:pt x="5171" y="4003"/>
                    <a:pt x="5104" y="4003"/>
                  </a:cubicBezTo>
                  <a:lnTo>
                    <a:pt x="5104" y="3970"/>
                  </a:lnTo>
                  <a:cubicBezTo>
                    <a:pt x="5738" y="3536"/>
                    <a:pt x="5938" y="2836"/>
                    <a:pt x="5671" y="2168"/>
                  </a:cubicBezTo>
                  <a:cubicBezTo>
                    <a:pt x="5505" y="1801"/>
                    <a:pt x="5171" y="1568"/>
                    <a:pt x="4771" y="1468"/>
                  </a:cubicBezTo>
                  <a:cubicBezTo>
                    <a:pt x="4504" y="1368"/>
                    <a:pt x="4204" y="1334"/>
                    <a:pt x="3903" y="1301"/>
                  </a:cubicBezTo>
                  <a:cubicBezTo>
                    <a:pt x="3870" y="1301"/>
                    <a:pt x="3837" y="1301"/>
                    <a:pt x="3837" y="1201"/>
                  </a:cubicBezTo>
                  <a:lnTo>
                    <a:pt x="3837" y="667"/>
                  </a:lnTo>
                  <a:lnTo>
                    <a:pt x="3837" y="0"/>
                  </a:lnTo>
                  <a:lnTo>
                    <a:pt x="3036" y="0"/>
                  </a:lnTo>
                  <a:lnTo>
                    <a:pt x="3036" y="1301"/>
                  </a:lnTo>
                  <a:lnTo>
                    <a:pt x="2402" y="1301"/>
                  </a:lnTo>
                  <a:lnTo>
                    <a:pt x="24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68"/>
            <p:cNvSpPr/>
            <p:nvPr/>
          </p:nvSpPr>
          <p:spPr>
            <a:xfrm>
              <a:off x="-1933700" y="3732275"/>
              <a:ext cx="617950" cy="619650"/>
            </a:xfrm>
            <a:custGeom>
              <a:rect b="b" l="l" r="r" t="t"/>
              <a:pathLst>
                <a:path extrusionOk="0" h="24786" w="24718">
                  <a:moveTo>
                    <a:pt x="12009" y="1168"/>
                  </a:moveTo>
                  <a:lnTo>
                    <a:pt x="12009" y="4704"/>
                  </a:lnTo>
                  <a:cubicBezTo>
                    <a:pt x="11075" y="4704"/>
                    <a:pt x="10174" y="4704"/>
                    <a:pt x="9340" y="4804"/>
                  </a:cubicBezTo>
                  <a:cubicBezTo>
                    <a:pt x="10307" y="3136"/>
                    <a:pt x="11375" y="1869"/>
                    <a:pt x="12009" y="1168"/>
                  </a:cubicBezTo>
                  <a:close/>
                  <a:moveTo>
                    <a:pt x="12709" y="968"/>
                  </a:moveTo>
                  <a:cubicBezTo>
                    <a:pt x="13343" y="1602"/>
                    <a:pt x="14577" y="3003"/>
                    <a:pt x="15711" y="4971"/>
                  </a:cubicBezTo>
                  <a:cubicBezTo>
                    <a:pt x="14677" y="4838"/>
                    <a:pt x="13677" y="4771"/>
                    <a:pt x="12709" y="4704"/>
                  </a:cubicBezTo>
                  <a:lnTo>
                    <a:pt x="12709" y="968"/>
                  </a:lnTo>
                  <a:close/>
                  <a:moveTo>
                    <a:pt x="11241" y="968"/>
                  </a:moveTo>
                  <a:lnTo>
                    <a:pt x="11241" y="968"/>
                  </a:lnTo>
                  <a:cubicBezTo>
                    <a:pt x="10508" y="1769"/>
                    <a:pt x="9407" y="3103"/>
                    <a:pt x="8506" y="4838"/>
                  </a:cubicBezTo>
                  <a:cubicBezTo>
                    <a:pt x="7205" y="4971"/>
                    <a:pt x="6038" y="5171"/>
                    <a:pt x="5004" y="5371"/>
                  </a:cubicBezTo>
                  <a:cubicBezTo>
                    <a:pt x="6505" y="3270"/>
                    <a:pt x="8673" y="1669"/>
                    <a:pt x="11241" y="968"/>
                  </a:cubicBezTo>
                  <a:close/>
                  <a:moveTo>
                    <a:pt x="13710" y="968"/>
                  </a:moveTo>
                  <a:lnTo>
                    <a:pt x="13710" y="968"/>
                  </a:lnTo>
                  <a:cubicBezTo>
                    <a:pt x="16412" y="1769"/>
                    <a:pt x="18713" y="3503"/>
                    <a:pt x="20215" y="5805"/>
                  </a:cubicBezTo>
                  <a:cubicBezTo>
                    <a:pt x="18914" y="5471"/>
                    <a:pt x="17713" y="5204"/>
                    <a:pt x="16579" y="5104"/>
                  </a:cubicBezTo>
                  <a:cubicBezTo>
                    <a:pt x="15611" y="3203"/>
                    <a:pt x="14444" y="1802"/>
                    <a:pt x="13710" y="968"/>
                  </a:cubicBezTo>
                  <a:close/>
                  <a:moveTo>
                    <a:pt x="8506" y="1335"/>
                  </a:moveTo>
                  <a:lnTo>
                    <a:pt x="8506" y="1335"/>
                  </a:lnTo>
                  <a:cubicBezTo>
                    <a:pt x="6672" y="2369"/>
                    <a:pt x="5104" y="3837"/>
                    <a:pt x="4003" y="5638"/>
                  </a:cubicBezTo>
                  <a:cubicBezTo>
                    <a:pt x="3436" y="5772"/>
                    <a:pt x="3002" y="5938"/>
                    <a:pt x="2535" y="6038"/>
                  </a:cubicBezTo>
                  <a:cubicBezTo>
                    <a:pt x="3936" y="3870"/>
                    <a:pt x="6038" y="2202"/>
                    <a:pt x="8506" y="1335"/>
                  </a:cubicBezTo>
                  <a:close/>
                  <a:moveTo>
                    <a:pt x="16845" y="1569"/>
                  </a:moveTo>
                  <a:lnTo>
                    <a:pt x="16845" y="1569"/>
                  </a:lnTo>
                  <a:cubicBezTo>
                    <a:pt x="19180" y="2536"/>
                    <a:pt x="21082" y="4204"/>
                    <a:pt x="22349" y="6339"/>
                  </a:cubicBezTo>
                  <a:cubicBezTo>
                    <a:pt x="21916" y="6205"/>
                    <a:pt x="21549" y="6072"/>
                    <a:pt x="21115" y="6005"/>
                  </a:cubicBezTo>
                  <a:cubicBezTo>
                    <a:pt x="20081" y="4170"/>
                    <a:pt x="18580" y="2669"/>
                    <a:pt x="16845" y="1569"/>
                  </a:cubicBezTo>
                  <a:close/>
                  <a:moveTo>
                    <a:pt x="3503" y="6472"/>
                  </a:moveTo>
                  <a:cubicBezTo>
                    <a:pt x="2669" y="8107"/>
                    <a:pt x="2168" y="9941"/>
                    <a:pt x="2068" y="11876"/>
                  </a:cubicBezTo>
                  <a:lnTo>
                    <a:pt x="701" y="11876"/>
                  </a:lnTo>
                  <a:cubicBezTo>
                    <a:pt x="767" y="10108"/>
                    <a:pt x="1234" y="8440"/>
                    <a:pt x="2002" y="6972"/>
                  </a:cubicBezTo>
                  <a:cubicBezTo>
                    <a:pt x="2402" y="6806"/>
                    <a:pt x="2902" y="6639"/>
                    <a:pt x="3503" y="6472"/>
                  </a:cubicBezTo>
                  <a:close/>
                  <a:moveTo>
                    <a:pt x="8106" y="5538"/>
                  </a:moveTo>
                  <a:cubicBezTo>
                    <a:pt x="7272" y="7273"/>
                    <a:pt x="6672" y="9307"/>
                    <a:pt x="6538" y="11642"/>
                  </a:cubicBezTo>
                  <a:lnTo>
                    <a:pt x="6538" y="11876"/>
                  </a:lnTo>
                  <a:lnTo>
                    <a:pt x="2769" y="11876"/>
                  </a:lnTo>
                  <a:cubicBezTo>
                    <a:pt x="2869" y="9808"/>
                    <a:pt x="3469" y="7873"/>
                    <a:pt x="4437" y="6205"/>
                  </a:cubicBezTo>
                  <a:cubicBezTo>
                    <a:pt x="5137" y="6038"/>
                    <a:pt x="5871" y="5872"/>
                    <a:pt x="6672" y="5772"/>
                  </a:cubicBezTo>
                  <a:cubicBezTo>
                    <a:pt x="7139" y="5671"/>
                    <a:pt x="7639" y="5638"/>
                    <a:pt x="8106" y="5538"/>
                  </a:cubicBezTo>
                  <a:close/>
                  <a:moveTo>
                    <a:pt x="12009" y="5371"/>
                  </a:moveTo>
                  <a:lnTo>
                    <a:pt x="12009" y="11876"/>
                  </a:lnTo>
                  <a:lnTo>
                    <a:pt x="7205" y="11876"/>
                  </a:lnTo>
                  <a:lnTo>
                    <a:pt x="7205" y="11676"/>
                  </a:lnTo>
                  <a:cubicBezTo>
                    <a:pt x="7339" y="9307"/>
                    <a:pt x="8039" y="7206"/>
                    <a:pt x="8906" y="5471"/>
                  </a:cubicBezTo>
                  <a:cubicBezTo>
                    <a:pt x="9874" y="5438"/>
                    <a:pt x="10908" y="5371"/>
                    <a:pt x="12009" y="5371"/>
                  </a:cubicBezTo>
                  <a:close/>
                  <a:moveTo>
                    <a:pt x="12709" y="5438"/>
                  </a:moveTo>
                  <a:cubicBezTo>
                    <a:pt x="13743" y="5471"/>
                    <a:pt x="14877" y="5538"/>
                    <a:pt x="16078" y="5705"/>
                  </a:cubicBezTo>
                  <a:cubicBezTo>
                    <a:pt x="16912" y="7373"/>
                    <a:pt x="17579" y="9407"/>
                    <a:pt x="17713" y="11676"/>
                  </a:cubicBezTo>
                  <a:lnTo>
                    <a:pt x="17713" y="11876"/>
                  </a:lnTo>
                  <a:lnTo>
                    <a:pt x="12709" y="11876"/>
                  </a:lnTo>
                  <a:lnTo>
                    <a:pt x="12709" y="5438"/>
                  </a:lnTo>
                  <a:close/>
                  <a:moveTo>
                    <a:pt x="16912" y="5838"/>
                  </a:moveTo>
                  <a:lnTo>
                    <a:pt x="16912" y="5838"/>
                  </a:lnTo>
                  <a:cubicBezTo>
                    <a:pt x="18113" y="6005"/>
                    <a:pt x="19381" y="6305"/>
                    <a:pt x="20682" y="6639"/>
                  </a:cubicBezTo>
                  <a:cubicBezTo>
                    <a:pt x="21549" y="8173"/>
                    <a:pt x="22049" y="9975"/>
                    <a:pt x="22116" y="11876"/>
                  </a:cubicBezTo>
                  <a:lnTo>
                    <a:pt x="18380" y="11876"/>
                  </a:lnTo>
                  <a:lnTo>
                    <a:pt x="18380" y="11642"/>
                  </a:lnTo>
                  <a:cubicBezTo>
                    <a:pt x="18280" y="9407"/>
                    <a:pt x="17679" y="7473"/>
                    <a:pt x="16912" y="5838"/>
                  </a:cubicBezTo>
                  <a:close/>
                  <a:moveTo>
                    <a:pt x="21616" y="6839"/>
                  </a:moveTo>
                  <a:lnTo>
                    <a:pt x="21616" y="6839"/>
                  </a:lnTo>
                  <a:cubicBezTo>
                    <a:pt x="22049" y="6972"/>
                    <a:pt x="22416" y="7106"/>
                    <a:pt x="22850" y="7206"/>
                  </a:cubicBezTo>
                  <a:cubicBezTo>
                    <a:pt x="23550" y="8640"/>
                    <a:pt x="23951" y="10208"/>
                    <a:pt x="24017" y="11876"/>
                  </a:cubicBezTo>
                  <a:lnTo>
                    <a:pt x="22850" y="11876"/>
                  </a:lnTo>
                  <a:cubicBezTo>
                    <a:pt x="22783" y="10108"/>
                    <a:pt x="22349" y="8373"/>
                    <a:pt x="21616" y="6839"/>
                  </a:cubicBezTo>
                  <a:close/>
                  <a:moveTo>
                    <a:pt x="2068" y="12610"/>
                  </a:moveTo>
                  <a:cubicBezTo>
                    <a:pt x="2135" y="14711"/>
                    <a:pt x="2702" y="16779"/>
                    <a:pt x="3669" y="18514"/>
                  </a:cubicBezTo>
                  <a:cubicBezTo>
                    <a:pt x="3202" y="18381"/>
                    <a:pt x="2702" y="18247"/>
                    <a:pt x="2202" y="18114"/>
                  </a:cubicBezTo>
                  <a:cubicBezTo>
                    <a:pt x="1301" y="16479"/>
                    <a:pt x="701" y="14611"/>
                    <a:pt x="667" y="12610"/>
                  </a:cubicBezTo>
                  <a:close/>
                  <a:moveTo>
                    <a:pt x="24017" y="12610"/>
                  </a:moveTo>
                  <a:cubicBezTo>
                    <a:pt x="23951" y="14711"/>
                    <a:pt x="23350" y="16713"/>
                    <a:pt x="22283" y="18447"/>
                  </a:cubicBezTo>
                  <a:cubicBezTo>
                    <a:pt x="21916" y="18547"/>
                    <a:pt x="21515" y="18681"/>
                    <a:pt x="21082" y="18814"/>
                  </a:cubicBezTo>
                  <a:cubicBezTo>
                    <a:pt x="22183" y="16980"/>
                    <a:pt x="22783" y="14845"/>
                    <a:pt x="22850" y="12610"/>
                  </a:cubicBezTo>
                  <a:close/>
                  <a:moveTo>
                    <a:pt x="6538" y="12610"/>
                  </a:moveTo>
                  <a:cubicBezTo>
                    <a:pt x="6571" y="14945"/>
                    <a:pt x="7205" y="17213"/>
                    <a:pt x="8406" y="19481"/>
                  </a:cubicBezTo>
                  <a:cubicBezTo>
                    <a:pt x="7239" y="19315"/>
                    <a:pt x="6004" y="19048"/>
                    <a:pt x="4670" y="18781"/>
                  </a:cubicBezTo>
                  <a:cubicBezTo>
                    <a:pt x="3503" y="16980"/>
                    <a:pt x="2835" y="14845"/>
                    <a:pt x="2769" y="12610"/>
                  </a:cubicBezTo>
                  <a:close/>
                  <a:moveTo>
                    <a:pt x="22149" y="12610"/>
                  </a:moveTo>
                  <a:cubicBezTo>
                    <a:pt x="22083" y="14978"/>
                    <a:pt x="21349" y="17213"/>
                    <a:pt x="20081" y="19048"/>
                  </a:cubicBezTo>
                  <a:cubicBezTo>
                    <a:pt x="19447" y="19214"/>
                    <a:pt x="18780" y="19348"/>
                    <a:pt x="18046" y="19481"/>
                  </a:cubicBezTo>
                  <a:cubicBezTo>
                    <a:pt x="17546" y="19548"/>
                    <a:pt x="17012" y="19648"/>
                    <a:pt x="16412" y="19681"/>
                  </a:cubicBezTo>
                  <a:cubicBezTo>
                    <a:pt x="17679" y="17346"/>
                    <a:pt x="18347" y="15011"/>
                    <a:pt x="18380" y="12610"/>
                  </a:cubicBezTo>
                  <a:close/>
                  <a:moveTo>
                    <a:pt x="12009" y="12610"/>
                  </a:moveTo>
                  <a:lnTo>
                    <a:pt x="12009" y="19815"/>
                  </a:lnTo>
                  <a:cubicBezTo>
                    <a:pt x="11108" y="19782"/>
                    <a:pt x="10207" y="19715"/>
                    <a:pt x="9240" y="19615"/>
                  </a:cubicBezTo>
                  <a:cubicBezTo>
                    <a:pt x="7939" y="17313"/>
                    <a:pt x="7272" y="14978"/>
                    <a:pt x="7239" y="12610"/>
                  </a:cubicBezTo>
                  <a:close/>
                  <a:moveTo>
                    <a:pt x="17713" y="12543"/>
                  </a:moveTo>
                  <a:cubicBezTo>
                    <a:pt x="17679" y="14978"/>
                    <a:pt x="16946" y="17346"/>
                    <a:pt x="15611" y="19715"/>
                  </a:cubicBezTo>
                  <a:cubicBezTo>
                    <a:pt x="14936" y="19790"/>
                    <a:pt x="14223" y="19827"/>
                    <a:pt x="13472" y="19827"/>
                  </a:cubicBezTo>
                  <a:cubicBezTo>
                    <a:pt x="13222" y="19827"/>
                    <a:pt x="12968" y="19823"/>
                    <a:pt x="12709" y="19815"/>
                  </a:cubicBezTo>
                  <a:lnTo>
                    <a:pt x="12709" y="12543"/>
                  </a:lnTo>
                  <a:close/>
                  <a:moveTo>
                    <a:pt x="21616" y="19315"/>
                  </a:moveTo>
                  <a:cubicBezTo>
                    <a:pt x="20415" y="20982"/>
                    <a:pt x="18780" y="22283"/>
                    <a:pt x="16845" y="23117"/>
                  </a:cubicBezTo>
                  <a:cubicBezTo>
                    <a:pt x="18280" y="22217"/>
                    <a:pt x="19547" y="21049"/>
                    <a:pt x="20515" y="19648"/>
                  </a:cubicBezTo>
                  <a:cubicBezTo>
                    <a:pt x="20915" y="19548"/>
                    <a:pt x="21282" y="19448"/>
                    <a:pt x="21616" y="19315"/>
                  </a:cubicBezTo>
                  <a:close/>
                  <a:moveTo>
                    <a:pt x="2769" y="19014"/>
                  </a:moveTo>
                  <a:cubicBezTo>
                    <a:pt x="3236" y="19148"/>
                    <a:pt x="3736" y="19281"/>
                    <a:pt x="4203" y="19381"/>
                  </a:cubicBezTo>
                  <a:cubicBezTo>
                    <a:pt x="5271" y="21016"/>
                    <a:pt x="6738" y="22383"/>
                    <a:pt x="8506" y="23351"/>
                  </a:cubicBezTo>
                  <a:cubicBezTo>
                    <a:pt x="6171" y="22517"/>
                    <a:pt x="4203" y="20982"/>
                    <a:pt x="2769" y="19014"/>
                  </a:cubicBezTo>
                  <a:close/>
                  <a:moveTo>
                    <a:pt x="9674" y="20349"/>
                  </a:moveTo>
                  <a:cubicBezTo>
                    <a:pt x="10508" y="20449"/>
                    <a:pt x="11241" y="20482"/>
                    <a:pt x="12009" y="20515"/>
                  </a:cubicBezTo>
                  <a:lnTo>
                    <a:pt x="12009" y="23451"/>
                  </a:lnTo>
                  <a:cubicBezTo>
                    <a:pt x="11075" y="22383"/>
                    <a:pt x="10341" y="21383"/>
                    <a:pt x="9674" y="20349"/>
                  </a:cubicBezTo>
                  <a:close/>
                  <a:moveTo>
                    <a:pt x="15178" y="20482"/>
                  </a:moveTo>
                  <a:cubicBezTo>
                    <a:pt x="14510" y="21549"/>
                    <a:pt x="13677" y="22650"/>
                    <a:pt x="12709" y="23684"/>
                  </a:cubicBezTo>
                  <a:lnTo>
                    <a:pt x="12709" y="20515"/>
                  </a:lnTo>
                  <a:lnTo>
                    <a:pt x="13210" y="20515"/>
                  </a:lnTo>
                  <a:cubicBezTo>
                    <a:pt x="13877" y="20515"/>
                    <a:pt x="14544" y="20482"/>
                    <a:pt x="15178" y="20482"/>
                  </a:cubicBezTo>
                  <a:close/>
                  <a:moveTo>
                    <a:pt x="5204" y="19648"/>
                  </a:moveTo>
                  <a:lnTo>
                    <a:pt x="5204" y="19648"/>
                  </a:lnTo>
                  <a:cubicBezTo>
                    <a:pt x="6505" y="19882"/>
                    <a:pt x="7672" y="20115"/>
                    <a:pt x="8773" y="20215"/>
                  </a:cubicBezTo>
                  <a:cubicBezTo>
                    <a:pt x="9507" y="21449"/>
                    <a:pt x="10341" y="22617"/>
                    <a:pt x="11342" y="23784"/>
                  </a:cubicBezTo>
                  <a:cubicBezTo>
                    <a:pt x="8840" y="23117"/>
                    <a:pt x="6738" y="21616"/>
                    <a:pt x="5204" y="19648"/>
                  </a:cubicBezTo>
                  <a:close/>
                  <a:moveTo>
                    <a:pt x="19514" y="19882"/>
                  </a:moveTo>
                  <a:lnTo>
                    <a:pt x="19514" y="19882"/>
                  </a:lnTo>
                  <a:cubicBezTo>
                    <a:pt x="18013" y="21716"/>
                    <a:pt x="15978" y="23117"/>
                    <a:pt x="13576" y="23784"/>
                  </a:cubicBezTo>
                  <a:cubicBezTo>
                    <a:pt x="14544" y="22650"/>
                    <a:pt x="15344" y="21516"/>
                    <a:pt x="16045" y="20382"/>
                  </a:cubicBezTo>
                  <a:cubicBezTo>
                    <a:pt x="17346" y="20282"/>
                    <a:pt x="18480" y="20115"/>
                    <a:pt x="19514" y="19882"/>
                  </a:cubicBezTo>
                  <a:close/>
                  <a:moveTo>
                    <a:pt x="12376" y="1"/>
                  </a:moveTo>
                  <a:cubicBezTo>
                    <a:pt x="5537" y="1"/>
                    <a:pt x="0" y="5538"/>
                    <a:pt x="0" y="12376"/>
                  </a:cubicBezTo>
                  <a:cubicBezTo>
                    <a:pt x="0" y="19214"/>
                    <a:pt x="5537" y="24785"/>
                    <a:pt x="12376" y="24785"/>
                  </a:cubicBezTo>
                  <a:lnTo>
                    <a:pt x="12642" y="24785"/>
                  </a:lnTo>
                  <a:cubicBezTo>
                    <a:pt x="19347" y="24552"/>
                    <a:pt x="24718" y="19048"/>
                    <a:pt x="24718" y="12343"/>
                  </a:cubicBezTo>
                  <a:cubicBezTo>
                    <a:pt x="24718" y="5638"/>
                    <a:pt x="19347" y="134"/>
                    <a:pt x="12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68"/>
            <p:cNvSpPr/>
            <p:nvPr/>
          </p:nvSpPr>
          <p:spPr>
            <a:xfrm>
              <a:off x="-4410475" y="4376900"/>
              <a:ext cx="752225" cy="721375"/>
            </a:xfrm>
            <a:custGeom>
              <a:rect b="b" l="l" r="r" t="t"/>
              <a:pathLst>
                <a:path extrusionOk="0" h="28855" w="30089">
                  <a:moveTo>
                    <a:pt x="3336" y="1"/>
                  </a:moveTo>
                  <a:cubicBezTo>
                    <a:pt x="1501" y="1"/>
                    <a:pt x="0" y="1502"/>
                    <a:pt x="0" y="3337"/>
                  </a:cubicBezTo>
                  <a:lnTo>
                    <a:pt x="0" y="25519"/>
                  </a:lnTo>
                  <a:cubicBezTo>
                    <a:pt x="0" y="27354"/>
                    <a:pt x="1501" y="28855"/>
                    <a:pt x="3336" y="28855"/>
                  </a:cubicBezTo>
                  <a:lnTo>
                    <a:pt x="26753" y="28855"/>
                  </a:lnTo>
                  <a:cubicBezTo>
                    <a:pt x="28587" y="28855"/>
                    <a:pt x="30089" y="27354"/>
                    <a:pt x="30089" y="25519"/>
                  </a:cubicBezTo>
                  <a:lnTo>
                    <a:pt x="30089" y="3337"/>
                  </a:lnTo>
                  <a:cubicBezTo>
                    <a:pt x="30089" y="1502"/>
                    <a:pt x="28587" y="1"/>
                    <a:pt x="267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68"/>
            <p:cNvSpPr/>
            <p:nvPr/>
          </p:nvSpPr>
          <p:spPr>
            <a:xfrm>
              <a:off x="-4368775" y="4337725"/>
              <a:ext cx="752225" cy="721375"/>
            </a:xfrm>
            <a:custGeom>
              <a:rect b="b" l="l" r="r" t="t"/>
              <a:pathLst>
                <a:path extrusionOk="0" h="28855" w="30089">
                  <a:moveTo>
                    <a:pt x="3336" y="0"/>
                  </a:moveTo>
                  <a:cubicBezTo>
                    <a:pt x="1501" y="0"/>
                    <a:pt x="0" y="1501"/>
                    <a:pt x="0" y="3336"/>
                  </a:cubicBezTo>
                  <a:lnTo>
                    <a:pt x="0" y="25518"/>
                  </a:lnTo>
                  <a:cubicBezTo>
                    <a:pt x="0" y="27353"/>
                    <a:pt x="1501" y="28854"/>
                    <a:pt x="3336" y="28854"/>
                  </a:cubicBezTo>
                  <a:lnTo>
                    <a:pt x="26753" y="28854"/>
                  </a:lnTo>
                  <a:cubicBezTo>
                    <a:pt x="28587" y="28854"/>
                    <a:pt x="30088" y="27353"/>
                    <a:pt x="30088" y="25518"/>
                  </a:cubicBezTo>
                  <a:lnTo>
                    <a:pt x="30088" y="3336"/>
                  </a:lnTo>
                  <a:cubicBezTo>
                    <a:pt x="30088" y="1501"/>
                    <a:pt x="28587" y="0"/>
                    <a:pt x="26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68"/>
            <p:cNvSpPr/>
            <p:nvPr/>
          </p:nvSpPr>
          <p:spPr>
            <a:xfrm>
              <a:off x="-4308750" y="4382750"/>
              <a:ext cx="632150" cy="632150"/>
            </a:xfrm>
            <a:custGeom>
              <a:rect b="b" l="l" r="r" t="t"/>
              <a:pathLst>
                <a:path extrusionOk="0" h="25286" w="25286">
                  <a:moveTo>
                    <a:pt x="12643" y="3703"/>
                  </a:moveTo>
                  <a:cubicBezTo>
                    <a:pt x="17547" y="3703"/>
                    <a:pt x="21550" y="7706"/>
                    <a:pt x="21550" y="12643"/>
                  </a:cubicBezTo>
                  <a:cubicBezTo>
                    <a:pt x="21550" y="17546"/>
                    <a:pt x="17547" y="21549"/>
                    <a:pt x="12643" y="21549"/>
                  </a:cubicBezTo>
                  <a:cubicBezTo>
                    <a:pt x="7706" y="21549"/>
                    <a:pt x="3704" y="17546"/>
                    <a:pt x="3704" y="12643"/>
                  </a:cubicBezTo>
                  <a:cubicBezTo>
                    <a:pt x="3704" y="7706"/>
                    <a:pt x="7706" y="3703"/>
                    <a:pt x="12643" y="3703"/>
                  </a:cubicBezTo>
                  <a:close/>
                  <a:moveTo>
                    <a:pt x="12643" y="0"/>
                  </a:moveTo>
                  <a:cubicBezTo>
                    <a:pt x="5672" y="0"/>
                    <a:pt x="1" y="5671"/>
                    <a:pt x="1" y="12643"/>
                  </a:cubicBezTo>
                  <a:cubicBezTo>
                    <a:pt x="1" y="19614"/>
                    <a:pt x="5672" y="25285"/>
                    <a:pt x="12643" y="25285"/>
                  </a:cubicBezTo>
                  <a:cubicBezTo>
                    <a:pt x="19615" y="25285"/>
                    <a:pt x="25286" y="19614"/>
                    <a:pt x="25286" y="12643"/>
                  </a:cubicBezTo>
                  <a:cubicBezTo>
                    <a:pt x="25286" y="5671"/>
                    <a:pt x="19615" y="0"/>
                    <a:pt x="126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68"/>
            <p:cNvSpPr/>
            <p:nvPr/>
          </p:nvSpPr>
          <p:spPr>
            <a:xfrm>
              <a:off x="-3778350" y="4637100"/>
              <a:ext cx="25" cy="2525"/>
            </a:xfrm>
            <a:custGeom>
              <a:rect b="b" l="l" r="r" t="t"/>
              <a:pathLst>
                <a:path extrusionOk="0" fill="none" h="101" w="1">
                  <a:moveTo>
                    <a:pt x="0" y="100"/>
                  </a:moveTo>
                  <a:lnTo>
                    <a:pt x="0" y="0"/>
                  </a:ln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68"/>
            <p:cNvSpPr/>
            <p:nvPr/>
          </p:nvSpPr>
          <p:spPr>
            <a:xfrm>
              <a:off x="-3782525" y="4627100"/>
              <a:ext cx="1675" cy="1675"/>
            </a:xfrm>
            <a:custGeom>
              <a:rect b="b" l="l" r="r" t="t"/>
              <a:pathLst>
                <a:path extrusionOk="0" fill="none" h="67" w="67">
                  <a:moveTo>
                    <a:pt x="67" y="67"/>
                  </a:moveTo>
                  <a:cubicBezTo>
                    <a:pt x="67" y="33"/>
                    <a:pt x="67" y="33"/>
                    <a:pt x="0" y="0"/>
                  </a:cubicBezTo>
                  <a:cubicBezTo>
                    <a:pt x="67" y="33"/>
                    <a:pt x="67" y="67"/>
                    <a:pt x="67" y="67"/>
                  </a:cubicBez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68"/>
            <p:cNvSpPr/>
            <p:nvPr/>
          </p:nvSpPr>
          <p:spPr>
            <a:xfrm>
              <a:off x="-4092750" y="4603750"/>
              <a:ext cx="416975" cy="411150"/>
            </a:xfrm>
            <a:custGeom>
              <a:rect b="b" l="l" r="r" t="t"/>
              <a:pathLst>
                <a:path extrusionOk="0" h="16446" w="16679">
                  <a:moveTo>
                    <a:pt x="16045" y="0"/>
                  </a:moveTo>
                  <a:lnTo>
                    <a:pt x="16045" y="0"/>
                  </a:lnTo>
                  <a:cubicBezTo>
                    <a:pt x="16155" y="359"/>
                    <a:pt x="16253" y="725"/>
                    <a:pt x="16337" y="1096"/>
                  </a:cubicBezTo>
                  <a:lnTo>
                    <a:pt x="16337" y="1096"/>
                  </a:lnTo>
                  <a:cubicBezTo>
                    <a:pt x="16263" y="731"/>
                    <a:pt x="16174" y="369"/>
                    <a:pt x="16045" y="0"/>
                  </a:cubicBezTo>
                  <a:close/>
                  <a:moveTo>
                    <a:pt x="16337" y="1096"/>
                  </a:moveTo>
                  <a:lnTo>
                    <a:pt x="16337" y="1096"/>
                  </a:lnTo>
                  <a:cubicBezTo>
                    <a:pt x="16416" y="1489"/>
                    <a:pt x="16476" y="1886"/>
                    <a:pt x="16546" y="2302"/>
                  </a:cubicBezTo>
                  <a:lnTo>
                    <a:pt x="12976" y="3536"/>
                  </a:lnTo>
                  <a:lnTo>
                    <a:pt x="12976" y="3803"/>
                  </a:lnTo>
                  <a:cubicBezTo>
                    <a:pt x="12976" y="8706"/>
                    <a:pt x="8974" y="12709"/>
                    <a:pt x="4037" y="12709"/>
                  </a:cubicBezTo>
                  <a:cubicBezTo>
                    <a:pt x="2802" y="12709"/>
                    <a:pt x="1568" y="12476"/>
                    <a:pt x="467" y="11975"/>
                  </a:cubicBezTo>
                  <a:lnTo>
                    <a:pt x="0" y="15778"/>
                  </a:lnTo>
                  <a:cubicBezTo>
                    <a:pt x="1235" y="16178"/>
                    <a:pt x="2636" y="16445"/>
                    <a:pt x="4037" y="16445"/>
                  </a:cubicBezTo>
                  <a:cubicBezTo>
                    <a:pt x="11008" y="16445"/>
                    <a:pt x="16679" y="10774"/>
                    <a:pt x="16679" y="3803"/>
                  </a:cubicBezTo>
                  <a:cubicBezTo>
                    <a:pt x="16656" y="2868"/>
                    <a:pt x="16534" y="1965"/>
                    <a:pt x="16337" y="1096"/>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68"/>
            <p:cNvSpPr/>
            <p:nvPr/>
          </p:nvSpPr>
          <p:spPr>
            <a:xfrm>
              <a:off x="-3785025" y="4616250"/>
              <a:ext cx="850" cy="3350"/>
            </a:xfrm>
            <a:custGeom>
              <a:rect b="b" l="l" r="r" t="t"/>
              <a:pathLst>
                <a:path extrusionOk="0" fill="none" h="134" w="34">
                  <a:moveTo>
                    <a:pt x="34" y="134"/>
                  </a:moveTo>
                  <a:cubicBezTo>
                    <a:pt x="34" y="100"/>
                    <a:pt x="0" y="34"/>
                    <a:pt x="0" y="0"/>
                  </a:cubicBezTo>
                  <a:cubicBezTo>
                    <a:pt x="0" y="34"/>
                    <a:pt x="34" y="100"/>
                    <a:pt x="34" y="134"/>
                  </a:cubicBez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68"/>
            <p:cNvSpPr/>
            <p:nvPr/>
          </p:nvSpPr>
          <p:spPr>
            <a:xfrm>
              <a:off x="-3771700" y="4670450"/>
              <a:ext cx="25" cy="25"/>
            </a:xfrm>
            <a:custGeom>
              <a:rect b="b" l="l" r="r" t="t"/>
              <a:pathLst>
                <a:path extrusionOk="0" fill="none" h="1" w="1">
                  <a:moveTo>
                    <a:pt x="1" y="1"/>
                  </a:moveTo>
                  <a:lnTo>
                    <a:pt x="1" y="1"/>
                  </a:ln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68"/>
            <p:cNvSpPr/>
            <p:nvPr/>
          </p:nvSpPr>
          <p:spPr>
            <a:xfrm>
              <a:off x="-3775025" y="4648775"/>
              <a:ext cx="25" cy="850"/>
            </a:xfrm>
            <a:custGeom>
              <a:rect b="b" l="l" r="r" t="t"/>
              <a:pathLst>
                <a:path extrusionOk="0" fill="none" h="34" w="1">
                  <a:moveTo>
                    <a:pt x="1" y="34"/>
                  </a:moveTo>
                  <a:lnTo>
                    <a:pt x="1" y="0"/>
                  </a:ln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68"/>
            <p:cNvSpPr/>
            <p:nvPr/>
          </p:nvSpPr>
          <p:spPr>
            <a:xfrm>
              <a:off x="-3772525" y="4658775"/>
              <a:ext cx="25" cy="1700"/>
            </a:xfrm>
            <a:custGeom>
              <a:rect b="b" l="l" r="r" t="t"/>
              <a:pathLst>
                <a:path extrusionOk="0" fill="none" h="68" w="1">
                  <a:moveTo>
                    <a:pt x="1" y="67"/>
                  </a:moveTo>
                  <a:cubicBezTo>
                    <a:pt x="1" y="67"/>
                    <a:pt x="1" y="1"/>
                    <a:pt x="1" y="67"/>
                  </a:cubicBezTo>
                  <a:cubicBezTo>
                    <a:pt x="1" y="1"/>
                    <a:pt x="1" y="67"/>
                    <a:pt x="1" y="67"/>
                  </a:cubicBez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68"/>
            <p:cNvSpPr/>
            <p:nvPr/>
          </p:nvSpPr>
          <p:spPr>
            <a:xfrm>
              <a:off x="-3976825" y="4383575"/>
              <a:ext cx="297725" cy="310250"/>
            </a:xfrm>
            <a:custGeom>
              <a:rect b="b" l="l" r="r" t="t"/>
              <a:pathLst>
                <a:path extrusionOk="0" h="12410" w="11909">
                  <a:moveTo>
                    <a:pt x="0" y="1"/>
                  </a:moveTo>
                  <a:lnTo>
                    <a:pt x="0" y="3737"/>
                  </a:lnTo>
                  <a:cubicBezTo>
                    <a:pt x="4537" y="4070"/>
                    <a:pt x="8173" y="7773"/>
                    <a:pt x="8273" y="12410"/>
                  </a:cubicBezTo>
                  <a:lnTo>
                    <a:pt x="11909" y="11142"/>
                  </a:lnTo>
                  <a:cubicBezTo>
                    <a:pt x="11175" y="5071"/>
                    <a:pt x="6171" y="301"/>
                    <a:pt x="0"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68"/>
            <p:cNvSpPr/>
            <p:nvPr/>
          </p:nvSpPr>
          <p:spPr>
            <a:xfrm>
              <a:off x="-4269550" y="4383575"/>
              <a:ext cx="292750" cy="235200"/>
            </a:xfrm>
            <a:custGeom>
              <a:rect b="b" l="l" r="r" t="t"/>
              <a:pathLst>
                <a:path extrusionOk="0" h="9408" w="11710">
                  <a:moveTo>
                    <a:pt x="11075" y="1"/>
                  </a:moveTo>
                  <a:cubicBezTo>
                    <a:pt x="6272" y="1"/>
                    <a:pt x="2102" y="2669"/>
                    <a:pt x="1" y="6605"/>
                  </a:cubicBezTo>
                  <a:lnTo>
                    <a:pt x="2736" y="9407"/>
                  </a:lnTo>
                  <a:cubicBezTo>
                    <a:pt x="4037" y="6072"/>
                    <a:pt x="7273" y="3737"/>
                    <a:pt x="11075" y="3737"/>
                  </a:cubicBezTo>
                  <a:cubicBezTo>
                    <a:pt x="11275" y="3737"/>
                    <a:pt x="11509" y="3737"/>
                    <a:pt x="11709" y="3770"/>
                  </a:cubicBezTo>
                  <a:lnTo>
                    <a:pt x="11709" y="1"/>
                  </a:ln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68"/>
            <p:cNvSpPr/>
            <p:nvPr/>
          </p:nvSpPr>
          <p:spPr>
            <a:xfrm>
              <a:off x="-4813275" y="4215950"/>
              <a:ext cx="676350" cy="502900"/>
            </a:xfrm>
            <a:custGeom>
              <a:rect b="b" l="l" r="r" t="t"/>
              <a:pathLst>
                <a:path extrusionOk="0" h="20116" w="27054">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68"/>
            <p:cNvSpPr/>
            <p:nvPr/>
          </p:nvSpPr>
          <p:spPr>
            <a:xfrm>
              <a:off x="-4758225" y="4164250"/>
              <a:ext cx="675500" cy="502050"/>
            </a:xfrm>
            <a:custGeom>
              <a:rect b="b" l="l" r="r" t="t"/>
              <a:pathLst>
                <a:path extrusionOk="0" h="20082" w="2702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68"/>
            <p:cNvSpPr/>
            <p:nvPr/>
          </p:nvSpPr>
          <p:spPr>
            <a:xfrm>
              <a:off x="-4558075" y="4261950"/>
              <a:ext cx="281875" cy="306175"/>
            </a:xfrm>
            <a:custGeom>
              <a:rect b="b" l="l" r="r" t="t"/>
              <a:pathLst>
                <a:path extrusionOk="0" h="12247" w="11275">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68"/>
            <p:cNvSpPr/>
            <p:nvPr/>
          </p:nvSpPr>
          <p:spPr>
            <a:xfrm>
              <a:off x="-2170550" y="2098600"/>
              <a:ext cx="970725" cy="615475"/>
            </a:xfrm>
            <a:custGeom>
              <a:rect b="b" l="l" r="r" t="t"/>
              <a:pathLst>
                <a:path extrusionOk="0" h="24619" w="38829">
                  <a:moveTo>
                    <a:pt x="3136" y="1"/>
                  </a:moveTo>
                  <a:cubicBezTo>
                    <a:pt x="1368" y="1"/>
                    <a:pt x="1" y="1435"/>
                    <a:pt x="1" y="3137"/>
                  </a:cubicBezTo>
                  <a:lnTo>
                    <a:pt x="1" y="21483"/>
                  </a:lnTo>
                  <a:cubicBezTo>
                    <a:pt x="1" y="23251"/>
                    <a:pt x="1402" y="24619"/>
                    <a:pt x="3136" y="24619"/>
                  </a:cubicBezTo>
                  <a:lnTo>
                    <a:pt x="35693" y="24619"/>
                  </a:lnTo>
                  <a:cubicBezTo>
                    <a:pt x="37394" y="24619"/>
                    <a:pt x="38828" y="23184"/>
                    <a:pt x="38828" y="21483"/>
                  </a:cubicBezTo>
                  <a:lnTo>
                    <a:pt x="38828" y="3137"/>
                  </a:lnTo>
                  <a:cubicBezTo>
                    <a:pt x="38828" y="1402"/>
                    <a:pt x="37394" y="1"/>
                    <a:pt x="356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68"/>
            <p:cNvSpPr/>
            <p:nvPr/>
          </p:nvSpPr>
          <p:spPr>
            <a:xfrm>
              <a:off x="-2135525" y="2061075"/>
              <a:ext cx="970725" cy="615475"/>
            </a:xfrm>
            <a:custGeom>
              <a:rect b="b" l="l" r="r" t="t"/>
              <a:pathLst>
                <a:path extrusionOk="0" h="24619" w="38829">
                  <a:moveTo>
                    <a:pt x="3136" y="1"/>
                  </a:moveTo>
                  <a:cubicBezTo>
                    <a:pt x="1402" y="1"/>
                    <a:pt x="1" y="1435"/>
                    <a:pt x="1" y="3136"/>
                  </a:cubicBezTo>
                  <a:lnTo>
                    <a:pt x="1" y="21483"/>
                  </a:lnTo>
                  <a:cubicBezTo>
                    <a:pt x="1" y="23251"/>
                    <a:pt x="1435" y="24618"/>
                    <a:pt x="3136" y="24618"/>
                  </a:cubicBezTo>
                  <a:lnTo>
                    <a:pt x="35693" y="24618"/>
                  </a:lnTo>
                  <a:cubicBezTo>
                    <a:pt x="37461" y="24618"/>
                    <a:pt x="38828" y="23184"/>
                    <a:pt x="38828" y="21483"/>
                  </a:cubicBezTo>
                  <a:lnTo>
                    <a:pt x="38828" y="3136"/>
                  </a:lnTo>
                  <a:cubicBezTo>
                    <a:pt x="38828" y="1402"/>
                    <a:pt x="37427" y="1"/>
                    <a:pt x="35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68"/>
            <p:cNvSpPr/>
            <p:nvPr/>
          </p:nvSpPr>
          <p:spPr>
            <a:xfrm>
              <a:off x="-2016275" y="2148650"/>
              <a:ext cx="739725" cy="110925"/>
            </a:xfrm>
            <a:custGeom>
              <a:rect b="b" l="l" r="r" t="t"/>
              <a:pathLst>
                <a:path extrusionOk="0" h="4437" w="29589">
                  <a:moveTo>
                    <a:pt x="2202" y="0"/>
                  </a:moveTo>
                  <a:cubicBezTo>
                    <a:pt x="1001" y="0"/>
                    <a:pt x="1" y="1001"/>
                    <a:pt x="1" y="2235"/>
                  </a:cubicBezTo>
                  <a:cubicBezTo>
                    <a:pt x="1" y="3436"/>
                    <a:pt x="1001" y="4437"/>
                    <a:pt x="2202" y="4437"/>
                  </a:cubicBezTo>
                  <a:lnTo>
                    <a:pt x="27387" y="4437"/>
                  </a:lnTo>
                  <a:cubicBezTo>
                    <a:pt x="28655" y="4437"/>
                    <a:pt x="29589" y="3436"/>
                    <a:pt x="29589" y="2235"/>
                  </a:cubicBezTo>
                  <a:cubicBezTo>
                    <a:pt x="29589" y="1001"/>
                    <a:pt x="28588" y="0"/>
                    <a:pt x="27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68"/>
            <p:cNvSpPr/>
            <p:nvPr/>
          </p:nvSpPr>
          <p:spPr>
            <a:xfrm>
              <a:off x="-1582625" y="2148650"/>
              <a:ext cx="306075" cy="110925"/>
            </a:xfrm>
            <a:custGeom>
              <a:rect b="b" l="l" r="r" t="t"/>
              <a:pathLst>
                <a:path extrusionOk="0" h="4437" w="12243">
                  <a:moveTo>
                    <a:pt x="0" y="0"/>
                  </a:moveTo>
                  <a:lnTo>
                    <a:pt x="0" y="4437"/>
                  </a:lnTo>
                  <a:lnTo>
                    <a:pt x="10041" y="4437"/>
                  </a:lnTo>
                  <a:cubicBezTo>
                    <a:pt x="11242" y="4437"/>
                    <a:pt x="12243" y="3436"/>
                    <a:pt x="12243" y="2235"/>
                  </a:cubicBezTo>
                  <a:cubicBezTo>
                    <a:pt x="12243" y="1001"/>
                    <a:pt x="11309" y="0"/>
                    <a:pt x="100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68"/>
            <p:cNvSpPr/>
            <p:nvPr/>
          </p:nvSpPr>
          <p:spPr>
            <a:xfrm>
              <a:off x="-1640175" y="2147825"/>
              <a:ext cx="112625" cy="112600"/>
            </a:xfrm>
            <a:custGeom>
              <a:rect b="b" l="l" r="r" t="t"/>
              <a:pathLst>
                <a:path extrusionOk="0" h="4504" w="4505">
                  <a:moveTo>
                    <a:pt x="2269" y="0"/>
                  </a:moveTo>
                  <a:cubicBezTo>
                    <a:pt x="1002" y="0"/>
                    <a:pt x="1" y="1001"/>
                    <a:pt x="1" y="2268"/>
                  </a:cubicBezTo>
                  <a:cubicBezTo>
                    <a:pt x="1" y="3503"/>
                    <a:pt x="1002" y="4503"/>
                    <a:pt x="2269" y="4503"/>
                  </a:cubicBezTo>
                  <a:cubicBezTo>
                    <a:pt x="3503" y="4503"/>
                    <a:pt x="4504" y="3503"/>
                    <a:pt x="4504" y="2268"/>
                  </a:cubicBezTo>
                  <a:cubicBezTo>
                    <a:pt x="4504" y="1001"/>
                    <a:pt x="3503" y="0"/>
                    <a:pt x="22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68"/>
            <p:cNvSpPr/>
            <p:nvPr/>
          </p:nvSpPr>
          <p:spPr>
            <a:xfrm>
              <a:off x="-2016275" y="2295425"/>
              <a:ext cx="739725" cy="110925"/>
            </a:xfrm>
            <a:custGeom>
              <a:rect b="b" l="l" r="r" t="t"/>
              <a:pathLst>
                <a:path extrusionOk="0" h="4437" w="29589">
                  <a:moveTo>
                    <a:pt x="2202" y="0"/>
                  </a:moveTo>
                  <a:cubicBezTo>
                    <a:pt x="1001" y="0"/>
                    <a:pt x="1" y="1034"/>
                    <a:pt x="1" y="2235"/>
                  </a:cubicBezTo>
                  <a:cubicBezTo>
                    <a:pt x="1" y="3436"/>
                    <a:pt x="1001" y="4437"/>
                    <a:pt x="2202" y="4437"/>
                  </a:cubicBezTo>
                  <a:lnTo>
                    <a:pt x="27387" y="4437"/>
                  </a:lnTo>
                  <a:cubicBezTo>
                    <a:pt x="28655" y="4437"/>
                    <a:pt x="29589" y="3436"/>
                    <a:pt x="29589" y="2235"/>
                  </a:cubicBezTo>
                  <a:cubicBezTo>
                    <a:pt x="29589" y="1034"/>
                    <a:pt x="28588" y="0"/>
                    <a:pt x="273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68"/>
            <p:cNvSpPr/>
            <p:nvPr/>
          </p:nvSpPr>
          <p:spPr>
            <a:xfrm>
              <a:off x="-2016275" y="2443025"/>
              <a:ext cx="739725" cy="110100"/>
            </a:xfrm>
            <a:custGeom>
              <a:rect b="b" l="l" r="r" t="t"/>
              <a:pathLst>
                <a:path extrusionOk="0" h="4404" w="29589">
                  <a:moveTo>
                    <a:pt x="2202" y="0"/>
                  </a:moveTo>
                  <a:cubicBezTo>
                    <a:pt x="1001" y="0"/>
                    <a:pt x="1" y="1001"/>
                    <a:pt x="1" y="2202"/>
                  </a:cubicBezTo>
                  <a:cubicBezTo>
                    <a:pt x="1" y="3403"/>
                    <a:pt x="1001" y="4404"/>
                    <a:pt x="2202" y="4404"/>
                  </a:cubicBezTo>
                  <a:lnTo>
                    <a:pt x="27387" y="4404"/>
                  </a:lnTo>
                  <a:cubicBezTo>
                    <a:pt x="28655" y="4404"/>
                    <a:pt x="29589" y="3470"/>
                    <a:pt x="29589" y="2202"/>
                  </a:cubicBezTo>
                  <a:cubicBezTo>
                    <a:pt x="29589" y="1001"/>
                    <a:pt x="28588" y="0"/>
                    <a:pt x="27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68"/>
            <p:cNvSpPr/>
            <p:nvPr/>
          </p:nvSpPr>
          <p:spPr>
            <a:xfrm>
              <a:off x="-1718550" y="2296250"/>
              <a:ext cx="442000" cy="110100"/>
            </a:xfrm>
            <a:custGeom>
              <a:rect b="b" l="l" r="r" t="t"/>
              <a:pathLst>
                <a:path extrusionOk="0" h="4404" w="17680">
                  <a:moveTo>
                    <a:pt x="0" y="1"/>
                  </a:moveTo>
                  <a:lnTo>
                    <a:pt x="0" y="4404"/>
                  </a:lnTo>
                  <a:lnTo>
                    <a:pt x="15478" y="4404"/>
                  </a:lnTo>
                  <a:cubicBezTo>
                    <a:pt x="16679" y="4404"/>
                    <a:pt x="17680" y="3403"/>
                    <a:pt x="17680" y="2202"/>
                  </a:cubicBezTo>
                  <a:cubicBezTo>
                    <a:pt x="17680" y="1001"/>
                    <a:pt x="16746" y="1"/>
                    <a:pt x="154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68"/>
            <p:cNvSpPr/>
            <p:nvPr/>
          </p:nvSpPr>
          <p:spPr>
            <a:xfrm>
              <a:off x="-1470875" y="2443850"/>
              <a:ext cx="194325" cy="110950"/>
            </a:xfrm>
            <a:custGeom>
              <a:rect b="b" l="l" r="r" t="t"/>
              <a:pathLst>
                <a:path extrusionOk="0" h="4438" w="7773">
                  <a:moveTo>
                    <a:pt x="0" y="1"/>
                  </a:moveTo>
                  <a:lnTo>
                    <a:pt x="0" y="4437"/>
                  </a:lnTo>
                  <a:lnTo>
                    <a:pt x="5571" y="4437"/>
                  </a:lnTo>
                  <a:cubicBezTo>
                    <a:pt x="6772" y="4437"/>
                    <a:pt x="7773" y="3437"/>
                    <a:pt x="7773" y="2202"/>
                  </a:cubicBezTo>
                  <a:cubicBezTo>
                    <a:pt x="7773" y="1002"/>
                    <a:pt x="6839" y="1"/>
                    <a:pt x="55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68"/>
            <p:cNvSpPr/>
            <p:nvPr/>
          </p:nvSpPr>
          <p:spPr>
            <a:xfrm>
              <a:off x="-1774425" y="2294575"/>
              <a:ext cx="112600" cy="112625"/>
            </a:xfrm>
            <a:custGeom>
              <a:rect b="b" l="l" r="r" t="t"/>
              <a:pathLst>
                <a:path extrusionOk="0" h="4505" w="4504">
                  <a:moveTo>
                    <a:pt x="2235" y="1"/>
                  </a:moveTo>
                  <a:cubicBezTo>
                    <a:pt x="1001" y="1"/>
                    <a:pt x="0" y="1002"/>
                    <a:pt x="0" y="2269"/>
                  </a:cubicBezTo>
                  <a:cubicBezTo>
                    <a:pt x="0" y="3503"/>
                    <a:pt x="1001" y="4504"/>
                    <a:pt x="2235" y="4504"/>
                  </a:cubicBezTo>
                  <a:cubicBezTo>
                    <a:pt x="3503" y="4504"/>
                    <a:pt x="4504" y="3503"/>
                    <a:pt x="4504" y="2269"/>
                  </a:cubicBezTo>
                  <a:cubicBezTo>
                    <a:pt x="4504" y="1068"/>
                    <a:pt x="3503" y="68"/>
                    <a:pt x="2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68"/>
            <p:cNvSpPr/>
            <p:nvPr/>
          </p:nvSpPr>
          <p:spPr>
            <a:xfrm>
              <a:off x="-1527575" y="2442200"/>
              <a:ext cx="112600" cy="112600"/>
            </a:xfrm>
            <a:custGeom>
              <a:rect b="b" l="l" r="r" t="t"/>
              <a:pathLst>
                <a:path extrusionOk="0" h="4504" w="4504">
                  <a:moveTo>
                    <a:pt x="2268" y="0"/>
                  </a:moveTo>
                  <a:cubicBezTo>
                    <a:pt x="1001" y="0"/>
                    <a:pt x="0" y="1001"/>
                    <a:pt x="0" y="2235"/>
                  </a:cubicBezTo>
                  <a:cubicBezTo>
                    <a:pt x="0" y="3503"/>
                    <a:pt x="1001" y="4503"/>
                    <a:pt x="2268" y="4503"/>
                  </a:cubicBezTo>
                  <a:cubicBezTo>
                    <a:pt x="3503" y="4503"/>
                    <a:pt x="4503" y="3503"/>
                    <a:pt x="4503" y="2235"/>
                  </a:cubicBezTo>
                  <a:cubicBezTo>
                    <a:pt x="4503" y="1034"/>
                    <a:pt x="3503" y="33"/>
                    <a:pt x="22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68"/>
            <p:cNvSpPr/>
            <p:nvPr/>
          </p:nvSpPr>
          <p:spPr>
            <a:xfrm>
              <a:off x="-2213075" y="3595525"/>
              <a:ext cx="70900" cy="70900"/>
            </a:xfrm>
            <a:custGeom>
              <a:rect b="b" l="l" r="r" t="t"/>
              <a:pathLst>
                <a:path extrusionOk="0" h="2836" w="2836">
                  <a:moveTo>
                    <a:pt x="1401" y="534"/>
                  </a:moveTo>
                  <a:cubicBezTo>
                    <a:pt x="1868" y="534"/>
                    <a:pt x="2269" y="967"/>
                    <a:pt x="2269" y="1434"/>
                  </a:cubicBezTo>
                  <a:cubicBezTo>
                    <a:pt x="2269" y="1902"/>
                    <a:pt x="1868" y="2302"/>
                    <a:pt x="1401" y="2302"/>
                  </a:cubicBezTo>
                  <a:cubicBezTo>
                    <a:pt x="934" y="2302"/>
                    <a:pt x="534" y="1935"/>
                    <a:pt x="534" y="1434"/>
                  </a:cubicBezTo>
                  <a:cubicBezTo>
                    <a:pt x="534" y="967"/>
                    <a:pt x="901" y="534"/>
                    <a:pt x="1401" y="534"/>
                  </a:cubicBezTo>
                  <a:close/>
                  <a:moveTo>
                    <a:pt x="1401" y="0"/>
                  </a:moveTo>
                  <a:cubicBezTo>
                    <a:pt x="601" y="0"/>
                    <a:pt x="0" y="634"/>
                    <a:pt x="0" y="1434"/>
                  </a:cubicBezTo>
                  <a:cubicBezTo>
                    <a:pt x="0" y="2202"/>
                    <a:pt x="601" y="2836"/>
                    <a:pt x="1401" y="2836"/>
                  </a:cubicBezTo>
                  <a:cubicBezTo>
                    <a:pt x="2169" y="2836"/>
                    <a:pt x="2836" y="2202"/>
                    <a:pt x="2836" y="1434"/>
                  </a:cubicBezTo>
                  <a:cubicBezTo>
                    <a:pt x="2836" y="634"/>
                    <a:pt x="2202"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68"/>
            <p:cNvSpPr/>
            <p:nvPr/>
          </p:nvSpPr>
          <p:spPr>
            <a:xfrm>
              <a:off x="-2005425" y="3659725"/>
              <a:ext cx="70075" cy="70075"/>
            </a:xfrm>
            <a:custGeom>
              <a:rect b="b" l="l" r="r" t="t"/>
              <a:pathLst>
                <a:path extrusionOk="0" h="2803" w="2803">
                  <a:moveTo>
                    <a:pt x="1401" y="1"/>
                  </a:moveTo>
                  <a:cubicBezTo>
                    <a:pt x="601" y="1"/>
                    <a:pt x="0" y="601"/>
                    <a:pt x="0" y="1402"/>
                  </a:cubicBezTo>
                  <a:cubicBezTo>
                    <a:pt x="0" y="2202"/>
                    <a:pt x="601" y="2803"/>
                    <a:pt x="1401" y="2803"/>
                  </a:cubicBezTo>
                  <a:cubicBezTo>
                    <a:pt x="2202" y="2803"/>
                    <a:pt x="2802" y="2202"/>
                    <a:pt x="2802" y="1402"/>
                  </a:cubicBezTo>
                  <a:cubicBezTo>
                    <a:pt x="2769" y="601"/>
                    <a:pt x="2169" y="1"/>
                    <a:pt x="1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68"/>
            <p:cNvSpPr/>
            <p:nvPr/>
          </p:nvSpPr>
          <p:spPr>
            <a:xfrm>
              <a:off x="-2108000" y="3371800"/>
              <a:ext cx="145125" cy="158675"/>
            </a:xfrm>
            <a:custGeom>
              <a:rect b="b" l="l" r="r" t="t"/>
              <a:pathLst>
                <a:path extrusionOk="0" h="6347" w="5805">
                  <a:moveTo>
                    <a:pt x="685" y="0"/>
                  </a:moveTo>
                  <a:cubicBezTo>
                    <a:pt x="322" y="0"/>
                    <a:pt x="0" y="288"/>
                    <a:pt x="0" y="677"/>
                  </a:cubicBezTo>
                  <a:lnTo>
                    <a:pt x="0" y="5680"/>
                  </a:lnTo>
                  <a:cubicBezTo>
                    <a:pt x="0" y="6078"/>
                    <a:pt x="316" y="6346"/>
                    <a:pt x="656" y="6346"/>
                  </a:cubicBezTo>
                  <a:cubicBezTo>
                    <a:pt x="772" y="6346"/>
                    <a:pt x="891" y="6315"/>
                    <a:pt x="1001" y="6247"/>
                  </a:cubicBezTo>
                  <a:lnTo>
                    <a:pt x="5338" y="3745"/>
                  </a:lnTo>
                  <a:cubicBezTo>
                    <a:pt x="5805" y="3512"/>
                    <a:pt x="5805" y="2878"/>
                    <a:pt x="5338" y="2578"/>
                  </a:cubicBezTo>
                  <a:lnTo>
                    <a:pt x="1001" y="76"/>
                  </a:lnTo>
                  <a:cubicBezTo>
                    <a:pt x="897" y="24"/>
                    <a:pt x="789" y="0"/>
                    <a:pt x="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68"/>
            <p:cNvSpPr/>
            <p:nvPr/>
          </p:nvSpPr>
          <p:spPr>
            <a:xfrm>
              <a:off x="-4436325" y="3096825"/>
              <a:ext cx="377800" cy="575425"/>
            </a:xfrm>
            <a:custGeom>
              <a:rect b="b" l="l" r="r" t="t"/>
              <a:pathLst>
                <a:path extrusionOk="0" h="23017" w="15112">
                  <a:moveTo>
                    <a:pt x="15111" y="1"/>
                  </a:moveTo>
                  <a:cubicBezTo>
                    <a:pt x="14858" y="472"/>
                    <a:pt x="14628" y="850"/>
                    <a:pt x="14409" y="1157"/>
                  </a:cubicBezTo>
                  <a:lnTo>
                    <a:pt x="14409" y="1157"/>
                  </a:lnTo>
                  <a:cubicBezTo>
                    <a:pt x="15111" y="837"/>
                    <a:pt x="15111" y="1026"/>
                    <a:pt x="15111" y="1"/>
                  </a:cubicBezTo>
                  <a:close/>
                  <a:moveTo>
                    <a:pt x="14409" y="1157"/>
                  </a:moveTo>
                  <a:cubicBezTo>
                    <a:pt x="14083" y="1306"/>
                    <a:pt x="13607" y="1563"/>
                    <a:pt x="12910" y="2102"/>
                  </a:cubicBezTo>
                  <a:cubicBezTo>
                    <a:pt x="12591" y="2353"/>
                    <a:pt x="12263" y="2592"/>
                    <a:pt x="11930" y="2824"/>
                  </a:cubicBezTo>
                  <a:lnTo>
                    <a:pt x="11930" y="2824"/>
                  </a:lnTo>
                  <a:cubicBezTo>
                    <a:pt x="12975" y="2456"/>
                    <a:pt x="13618" y="2266"/>
                    <a:pt x="14409" y="1157"/>
                  </a:cubicBezTo>
                  <a:close/>
                  <a:moveTo>
                    <a:pt x="11930" y="2824"/>
                  </a:moveTo>
                  <a:lnTo>
                    <a:pt x="11930" y="2824"/>
                  </a:lnTo>
                  <a:cubicBezTo>
                    <a:pt x="11319" y="3039"/>
                    <a:pt x="10570" y="3314"/>
                    <a:pt x="9574" y="3870"/>
                  </a:cubicBezTo>
                  <a:cubicBezTo>
                    <a:pt x="6972" y="5271"/>
                    <a:pt x="4003" y="6205"/>
                    <a:pt x="2102" y="8507"/>
                  </a:cubicBezTo>
                  <a:cubicBezTo>
                    <a:pt x="100" y="10942"/>
                    <a:pt x="0" y="14611"/>
                    <a:pt x="1435" y="17446"/>
                  </a:cubicBezTo>
                  <a:cubicBezTo>
                    <a:pt x="2902" y="20248"/>
                    <a:pt x="5771" y="22216"/>
                    <a:pt x="8840" y="23017"/>
                  </a:cubicBezTo>
                  <a:cubicBezTo>
                    <a:pt x="6105" y="21516"/>
                    <a:pt x="4103" y="18747"/>
                    <a:pt x="3603" y="15678"/>
                  </a:cubicBezTo>
                  <a:cubicBezTo>
                    <a:pt x="3103" y="12610"/>
                    <a:pt x="4070" y="9341"/>
                    <a:pt x="6205" y="7039"/>
                  </a:cubicBezTo>
                  <a:cubicBezTo>
                    <a:pt x="7802" y="5298"/>
                    <a:pt x="9962" y="4193"/>
                    <a:pt x="11930" y="2824"/>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68"/>
            <p:cNvSpPr/>
            <p:nvPr/>
          </p:nvSpPr>
          <p:spPr>
            <a:xfrm>
              <a:off x="-2341500" y="4202625"/>
              <a:ext cx="362775" cy="310300"/>
            </a:xfrm>
            <a:custGeom>
              <a:rect b="b" l="l" r="r" t="t"/>
              <a:pathLst>
                <a:path extrusionOk="0" h="12412" w="14511">
                  <a:moveTo>
                    <a:pt x="10174" y="0"/>
                  </a:moveTo>
                  <a:lnTo>
                    <a:pt x="0" y="3569"/>
                  </a:lnTo>
                  <a:lnTo>
                    <a:pt x="4904" y="12176"/>
                  </a:lnTo>
                  <a:cubicBezTo>
                    <a:pt x="4904" y="12176"/>
                    <a:pt x="5880" y="12411"/>
                    <a:pt x="7241" y="12411"/>
                  </a:cubicBezTo>
                  <a:cubicBezTo>
                    <a:pt x="9502" y="12411"/>
                    <a:pt x="12825" y="11762"/>
                    <a:pt x="14511" y="8306"/>
                  </a:cubicBezTo>
                  <a:lnTo>
                    <a:pt x="10174"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68"/>
            <p:cNvSpPr/>
            <p:nvPr/>
          </p:nvSpPr>
          <p:spPr>
            <a:xfrm>
              <a:off x="-2341500" y="4202625"/>
              <a:ext cx="283550" cy="261875"/>
            </a:xfrm>
            <a:custGeom>
              <a:rect b="b" l="l" r="r" t="t"/>
              <a:pathLst>
                <a:path extrusionOk="0" h="10475" w="11342">
                  <a:moveTo>
                    <a:pt x="10141" y="0"/>
                  </a:moveTo>
                  <a:lnTo>
                    <a:pt x="0" y="3569"/>
                  </a:lnTo>
                  <a:lnTo>
                    <a:pt x="1668" y="6505"/>
                  </a:lnTo>
                  <a:lnTo>
                    <a:pt x="3903" y="10474"/>
                  </a:lnTo>
                  <a:lnTo>
                    <a:pt x="11342" y="2335"/>
                  </a:lnTo>
                  <a:lnTo>
                    <a:pt x="10141"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68"/>
            <p:cNvSpPr/>
            <p:nvPr/>
          </p:nvSpPr>
          <p:spPr>
            <a:xfrm>
              <a:off x="-2257275" y="4393575"/>
              <a:ext cx="646325" cy="384475"/>
            </a:xfrm>
            <a:custGeom>
              <a:rect b="b" l="l" r="r" t="t"/>
              <a:pathLst>
                <a:path extrusionOk="0" h="15379" w="25853">
                  <a:moveTo>
                    <a:pt x="10775" y="1"/>
                  </a:moveTo>
                  <a:lnTo>
                    <a:pt x="534" y="2836"/>
                  </a:lnTo>
                  <a:lnTo>
                    <a:pt x="134" y="8674"/>
                  </a:lnTo>
                  <a:cubicBezTo>
                    <a:pt x="1" y="10709"/>
                    <a:pt x="1468" y="12443"/>
                    <a:pt x="3470" y="12710"/>
                  </a:cubicBezTo>
                  <a:lnTo>
                    <a:pt x="25619" y="15379"/>
                  </a:lnTo>
                  <a:lnTo>
                    <a:pt x="25686" y="14678"/>
                  </a:lnTo>
                  <a:cubicBezTo>
                    <a:pt x="25852" y="12944"/>
                    <a:pt x="24985" y="11342"/>
                    <a:pt x="23484" y="10575"/>
                  </a:cubicBezTo>
                  <a:lnTo>
                    <a:pt x="20682" y="9208"/>
                  </a:lnTo>
                  <a:lnTo>
                    <a:pt x="10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68"/>
            <p:cNvSpPr/>
            <p:nvPr/>
          </p:nvSpPr>
          <p:spPr>
            <a:xfrm>
              <a:off x="-2258100" y="4570375"/>
              <a:ext cx="150950" cy="146800"/>
            </a:xfrm>
            <a:custGeom>
              <a:rect b="b" l="l" r="r" t="t"/>
              <a:pathLst>
                <a:path extrusionOk="0" h="5872" w="6038">
                  <a:moveTo>
                    <a:pt x="1254" y="1"/>
                  </a:moveTo>
                  <a:cubicBezTo>
                    <a:pt x="901" y="1"/>
                    <a:pt x="567" y="45"/>
                    <a:pt x="234" y="134"/>
                  </a:cubicBezTo>
                  <a:lnTo>
                    <a:pt x="134" y="1602"/>
                  </a:lnTo>
                  <a:cubicBezTo>
                    <a:pt x="0" y="3603"/>
                    <a:pt x="1468" y="5371"/>
                    <a:pt x="3469" y="5638"/>
                  </a:cubicBezTo>
                  <a:lnTo>
                    <a:pt x="5604" y="5872"/>
                  </a:lnTo>
                  <a:cubicBezTo>
                    <a:pt x="5671" y="5638"/>
                    <a:pt x="5704" y="5371"/>
                    <a:pt x="5738" y="5104"/>
                  </a:cubicBezTo>
                  <a:cubicBezTo>
                    <a:pt x="6038" y="2603"/>
                    <a:pt x="4303" y="334"/>
                    <a:pt x="1801" y="34"/>
                  </a:cubicBezTo>
                  <a:cubicBezTo>
                    <a:pt x="1612" y="12"/>
                    <a:pt x="1431" y="1"/>
                    <a:pt x="12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68"/>
            <p:cNvSpPr/>
            <p:nvPr/>
          </p:nvSpPr>
          <p:spPr>
            <a:xfrm>
              <a:off x="-1898675" y="4554525"/>
              <a:ext cx="137625" cy="119275"/>
            </a:xfrm>
            <a:custGeom>
              <a:rect b="b" l="l" r="r" t="t"/>
              <a:pathLst>
                <a:path extrusionOk="0" h="4771" w="5505">
                  <a:moveTo>
                    <a:pt x="3369" y="1"/>
                  </a:moveTo>
                  <a:lnTo>
                    <a:pt x="0" y="2469"/>
                  </a:lnTo>
                  <a:lnTo>
                    <a:pt x="1668" y="4771"/>
                  </a:lnTo>
                  <a:lnTo>
                    <a:pt x="5504" y="1969"/>
                  </a:lnTo>
                  <a:lnTo>
                    <a:pt x="3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68"/>
            <p:cNvSpPr/>
            <p:nvPr/>
          </p:nvSpPr>
          <p:spPr>
            <a:xfrm>
              <a:off x="-1983750" y="4481150"/>
              <a:ext cx="143475" cy="122600"/>
            </a:xfrm>
            <a:custGeom>
              <a:rect b="b" l="l" r="r" t="t"/>
              <a:pathLst>
                <a:path extrusionOk="0" h="4904" w="5739">
                  <a:moveTo>
                    <a:pt x="3603" y="0"/>
                  </a:moveTo>
                  <a:lnTo>
                    <a:pt x="1" y="2602"/>
                  </a:lnTo>
                  <a:lnTo>
                    <a:pt x="1669" y="4904"/>
                  </a:lnTo>
                  <a:lnTo>
                    <a:pt x="5738" y="1935"/>
                  </a:lnTo>
                  <a:lnTo>
                    <a:pt x="3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68"/>
            <p:cNvSpPr/>
            <p:nvPr/>
          </p:nvSpPr>
          <p:spPr>
            <a:xfrm>
              <a:off x="-3740825" y="2355700"/>
              <a:ext cx="1056600" cy="1254025"/>
            </a:xfrm>
            <a:custGeom>
              <a:rect b="b" l="l" r="r" t="t"/>
              <a:pathLst>
                <a:path extrusionOk="0" h="50161" w="42264">
                  <a:moveTo>
                    <a:pt x="11780" y="0"/>
                  </a:moveTo>
                  <a:cubicBezTo>
                    <a:pt x="10157" y="0"/>
                    <a:pt x="8501" y="433"/>
                    <a:pt x="7072" y="1259"/>
                  </a:cubicBezTo>
                  <a:cubicBezTo>
                    <a:pt x="4003" y="2893"/>
                    <a:pt x="1935" y="5995"/>
                    <a:pt x="968" y="9331"/>
                  </a:cubicBezTo>
                  <a:cubicBezTo>
                    <a:pt x="0" y="12600"/>
                    <a:pt x="67" y="16169"/>
                    <a:pt x="501" y="19572"/>
                  </a:cubicBezTo>
                  <a:cubicBezTo>
                    <a:pt x="1468" y="26944"/>
                    <a:pt x="4403" y="34182"/>
                    <a:pt x="9307" y="39786"/>
                  </a:cubicBezTo>
                  <a:cubicBezTo>
                    <a:pt x="14177" y="45390"/>
                    <a:pt x="21149" y="49360"/>
                    <a:pt x="28587" y="50060"/>
                  </a:cubicBezTo>
                  <a:cubicBezTo>
                    <a:pt x="29253" y="50125"/>
                    <a:pt x="29930" y="50161"/>
                    <a:pt x="30608" y="50161"/>
                  </a:cubicBezTo>
                  <a:cubicBezTo>
                    <a:pt x="33431" y="50161"/>
                    <a:pt x="36276" y="49540"/>
                    <a:pt x="38428" y="47792"/>
                  </a:cubicBezTo>
                  <a:cubicBezTo>
                    <a:pt x="41096" y="45624"/>
                    <a:pt x="42264" y="41354"/>
                    <a:pt x="40129" y="38619"/>
                  </a:cubicBezTo>
                  <a:cubicBezTo>
                    <a:pt x="38528" y="36550"/>
                    <a:pt x="35359" y="35550"/>
                    <a:pt x="34925" y="32948"/>
                  </a:cubicBezTo>
                  <a:cubicBezTo>
                    <a:pt x="34592" y="30913"/>
                    <a:pt x="36126" y="29112"/>
                    <a:pt x="36660" y="27177"/>
                  </a:cubicBezTo>
                  <a:cubicBezTo>
                    <a:pt x="37494" y="24242"/>
                    <a:pt x="35792" y="20773"/>
                    <a:pt x="32957" y="19705"/>
                  </a:cubicBezTo>
                  <a:cubicBezTo>
                    <a:pt x="30755" y="18838"/>
                    <a:pt x="28254" y="19271"/>
                    <a:pt x="25919" y="18838"/>
                  </a:cubicBezTo>
                  <a:cubicBezTo>
                    <a:pt x="22416" y="18137"/>
                    <a:pt x="19614" y="15335"/>
                    <a:pt x="18180" y="12066"/>
                  </a:cubicBezTo>
                  <a:cubicBezTo>
                    <a:pt x="16745" y="8831"/>
                    <a:pt x="16512" y="5161"/>
                    <a:pt x="16679" y="1625"/>
                  </a:cubicBezTo>
                  <a:cubicBezTo>
                    <a:pt x="15315" y="524"/>
                    <a:pt x="13568" y="0"/>
                    <a:pt x="11780"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68"/>
            <p:cNvSpPr/>
            <p:nvPr/>
          </p:nvSpPr>
          <p:spPr>
            <a:xfrm>
              <a:off x="-3544850" y="2422175"/>
              <a:ext cx="820600" cy="1146675"/>
            </a:xfrm>
            <a:custGeom>
              <a:rect b="b" l="l" r="r" t="t"/>
              <a:pathLst>
                <a:path extrusionOk="0" h="45867" w="32824">
                  <a:moveTo>
                    <a:pt x="5971" y="1"/>
                  </a:moveTo>
                  <a:lnTo>
                    <a:pt x="0" y="2302"/>
                  </a:lnTo>
                  <a:lnTo>
                    <a:pt x="1234" y="36827"/>
                  </a:lnTo>
                  <a:cubicBezTo>
                    <a:pt x="1301" y="36894"/>
                    <a:pt x="1334" y="36994"/>
                    <a:pt x="1434" y="37060"/>
                  </a:cubicBezTo>
                  <a:cubicBezTo>
                    <a:pt x="4904" y="41030"/>
                    <a:pt x="9340" y="44099"/>
                    <a:pt x="14244" y="45867"/>
                  </a:cubicBezTo>
                  <a:cubicBezTo>
                    <a:pt x="20915" y="44866"/>
                    <a:pt x="28454" y="43732"/>
                    <a:pt x="32290" y="42931"/>
                  </a:cubicBezTo>
                  <a:cubicBezTo>
                    <a:pt x="32523" y="42698"/>
                    <a:pt x="32690" y="42364"/>
                    <a:pt x="32824" y="42031"/>
                  </a:cubicBezTo>
                  <a:cubicBezTo>
                    <a:pt x="26686" y="41097"/>
                    <a:pt x="23484" y="34492"/>
                    <a:pt x="24284" y="31023"/>
                  </a:cubicBezTo>
                  <a:cubicBezTo>
                    <a:pt x="25118" y="27353"/>
                    <a:pt x="27520" y="21483"/>
                    <a:pt x="18180" y="20048"/>
                  </a:cubicBezTo>
                  <a:cubicBezTo>
                    <a:pt x="8840" y="18647"/>
                    <a:pt x="5971" y="1"/>
                    <a:pt x="59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68"/>
            <p:cNvSpPr/>
            <p:nvPr/>
          </p:nvSpPr>
          <p:spPr>
            <a:xfrm>
              <a:off x="-4334600" y="2355500"/>
              <a:ext cx="930700" cy="1483050"/>
            </a:xfrm>
            <a:custGeom>
              <a:rect b="b" l="l" r="r" t="t"/>
              <a:pathLst>
                <a:path extrusionOk="0" h="59322" w="37228">
                  <a:moveTo>
                    <a:pt x="16025" y="0"/>
                  </a:moveTo>
                  <a:cubicBezTo>
                    <a:pt x="15004" y="0"/>
                    <a:pt x="13932" y="105"/>
                    <a:pt x="12810" y="333"/>
                  </a:cubicBezTo>
                  <a:cubicBezTo>
                    <a:pt x="13744" y="4135"/>
                    <a:pt x="14545" y="8872"/>
                    <a:pt x="12310" y="12074"/>
                  </a:cubicBezTo>
                  <a:cubicBezTo>
                    <a:pt x="10742" y="14309"/>
                    <a:pt x="8040" y="15377"/>
                    <a:pt x="5805" y="16878"/>
                  </a:cubicBezTo>
                  <a:cubicBezTo>
                    <a:pt x="3537" y="18379"/>
                    <a:pt x="1402" y="20914"/>
                    <a:pt x="2136" y="23549"/>
                  </a:cubicBezTo>
                  <a:cubicBezTo>
                    <a:pt x="2903" y="26518"/>
                    <a:pt x="6872" y="28052"/>
                    <a:pt x="6973" y="31088"/>
                  </a:cubicBezTo>
                  <a:cubicBezTo>
                    <a:pt x="7039" y="33423"/>
                    <a:pt x="4804" y="35057"/>
                    <a:pt x="3303" y="36892"/>
                  </a:cubicBezTo>
                  <a:cubicBezTo>
                    <a:pt x="1" y="40895"/>
                    <a:pt x="368" y="47066"/>
                    <a:pt x="3303" y="51336"/>
                  </a:cubicBezTo>
                  <a:cubicBezTo>
                    <a:pt x="6205" y="55572"/>
                    <a:pt x="11209" y="58041"/>
                    <a:pt x="16313" y="58941"/>
                  </a:cubicBezTo>
                  <a:cubicBezTo>
                    <a:pt x="17630" y="59185"/>
                    <a:pt x="18987" y="59322"/>
                    <a:pt x="20339" y="59322"/>
                  </a:cubicBezTo>
                  <a:cubicBezTo>
                    <a:pt x="23061" y="59322"/>
                    <a:pt x="25759" y="58766"/>
                    <a:pt x="28054" y="57407"/>
                  </a:cubicBezTo>
                  <a:cubicBezTo>
                    <a:pt x="33125" y="54405"/>
                    <a:pt x="35226" y="48167"/>
                    <a:pt x="35993" y="42329"/>
                  </a:cubicBezTo>
                  <a:cubicBezTo>
                    <a:pt x="37227" y="32155"/>
                    <a:pt x="35460" y="21681"/>
                    <a:pt x="31290" y="12341"/>
                  </a:cubicBezTo>
                  <a:cubicBezTo>
                    <a:pt x="29722" y="8905"/>
                    <a:pt x="27854" y="5536"/>
                    <a:pt x="24885" y="3168"/>
                  </a:cubicBezTo>
                  <a:cubicBezTo>
                    <a:pt x="22621" y="1320"/>
                    <a:pt x="19647" y="0"/>
                    <a:pt x="16025"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68"/>
            <p:cNvSpPr/>
            <p:nvPr/>
          </p:nvSpPr>
          <p:spPr>
            <a:xfrm>
              <a:off x="-4438000" y="2585625"/>
              <a:ext cx="1400200" cy="1772125"/>
            </a:xfrm>
            <a:custGeom>
              <a:rect b="b" l="l" r="r" t="t"/>
              <a:pathLst>
                <a:path extrusionOk="0" h="70885" w="56008">
                  <a:moveTo>
                    <a:pt x="10341" y="24351"/>
                  </a:moveTo>
                  <a:lnTo>
                    <a:pt x="10341" y="24351"/>
                  </a:lnTo>
                  <a:cubicBezTo>
                    <a:pt x="9507" y="25519"/>
                    <a:pt x="8340" y="26553"/>
                    <a:pt x="7473" y="27654"/>
                  </a:cubicBezTo>
                  <a:cubicBezTo>
                    <a:pt x="4170" y="31657"/>
                    <a:pt x="4537" y="37828"/>
                    <a:pt x="7473" y="42064"/>
                  </a:cubicBezTo>
                  <a:cubicBezTo>
                    <a:pt x="7639" y="42331"/>
                    <a:pt x="7840" y="42564"/>
                    <a:pt x="8040" y="42831"/>
                  </a:cubicBezTo>
                  <a:cubicBezTo>
                    <a:pt x="5805" y="41230"/>
                    <a:pt x="4170" y="38795"/>
                    <a:pt x="3770" y="36060"/>
                  </a:cubicBezTo>
                  <a:cubicBezTo>
                    <a:pt x="3270" y="33024"/>
                    <a:pt x="4237" y="29722"/>
                    <a:pt x="6338" y="27454"/>
                  </a:cubicBezTo>
                  <a:cubicBezTo>
                    <a:pt x="7506" y="26186"/>
                    <a:pt x="8940" y="25285"/>
                    <a:pt x="10341" y="24351"/>
                  </a:cubicBezTo>
                  <a:close/>
                  <a:moveTo>
                    <a:pt x="17647" y="1"/>
                  </a:moveTo>
                  <a:cubicBezTo>
                    <a:pt x="17446" y="1035"/>
                    <a:pt x="17013" y="2002"/>
                    <a:pt x="16446" y="2869"/>
                  </a:cubicBezTo>
                  <a:cubicBezTo>
                    <a:pt x="14911" y="5104"/>
                    <a:pt x="12176" y="6172"/>
                    <a:pt x="9941" y="7673"/>
                  </a:cubicBezTo>
                  <a:cubicBezTo>
                    <a:pt x="7673" y="9174"/>
                    <a:pt x="5571" y="11709"/>
                    <a:pt x="6272" y="14344"/>
                  </a:cubicBezTo>
                  <a:cubicBezTo>
                    <a:pt x="7072" y="17313"/>
                    <a:pt x="11008" y="18847"/>
                    <a:pt x="11109" y="21883"/>
                  </a:cubicBezTo>
                  <a:cubicBezTo>
                    <a:pt x="11142" y="22617"/>
                    <a:pt x="10942" y="23217"/>
                    <a:pt x="10608" y="23851"/>
                  </a:cubicBezTo>
                  <a:cubicBezTo>
                    <a:pt x="10308" y="23984"/>
                    <a:pt x="9974" y="24151"/>
                    <a:pt x="9607" y="24351"/>
                  </a:cubicBezTo>
                  <a:cubicBezTo>
                    <a:pt x="7006" y="25786"/>
                    <a:pt x="4003" y="26686"/>
                    <a:pt x="2135" y="28988"/>
                  </a:cubicBezTo>
                  <a:cubicBezTo>
                    <a:pt x="134" y="31456"/>
                    <a:pt x="1" y="35126"/>
                    <a:pt x="1468" y="37961"/>
                  </a:cubicBezTo>
                  <a:cubicBezTo>
                    <a:pt x="2836" y="40563"/>
                    <a:pt x="5438" y="42464"/>
                    <a:pt x="8273" y="43332"/>
                  </a:cubicBezTo>
                  <a:cubicBezTo>
                    <a:pt x="9441" y="44733"/>
                    <a:pt x="10842" y="45900"/>
                    <a:pt x="12443" y="46867"/>
                  </a:cubicBezTo>
                  <a:cubicBezTo>
                    <a:pt x="12510" y="46901"/>
                    <a:pt x="12576" y="46968"/>
                    <a:pt x="12643" y="47001"/>
                  </a:cubicBezTo>
                  <a:cubicBezTo>
                    <a:pt x="12910" y="47168"/>
                    <a:pt x="13143" y="47301"/>
                    <a:pt x="13444" y="47468"/>
                  </a:cubicBezTo>
                  <a:lnTo>
                    <a:pt x="13677" y="47568"/>
                  </a:lnTo>
                  <a:cubicBezTo>
                    <a:pt x="13977" y="47701"/>
                    <a:pt x="14244" y="47868"/>
                    <a:pt x="14511" y="48002"/>
                  </a:cubicBezTo>
                  <a:cubicBezTo>
                    <a:pt x="14578" y="48035"/>
                    <a:pt x="14644" y="48035"/>
                    <a:pt x="14678" y="48068"/>
                  </a:cubicBezTo>
                  <a:cubicBezTo>
                    <a:pt x="15345" y="48369"/>
                    <a:pt x="16079" y="48669"/>
                    <a:pt x="16813" y="48902"/>
                  </a:cubicBezTo>
                  <a:cubicBezTo>
                    <a:pt x="16913" y="48969"/>
                    <a:pt x="17013" y="49002"/>
                    <a:pt x="17113" y="49002"/>
                  </a:cubicBezTo>
                  <a:cubicBezTo>
                    <a:pt x="17346" y="49069"/>
                    <a:pt x="17613" y="49169"/>
                    <a:pt x="17913" y="49236"/>
                  </a:cubicBezTo>
                  <a:cubicBezTo>
                    <a:pt x="18013" y="49303"/>
                    <a:pt x="18147" y="49336"/>
                    <a:pt x="18247" y="49336"/>
                  </a:cubicBezTo>
                  <a:cubicBezTo>
                    <a:pt x="18480" y="49403"/>
                    <a:pt x="18747" y="49469"/>
                    <a:pt x="18981" y="49536"/>
                  </a:cubicBezTo>
                  <a:cubicBezTo>
                    <a:pt x="19114" y="49569"/>
                    <a:pt x="19181" y="49569"/>
                    <a:pt x="19314" y="49636"/>
                  </a:cubicBezTo>
                  <a:cubicBezTo>
                    <a:pt x="19681" y="49703"/>
                    <a:pt x="20015" y="49803"/>
                    <a:pt x="20415" y="49836"/>
                  </a:cubicBezTo>
                  <a:cubicBezTo>
                    <a:pt x="21734" y="50100"/>
                    <a:pt x="23105" y="50209"/>
                    <a:pt x="24459" y="50209"/>
                  </a:cubicBezTo>
                  <a:cubicBezTo>
                    <a:pt x="24646" y="50209"/>
                    <a:pt x="24832" y="50207"/>
                    <a:pt x="25018" y="50203"/>
                  </a:cubicBezTo>
                  <a:lnTo>
                    <a:pt x="27320" y="53506"/>
                  </a:lnTo>
                  <a:lnTo>
                    <a:pt x="27253" y="58876"/>
                  </a:lnTo>
                  <a:lnTo>
                    <a:pt x="28754" y="61511"/>
                  </a:lnTo>
                  <a:cubicBezTo>
                    <a:pt x="29031" y="62014"/>
                    <a:pt x="29080" y="62365"/>
                    <a:pt x="29387" y="62365"/>
                  </a:cubicBezTo>
                  <a:cubicBezTo>
                    <a:pt x="29488" y="62365"/>
                    <a:pt x="29616" y="62327"/>
                    <a:pt x="29789" y="62245"/>
                  </a:cubicBezTo>
                  <a:cubicBezTo>
                    <a:pt x="30322" y="62012"/>
                    <a:pt x="30656" y="61478"/>
                    <a:pt x="30656" y="60877"/>
                  </a:cubicBezTo>
                  <a:lnTo>
                    <a:pt x="30522" y="56541"/>
                  </a:lnTo>
                  <a:lnTo>
                    <a:pt x="33424" y="59143"/>
                  </a:lnTo>
                  <a:lnTo>
                    <a:pt x="35259" y="63479"/>
                  </a:lnTo>
                  <a:cubicBezTo>
                    <a:pt x="35520" y="64080"/>
                    <a:pt x="36128" y="64476"/>
                    <a:pt x="36780" y="64476"/>
                  </a:cubicBezTo>
                  <a:cubicBezTo>
                    <a:pt x="36961" y="64476"/>
                    <a:pt x="37146" y="64445"/>
                    <a:pt x="37327" y="64380"/>
                  </a:cubicBezTo>
                  <a:cubicBezTo>
                    <a:pt x="37861" y="64180"/>
                    <a:pt x="38295" y="63713"/>
                    <a:pt x="38428" y="63146"/>
                  </a:cubicBezTo>
                  <a:lnTo>
                    <a:pt x="38495" y="63146"/>
                  </a:lnTo>
                  <a:cubicBezTo>
                    <a:pt x="38528" y="63146"/>
                    <a:pt x="38528" y="63079"/>
                    <a:pt x="38595" y="63079"/>
                  </a:cubicBezTo>
                  <a:lnTo>
                    <a:pt x="38828" y="63379"/>
                  </a:lnTo>
                  <a:cubicBezTo>
                    <a:pt x="39059" y="63661"/>
                    <a:pt x="39389" y="63825"/>
                    <a:pt x="39726" y="63825"/>
                  </a:cubicBezTo>
                  <a:cubicBezTo>
                    <a:pt x="39827" y="63825"/>
                    <a:pt x="39929" y="63810"/>
                    <a:pt x="40029" y="63780"/>
                  </a:cubicBezTo>
                  <a:cubicBezTo>
                    <a:pt x="40763" y="63613"/>
                    <a:pt x="41163" y="62879"/>
                    <a:pt x="40930" y="62178"/>
                  </a:cubicBezTo>
                  <a:lnTo>
                    <a:pt x="40496" y="61078"/>
                  </a:lnTo>
                  <a:lnTo>
                    <a:pt x="40496" y="61078"/>
                  </a:lnTo>
                  <a:cubicBezTo>
                    <a:pt x="41097" y="61511"/>
                    <a:pt x="41764" y="61878"/>
                    <a:pt x="42364" y="62212"/>
                  </a:cubicBezTo>
                  <a:lnTo>
                    <a:pt x="54473" y="68450"/>
                  </a:lnTo>
                  <a:lnTo>
                    <a:pt x="56007" y="70885"/>
                  </a:lnTo>
                  <a:cubicBezTo>
                    <a:pt x="53784" y="48580"/>
                    <a:pt x="46000" y="44375"/>
                    <a:pt x="37701" y="44375"/>
                  </a:cubicBezTo>
                  <a:cubicBezTo>
                    <a:pt x="32676" y="44375"/>
                    <a:pt x="27462" y="45917"/>
                    <a:pt x="23179" y="45917"/>
                  </a:cubicBezTo>
                  <a:cubicBezTo>
                    <a:pt x="21375" y="45917"/>
                    <a:pt x="19737" y="45643"/>
                    <a:pt x="18347" y="44866"/>
                  </a:cubicBezTo>
                  <a:cubicBezTo>
                    <a:pt x="8106" y="39162"/>
                    <a:pt x="14978" y="26386"/>
                    <a:pt x="19048" y="14845"/>
                  </a:cubicBezTo>
                  <a:cubicBezTo>
                    <a:pt x="22483" y="5304"/>
                    <a:pt x="18981" y="1168"/>
                    <a:pt x="17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68"/>
            <p:cNvSpPr/>
            <p:nvPr/>
          </p:nvSpPr>
          <p:spPr>
            <a:xfrm>
              <a:off x="-4301225" y="2467200"/>
              <a:ext cx="897325" cy="1370150"/>
            </a:xfrm>
            <a:custGeom>
              <a:rect b="b" l="l" r="r" t="t"/>
              <a:pathLst>
                <a:path extrusionOk="0" h="54806" w="35893">
                  <a:moveTo>
                    <a:pt x="25018" y="1"/>
                  </a:moveTo>
                  <a:lnTo>
                    <a:pt x="16846" y="1268"/>
                  </a:lnTo>
                  <a:cubicBezTo>
                    <a:pt x="16846" y="1268"/>
                    <a:pt x="16178" y="7940"/>
                    <a:pt x="10841" y="14344"/>
                  </a:cubicBezTo>
                  <a:cubicBezTo>
                    <a:pt x="7139" y="18781"/>
                    <a:pt x="12676" y="25019"/>
                    <a:pt x="10508" y="26753"/>
                  </a:cubicBezTo>
                  <a:cubicBezTo>
                    <a:pt x="3669" y="32224"/>
                    <a:pt x="0" y="37428"/>
                    <a:pt x="6138" y="50904"/>
                  </a:cubicBezTo>
                  <a:cubicBezTo>
                    <a:pt x="8740" y="52739"/>
                    <a:pt x="11842" y="53873"/>
                    <a:pt x="15011" y="54440"/>
                  </a:cubicBezTo>
                  <a:cubicBezTo>
                    <a:pt x="16328" y="54672"/>
                    <a:pt x="17685" y="54806"/>
                    <a:pt x="19037" y="54806"/>
                  </a:cubicBezTo>
                  <a:cubicBezTo>
                    <a:pt x="21759" y="54806"/>
                    <a:pt x="24457" y="54265"/>
                    <a:pt x="26753" y="52905"/>
                  </a:cubicBezTo>
                  <a:cubicBezTo>
                    <a:pt x="31756" y="49903"/>
                    <a:pt x="33891" y="43632"/>
                    <a:pt x="34658" y="37795"/>
                  </a:cubicBezTo>
                  <a:cubicBezTo>
                    <a:pt x="35892" y="27621"/>
                    <a:pt x="34091" y="17180"/>
                    <a:pt x="29922" y="7840"/>
                  </a:cubicBezTo>
                  <a:cubicBezTo>
                    <a:pt x="28687" y="5004"/>
                    <a:pt x="27153" y="2202"/>
                    <a:pt x="250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68"/>
            <p:cNvSpPr/>
            <p:nvPr/>
          </p:nvSpPr>
          <p:spPr>
            <a:xfrm>
              <a:off x="-3451450" y="2840550"/>
              <a:ext cx="557075" cy="591550"/>
            </a:xfrm>
            <a:custGeom>
              <a:rect b="b" l="l" r="r" t="t"/>
              <a:pathLst>
                <a:path extrusionOk="0" h="23662" w="22283">
                  <a:moveTo>
                    <a:pt x="6219" y="0"/>
                  </a:moveTo>
                  <a:cubicBezTo>
                    <a:pt x="5188" y="0"/>
                    <a:pt x="4146" y="308"/>
                    <a:pt x="3236" y="945"/>
                  </a:cubicBezTo>
                  <a:lnTo>
                    <a:pt x="2869" y="1178"/>
                  </a:lnTo>
                  <a:cubicBezTo>
                    <a:pt x="534" y="2846"/>
                    <a:pt x="0" y="6049"/>
                    <a:pt x="1601" y="8384"/>
                  </a:cubicBezTo>
                  <a:lnTo>
                    <a:pt x="15111" y="23661"/>
                  </a:lnTo>
                  <a:lnTo>
                    <a:pt x="22283" y="16323"/>
                  </a:lnTo>
                  <a:lnTo>
                    <a:pt x="10441" y="2179"/>
                  </a:lnTo>
                  <a:cubicBezTo>
                    <a:pt x="9423" y="754"/>
                    <a:pt x="7834" y="0"/>
                    <a:pt x="6219" y="0"/>
                  </a:cubicBezTo>
                  <a:close/>
                </a:path>
              </a:pathLst>
            </a:custGeom>
            <a:solidFill>
              <a:srgbClr val="E8A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68"/>
            <p:cNvSpPr/>
            <p:nvPr/>
          </p:nvSpPr>
          <p:spPr>
            <a:xfrm>
              <a:off x="-3151250" y="2876675"/>
              <a:ext cx="484550" cy="555425"/>
            </a:xfrm>
            <a:custGeom>
              <a:rect b="b" l="l" r="r" t="t"/>
              <a:pathLst>
                <a:path extrusionOk="0" h="22217" w="19382">
                  <a:moveTo>
                    <a:pt x="16012" y="0"/>
                  </a:moveTo>
                  <a:lnTo>
                    <a:pt x="1" y="12543"/>
                  </a:lnTo>
                  <a:lnTo>
                    <a:pt x="3103" y="22216"/>
                  </a:lnTo>
                  <a:lnTo>
                    <a:pt x="19381" y="5571"/>
                  </a:lnTo>
                  <a:lnTo>
                    <a:pt x="16012"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68"/>
            <p:cNvSpPr/>
            <p:nvPr/>
          </p:nvSpPr>
          <p:spPr>
            <a:xfrm>
              <a:off x="-3540700" y="2812150"/>
              <a:ext cx="481200" cy="345575"/>
            </a:xfrm>
            <a:custGeom>
              <a:rect b="b" l="l" r="r" t="t"/>
              <a:pathLst>
                <a:path extrusionOk="0" h="13823" w="19248">
                  <a:moveTo>
                    <a:pt x="8611" y="0"/>
                  </a:moveTo>
                  <a:cubicBezTo>
                    <a:pt x="7239" y="0"/>
                    <a:pt x="5880" y="534"/>
                    <a:pt x="4638" y="1881"/>
                  </a:cubicBezTo>
                  <a:cubicBezTo>
                    <a:pt x="4604" y="1881"/>
                    <a:pt x="1" y="7285"/>
                    <a:pt x="9941" y="13823"/>
                  </a:cubicBezTo>
                  <a:lnTo>
                    <a:pt x="19248" y="7718"/>
                  </a:lnTo>
                  <a:cubicBezTo>
                    <a:pt x="19248" y="7718"/>
                    <a:pt x="13831" y="0"/>
                    <a:pt x="86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68"/>
            <p:cNvSpPr/>
            <p:nvPr/>
          </p:nvSpPr>
          <p:spPr>
            <a:xfrm>
              <a:off x="-3756375" y="2665675"/>
              <a:ext cx="406675" cy="384225"/>
            </a:xfrm>
            <a:custGeom>
              <a:rect b="b" l="l" r="r" t="t"/>
              <a:pathLst>
                <a:path extrusionOk="0" h="15369" w="16267">
                  <a:moveTo>
                    <a:pt x="10529" y="1"/>
                  </a:moveTo>
                  <a:cubicBezTo>
                    <a:pt x="10529" y="1"/>
                    <a:pt x="10529" y="1"/>
                    <a:pt x="10529" y="1"/>
                  </a:cubicBezTo>
                  <a:lnTo>
                    <a:pt x="10529" y="1"/>
                  </a:lnTo>
                  <a:cubicBezTo>
                    <a:pt x="10529" y="1"/>
                    <a:pt x="10529" y="1"/>
                    <a:pt x="10529" y="1"/>
                  </a:cubicBezTo>
                  <a:close/>
                  <a:moveTo>
                    <a:pt x="3624" y="1"/>
                  </a:moveTo>
                  <a:cubicBezTo>
                    <a:pt x="3624" y="1"/>
                    <a:pt x="2290" y="8173"/>
                    <a:pt x="789" y="11176"/>
                  </a:cubicBezTo>
                  <a:cubicBezTo>
                    <a:pt x="0" y="12808"/>
                    <a:pt x="4537" y="15368"/>
                    <a:pt x="8902" y="15368"/>
                  </a:cubicBezTo>
                  <a:cubicBezTo>
                    <a:pt x="12477" y="15368"/>
                    <a:pt x="15936" y="13652"/>
                    <a:pt x="16267" y="8307"/>
                  </a:cubicBezTo>
                  <a:cubicBezTo>
                    <a:pt x="16267" y="8307"/>
                    <a:pt x="15533" y="7440"/>
                    <a:pt x="14532" y="6872"/>
                  </a:cubicBezTo>
                  <a:cubicBezTo>
                    <a:pt x="13098" y="6139"/>
                    <a:pt x="11230" y="4304"/>
                    <a:pt x="10529" y="1"/>
                  </a:cubicBezTo>
                  <a:lnTo>
                    <a:pt x="10529" y="1"/>
                  </a:lnTo>
                  <a:cubicBezTo>
                    <a:pt x="10508" y="7"/>
                    <a:pt x="8095" y="371"/>
                    <a:pt x="6059" y="371"/>
                  </a:cubicBezTo>
                  <a:cubicBezTo>
                    <a:pt x="5033" y="371"/>
                    <a:pt x="4102" y="279"/>
                    <a:pt x="3624"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68"/>
            <p:cNvSpPr/>
            <p:nvPr/>
          </p:nvSpPr>
          <p:spPr>
            <a:xfrm>
              <a:off x="-3672450" y="2664850"/>
              <a:ext cx="271050" cy="167325"/>
            </a:xfrm>
            <a:custGeom>
              <a:rect b="b" l="l" r="r" t="t"/>
              <a:pathLst>
                <a:path extrusionOk="0" h="6693" w="10842">
                  <a:moveTo>
                    <a:pt x="367" y="0"/>
                  </a:moveTo>
                  <a:lnTo>
                    <a:pt x="367" y="34"/>
                  </a:lnTo>
                  <a:cubicBezTo>
                    <a:pt x="267" y="101"/>
                    <a:pt x="267" y="134"/>
                    <a:pt x="267" y="134"/>
                  </a:cubicBezTo>
                  <a:lnTo>
                    <a:pt x="267" y="201"/>
                  </a:lnTo>
                  <a:lnTo>
                    <a:pt x="267" y="234"/>
                  </a:lnTo>
                  <a:lnTo>
                    <a:pt x="267" y="334"/>
                  </a:lnTo>
                  <a:cubicBezTo>
                    <a:pt x="234" y="568"/>
                    <a:pt x="167" y="1001"/>
                    <a:pt x="67" y="1502"/>
                  </a:cubicBezTo>
                  <a:lnTo>
                    <a:pt x="67" y="1535"/>
                  </a:lnTo>
                  <a:cubicBezTo>
                    <a:pt x="34" y="1668"/>
                    <a:pt x="34" y="1802"/>
                    <a:pt x="0" y="1902"/>
                  </a:cubicBezTo>
                  <a:cubicBezTo>
                    <a:pt x="1608" y="3911"/>
                    <a:pt x="5677" y="6693"/>
                    <a:pt x="9848" y="6693"/>
                  </a:cubicBezTo>
                  <a:cubicBezTo>
                    <a:pt x="10179" y="6693"/>
                    <a:pt x="10511" y="6675"/>
                    <a:pt x="10842" y="6639"/>
                  </a:cubicBezTo>
                  <a:cubicBezTo>
                    <a:pt x="9507" y="5771"/>
                    <a:pt x="7873" y="3937"/>
                    <a:pt x="7239" y="0"/>
                  </a:cubicBezTo>
                  <a:cubicBezTo>
                    <a:pt x="7239" y="0"/>
                    <a:pt x="4793" y="371"/>
                    <a:pt x="2757" y="371"/>
                  </a:cubicBezTo>
                  <a:cubicBezTo>
                    <a:pt x="1739" y="371"/>
                    <a:pt x="823" y="278"/>
                    <a:pt x="367"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68"/>
            <p:cNvSpPr/>
            <p:nvPr/>
          </p:nvSpPr>
          <p:spPr>
            <a:xfrm>
              <a:off x="-3680800" y="2665675"/>
              <a:ext cx="331950" cy="279400"/>
            </a:xfrm>
            <a:custGeom>
              <a:rect b="b" l="l" r="r" t="t"/>
              <a:pathLst>
                <a:path extrusionOk="0" h="11176" w="13278">
                  <a:moveTo>
                    <a:pt x="668" y="1"/>
                  </a:moveTo>
                  <a:cubicBezTo>
                    <a:pt x="668" y="1"/>
                    <a:pt x="401" y="1502"/>
                    <a:pt x="1" y="3503"/>
                  </a:cubicBezTo>
                  <a:cubicBezTo>
                    <a:pt x="1369" y="6906"/>
                    <a:pt x="4704" y="10642"/>
                    <a:pt x="12710" y="11176"/>
                  </a:cubicBezTo>
                  <a:cubicBezTo>
                    <a:pt x="13010" y="10408"/>
                    <a:pt x="13210" y="9441"/>
                    <a:pt x="13277" y="8307"/>
                  </a:cubicBezTo>
                  <a:cubicBezTo>
                    <a:pt x="13244" y="8307"/>
                    <a:pt x="12510" y="7440"/>
                    <a:pt x="11542" y="6906"/>
                  </a:cubicBezTo>
                  <a:cubicBezTo>
                    <a:pt x="10108" y="6139"/>
                    <a:pt x="8240" y="4304"/>
                    <a:pt x="7540" y="1"/>
                  </a:cubicBezTo>
                  <a:cubicBezTo>
                    <a:pt x="7540" y="1"/>
                    <a:pt x="5093" y="371"/>
                    <a:pt x="3057" y="371"/>
                  </a:cubicBezTo>
                  <a:cubicBezTo>
                    <a:pt x="2039" y="371"/>
                    <a:pt x="1124" y="279"/>
                    <a:pt x="668"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68"/>
            <p:cNvSpPr/>
            <p:nvPr/>
          </p:nvSpPr>
          <p:spPr>
            <a:xfrm>
              <a:off x="-3500650" y="2068600"/>
              <a:ext cx="291050" cy="382700"/>
            </a:xfrm>
            <a:custGeom>
              <a:rect b="b" l="l" r="r" t="t"/>
              <a:pathLst>
                <a:path extrusionOk="0" h="15308" w="11642">
                  <a:moveTo>
                    <a:pt x="1034" y="0"/>
                  </a:moveTo>
                  <a:cubicBezTo>
                    <a:pt x="0" y="2102"/>
                    <a:pt x="167" y="4670"/>
                    <a:pt x="967" y="6872"/>
                  </a:cubicBezTo>
                  <a:cubicBezTo>
                    <a:pt x="1801" y="9073"/>
                    <a:pt x="3136" y="11108"/>
                    <a:pt x="4503" y="13009"/>
                  </a:cubicBezTo>
                  <a:cubicBezTo>
                    <a:pt x="5137" y="13877"/>
                    <a:pt x="5804" y="14844"/>
                    <a:pt x="6838" y="15178"/>
                  </a:cubicBezTo>
                  <a:cubicBezTo>
                    <a:pt x="7104" y="15266"/>
                    <a:pt x="7382" y="15308"/>
                    <a:pt x="7662" y="15308"/>
                  </a:cubicBezTo>
                  <a:cubicBezTo>
                    <a:pt x="8434" y="15308"/>
                    <a:pt x="9219" y="14991"/>
                    <a:pt x="9807" y="14477"/>
                  </a:cubicBezTo>
                  <a:cubicBezTo>
                    <a:pt x="11508" y="12976"/>
                    <a:pt x="11642" y="10174"/>
                    <a:pt x="10574" y="8139"/>
                  </a:cubicBezTo>
                  <a:cubicBezTo>
                    <a:pt x="9540" y="6104"/>
                    <a:pt x="7639" y="4670"/>
                    <a:pt x="5671" y="3469"/>
                  </a:cubicBezTo>
                  <a:cubicBezTo>
                    <a:pt x="5304" y="2035"/>
                    <a:pt x="3302" y="634"/>
                    <a:pt x="1034"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68"/>
            <p:cNvSpPr/>
            <p:nvPr/>
          </p:nvSpPr>
          <p:spPr>
            <a:xfrm>
              <a:off x="-3887600" y="2096950"/>
              <a:ext cx="541250" cy="615525"/>
            </a:xfrm>
            <a:custGeom>
              <a:rect b="b" l="l" r="r" t="t"/>
              <a:pathLst>
                <a:path extrusionOk="0" h="24621" w="21650">
                  <a:moveTo>
                    <a:pt x="19881" y="0"/>
                  </a:moveTo>
                  <a:lnTo>
                    <a:pt x="4971" y="1234"/>
                  </a:lnTo>
                  <a:cubicBezTo>
                    <a:pt x="2135" y="1468"/>
                    <a:pt x="0" y="3970"/>
                    <a:pt x="267" y="6805"/>
                  </a:cubicBezTo>
                  <a:lnTo>
                    <a:pt x="968" y="15411"/>
                  </a:lnTo>
                  <a:cubicBezTo>
                    <a:pt x="1410" y="20690"/>
                    <a:pt x="5807" y="24621"/>
                    <a:pt x="10949" y="24621"/>
                  </a:cubicBezTo>
                  <a:cubicBezTo>
                    <a:pt x="11234" y="24621"/>
                    <a:pt x="11520" y="24609"/>
                    <a:pt x="11809" y="24584"/>
                  </a:cubicBezTo>
                  <a:lnTo>
                    <a:pt x="15144" y="24318"/>
                  </a:lnTo>
                  <a:cubicBezTo>
                    <a:pt x="18880" y="24017"/>
                    <a:pt x="21649" y="20715"/>
                    <a:pt x="21316" y="17012"/>
                  </a:cubicBezTo>
                  <a:lnTo>
                    <a:pt x="19881"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68"/>
            <p:cNvSpPr/>
            <p:nvPr/>
          </p:nvSpPr>
          <p:spPr>
            <a:xfrm>
              <a:off x="-3801700" y="2465100"/>
              <a:ext cx="171800" cy="156900"/>
            </a:xfrm>
            <a:custGeom>
              <a:rect b="b" l="l" r="r" t="t"/>
              <a:pathLst>
                <a:path extrusionOk="0" h="6276" w="6872">
                  <a:moveTo>
                    <a:pt x="3449" y="1"/>
                  </a:moveTo>
                  <a:cubicBezTo>
                    <a:pt x="2019" y="1"/>
                    <a:pt x="744" y="989"/>
                    <a:pt x="400" y="2420"/>
                  </a:cubicBezTo>
                  <a:cubicBezTo>
                    <a:pt x="0" y="4088"/>
                    <a:pt x="1034" y="5789"/>
                    <a:pt x="2735" y="6189"/>
                  </a:cubicBezTo>
                  <a:cubicBezTo>
                    <a:pt x="2977" y="6247"/>
                    <a:pt x="3220" y="6275"/>
                    <a:pt x="3458" y="6275"/>
                  </a:cubicBezTo>
                  <a:cubicBezTo>
                    <a:pt x="4861" y="6275"/>
                    <a:pt x="6129" y="5308"/>
                    <a:pt x="6471" y="3854"/>
                  </a:cubicBezTo>
                  <a:cubicBezTo>
                    <a:pt x="6872" y="2186"/>
                    <a:pt x="5838" y="485"/>
                    <a:pt x="4170" y="85"/>
                  </a:cubicBezTo>
                  <a:cubicBezTo>
                    <a:pt x="3928" y="28"/>
                    <a:pt x="3686" y="1"/>
                    <a:pt x="3449"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68"/>
            <p:cNvSpPr/>
            <p:nvPr/>
          </p:nvSpPr>
          <p:spPr>
            <a:xfrm>
              <a:off x="-3472300" y="2421350"/>
              <a:ext cx="119275" cy="155950"/>
            </a:xfrm>
            <a:custGeom>
              <a:rect b="b" l="l" r="r" t="t"/>
              <a:pathLst>
                <a:path extrusionOk="0" h="6238" w="4771">
                  <a:moveTo>
                    <a:pt x="3069" y="0"/>
                  </a:moveTo>
                  <a:cubicBezTo>
                    <a:pt x="1368" y="34"/>
                    <a:pt x="0" y="1401"/>
                    <a:pt x="0" y="3102"/>
                  </a:cubicBezTo>
                  <a:cubicBezTo>
                    <a:pt x="0" y="4837"/>
                    <a:pt x="1368" y="6238"/>
                    <a:pt x="3102" y="6238"/>
                  </a:cubicBezTo>
                  <a:cubicBezTo>
                    <a:pt x="3669" y="6238"/>
                    <a:pt x="4203" y="6105"/>
                    <a:pt x="4603" y="5838"/>
                  </a:cubicBezTo>
                  <a:cubicBezTo>
                    <a:pt x="4737" y="5237"/>
                    <a:pt x="4770" y="4603"/>
                    <a:pt x="4704" y="4003"/>
                  </a:cubicBezTo>
                  <a:lnTo>
                    <a:pt x="4370" y="267"/>
                  </a:lnTo>
                  <a:cubicBezTo>
                    <a:pt x="3936" y="100"/>
                    <a:pt x="3536" y="0"/>
                    <a:pt x="3069"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68"/>
            <p:cNvSpPr/>
            <p:nvPr/>
          </p:nvSpPr>
          <p:spPr>
            <a:xfrm>
              <a:off x="-3662450" y="3440400"/>
              <a:ext cx="87600" cy="85350"/>
            </a:xfrm>
            <a:custGeom>
              <a:rect b="b" l="l" r="r" t="t"/>
              <a:pathLst>
                <a:path extrusionOk="0" h="3414" w="3504">
                  <a:moveTo>
                    <a:pt x="2102" y="1"/>
                  </a:moveTo>
                  <a:lnTo>
                    <a:pt x="1" y="3403"/>
                  </a:lnTo>
                  <a:cubicBezTo>
                    <a:pt x="1" y="3403"/>
                    <a:pt x="144" y="3413"/>
                    <a:pt x="372" y="3413"/>
                  </a:cubicBezTo>
                  <a:cubicBezTo>
                    <a:pt x="867" y="3413"/>
                    <a:pt x="1762" y="3366"/>
                    <a:pt x="2469" y="3070"/>
                  </a:cubicBezTo>
                  <a:cubicBezTo>
                    <a:pt x="3503" y="2703"/>
                    <a:pt x="2102" y="1"/>
                    <a:pt x="2102" y="1"/>
                  </a:cubicBezTo>
                  <a:close/>
                </a:path>
              </a:pathLst>
            </a:custGeom>
            <a:solidFill>
              <a:srgbClr val="000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68"/>
            <p:cNvSpPr/>
            <p:nvPr/>
          </p:nvSpPr>
          <p:spPr>
            <a:xfrm>
              <a:off x="-3162250" y="3300300"/>
              <a:ext cx="115275" cy="66175"/>
            </a:xfrm>
            <a:custGeom>
              <a:rect b="b" l="l" r="r" t="t"/>
              <a:pathLst>
                <a:path extrusionOk="0" h="2647" w="4611">
                  <a:moveTo>
                    <a:pt x="841" y="1"/>
                  </a:moveTo>
                  <a:cubicBezTo>
                    <a:pt x="841" y="1"/>
                    <a:pt x="1" y="2646"/>
                    <a:pt x="1386" y="2646"/>
                  </a:cubicBezTo>
                  <a:cubicBezTo>
                    <a:pt x="1435" y="2646"/>
                    <a:pt x="1487" y="2643"/>
                    <a:pt x="1541" y="2636"/>
                  </a:cubicBezTo>
                  <a:cubicBezTo>
                    <a:pt x="3143" y="2436"/>
                    <a:pt x="4610" y="801"/>
                    <a:pt x="4610" y="801"/>
                  </a:cubicBezTo>
                  <a:lnTo>
                    <a:pt x="841" y="1"/>
                  </a:lnTo>
                  <a:close/>
                </a:path>
              </a:pathLst>
            </a:custGeom>
            <a:solidFill>
              <a:srgbClr val="000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68"/>
            <p:cNvSpPr/>
            <p:nvPr/>
          </p:nvSpPr>
          <p:spPr>
            <a:xfrm>
              <a:off x="-3636600" y="3299475"/>
              <a:ext cx="562100" cy="273550"/>
            </a:xfrm>
            <a:custGeom>
              <a:rect b="b" l="l" r="r" t="t"/>
              <a:pathLst>
                <a:path extrusionOk="0" h="10942" w="22484">
                  <a:moveTo>
                    <a:pt x="20449" y="0"/>
                  </a:moveTo>
                  <a:cubicBezTo>
                    <a:pt x="20415" y="0"/>
                    <a:pt x="5471" y="1435"/>
                    <a:pt x="1" y="6505"/>
                  </a:cubicBezTo>
                  <a:lnTo>
                    <a:pt x="968" y="10941"/>
                  </a:lnTo>
                  <a:lnTo>
                    <a:pt x="22484" y="4103"/>
                  </a:lnTo>
                  <a:lnTo>
                    <a:pt x="20449"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68"/>
            <p:cNvSpPr/>
            <p:nvPr/>
          </p:nvSpPr>
          <p:spPr>
            <a:xfrm>
              <a:off x="-3636600" y="3299475"/>
              <a:ext cx="546250" cy="211850"/>
            </a:xfrm>
            <a:custGeom>
              <a:rect b="b" l="l" r="r" t="t"/>
              <a:pathLst>
                <a:path extrusionOk="0" h="8474" w="21850">
                  <a:moveTo>
                    <a:pt x="20415" y="0"/>
                  </a:moveTo>
                  <a:cubicBezTo>
                    <a:pt x="20415" y="0"/>
                    <a:pt x="5438" y="1435"/>
                    <a:pt x="1" y="6505"/>
                  </a:cubicBezTo>
                  <a:lnTo>
                    <a:pt x="434" y="8473"/>
                  </a:lnTo>
                  <a:cubicBezTo>
                    <a:pt x="4504" y="7005"/>
                    <a:pt x="12743" y="4337"/>
                    <a:pt x="21850" y="2936"/>
                  </a:cubicBezTo>
                  <a:lnTo>
                    <a:pt x="20415"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68"/>
            <p:cNvSpPr/>
            <p:nvPr/>
          </p:nvSpPr>
          <p:spPr>
            <a:xfrm>
              <a:off x="-3757500" y="1944325"/>
              <a:ext cx="145950" cy="187450"/>
            </a:xfrm>
            <a:custGeom>
              <a:rect b="b" l="l" r="r" t="t"/>
              <a:pathLst>
                <a:path extrusionOk="0" h="7498" w="5838">
                  <a:moveTo>
                    <a:pt x="4603" y="1"/>
                  </a:moveTo>
                  <a:cubicBezTo>
                    <a:pt x="4003" y="2936"/>
                    <a:pt x="2335" y="5605"/>
                    <a:pt x="0" y="7440"/>
                  </a:cubicBezTo>
                  <a:cubicBezTo>
                    <a:pt x="323" y="7479"/>
                    <a:pt x="632" y="7498"/>
                    <a:pt x="926" y="7498"/>
                  </a:cubicBezTo>
                  <a:cubicBezTo>
                    <a:pt x="3117" y="7498"/>
                    <a:pt x="4490" y="6446"/>
                    <a:pt x="5137" y="5004"/>
                  </a:cubicBezTo>
                  <a:cubicBezTo>
                    <a:pt x="5838" y="3437"/>
                    <a:pt x="5637" y="1435"/>
                    <a:pt x="4603"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68"/>
            <p:cNvSpPr/>
            <p:nvPr/>
          </p:nvSpPr>
          <p:spPr>
            <a:xfrm>
              <a:off x="-4026025" y="2060250"/>
              <a:ext cx="365575" cy="438675"/>
            </a:xfrm>
            <a:custGeom>
              <a:rect b="b" l="l" r="r" t="t"/>
              <a:pathLst>
                <a:path extrusionOk="0" h="17547" w="14623">
                  <a:moveTo>
                    <a:pt x="14010" y="1"/>
                  </a:moveTo>
                  <a:cubicBezTo>
                    <a:pt x="14010" y="72"/>
                    <a:pt x="14019" y="153"/>
                    <a:pt x="14045" y="217"/>
                  </a:cubicBezTo>
                  <a:lnTo>
                    <a:pt x="14045" y="217"/>
                  </a:lnTo>
                  <a:cubicBezTo>
                    <a:pt x="14034" y="145"/>
                    <a:pt x="14022" y="73"/>
                    <a:pt x="14010" y="1"/>
                  </a:cubicBezTo>
                  <a:close/>
                  <a:moveTo>
                    <a:pt x="14045" y="217"/>
                  </a:moveTo>
                  <a:lnTo>
                    <a:pt x="14045" y="217"/>
                  </a:lnTo>
                  <a:cubicBezTo>
                    <a:pt x="14051" y="258"/>
                    <a:pt x="14058" y="299"/>
                    <a:pt x="14064" y="340"/>
                  </a:cubicBezTo>
                  <a:lnTo>
                    <a:pt x="14064" y="340"/>
                  </a:lnTo>
                  <a:cubicBezTo>
                    <a:pt x="14089" y="335"/>
                    <a:pt x="14114" y="330"/>
                    <a:pt x="14139" y="324"/>
                  </a:cubicBezTo>
                  <a:lnTo>
                    <a:pt x="14139" y="324"/>
                  </a:lnTo>
                  <a:cubicBezTo>
                    <a:pt x="14159" y="333"/>
                    <a:pt x="14181" y="338"/>
                    <a:pt x="14207" y="338"/>
                  </a:cubicBezTo>
                  <a:cubicBezTo>
                    <a:pt x="14260" y="338"/>
                    <a:pt x="14327" y="317"/>
                    <a:pt x="14410" y="267"/>
                  </a:cubicBezTo>
                  <a:lnTo>
                    <a:pt x="14410" y="267"/>
                  </a:lnTo>
                  <a:cubicBezTo>
                    <a:pt x="14320" y="286"/>
                    <a:pt x="14229" y="305"/>
                    <a:pt x="14139" y="324"/>
                  </a:cubicBezTo>
                  <a:lnTo>
                    <a:pt x="14139" y="324"/>
                  </a:lnTo>
                  <a:cubicBezTo>
                    <a:pt x="14095" y="305"/>
                    <a:pt x="14065" y="265"/>
                    <a:pt x="14045" y="217"/>
                  </a:cubicBezTo>
                  <a:close/>
                  <a:moveTo>
                    <a:pt x="14064" y="340"/>
                  </a:moveTo>
                  <a:lnTo>
                    <a:pt x="14064" y="340"/>
                  </a:lnTo>
                  <a:cubicBezTo>
                    <a:pt x="11470" y="887"/>
                    <a:pt x="8802" y="1488"/>
                    <a:pt x="6471" y="2669"/>
                  </a:cubicBezTo>
                  <a:cubicBezTo>
                    <a:pt x="4003" y="3937"/>
                    <a:pt x="1735" y="5971"/>
                    <a:pt x="901" y="8640"/>
                  </a:cubicBezTo>
                  <a:cubicBezTo>
                    <a:pt x="0" y="11509"/>
                    <a:pt x="734" y="14644"/>
                    <a:pt x="1501" y="17546"/>
                  </a:cubicBezTo>
                  <a:cubicBezTo>
                    <a:pt x="5471" y="16946"/>
                    <a:pt x="9073" y="14644"/>
                    <a:pt x="11408" y="11375"/>
                  </a:cubicBezTo>
                  <a:cubicBezTo>
                    <a:pt x="13676" y="8233"/>
                    <a:pt x="14622" y="4177"/>
                    <a:pt x="14064" y="34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68"/>
            <p:cNvSpPr/>
            <p:nvPr/>
          </p:nvSpPr>
          <p:spPr>
            <a:xfrm>
              <a:off x="-3720825" y="2002275"/>
              <a:ext cx="422000" cy="271475"/>
            </a:xfrm>
            <a:custGeom>
              <a:rect b="b" l="l" r="r" t="t"/>
              <a:pathLst>
                <a:path extrusionOk="0" h="10859" w="16880">
                  <a:moveTo>
                    <a:pt x="9186" y="1"/>
                  </a:moveTo>
                  <a:cubicBezTo>
                    <a:pt x="8082" y="1"/>
                    <a:pt x="6975" y="183"/>
                    <a:pt x="5938" y="518"/>
                  </a:cubicBezTo>
                  <a:cubicBezTo>
                    <a:pt x="3837" y="1152"/>
                    <a:pt x="2002" y="2420"/>
                    <a:pt x="1" y="4188"/>
                  </a:cubicBezTo>
                  <a:cubicBezTo>
                    <a:pt x="2603" y="8257"/>
                    <a:pt x="7306" y="10826"/>
                    <a:pt x="12143" y="10859"/>
                  </a:cubicBezTo>
                  <a:cubicBezTo>
                    <a:pt x="13177" y="10859"/>
                    <a:pt x="14278" y="10759"/>
                    <a:pt x="15112" y="10192"/>
                  </a:cubicBezTo>
                  <a:cubicBezTo>
                    <a:pt x="16312" y="9425"/>
                    <a:pt x="16879" y="7924"/>
                    <a:pt x="16846" y="6489"/>
                  </a:cubicBezTo>
                  <a:cubicBezTo>
                    <a:pt x="16779" y="4087"/>
                    <a:pt x="15145" y="1853"/>
                    <a:pt x="12977" y="818"/>
                  </a:cubicBezTo>
                  <a:cubicBezTo>
                    <a:pt x="11800" y="257"/>
                    <a:pt x="10495" y="1"/>
                    <a:pt x="9186"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68"/>
            <p:cNvSpPr/>
            <p:nvPr/>
          </p:nvSpPr>
          <p:spPr>
            <a:xfrm>
              <a:off x="-4076075" y="2115300"/>
              <a:ext cx="297750" cy="290225"/>
            </a:xfrm>
            <a:custGeom>
              <a:rect b="b" l="l" r="r" t="t"/>
              <a:pathLst>
                <a:path extrusionOk="0" h="11609" w="11910">
                  <a:moveTo>
                    <a:pt x="11909" y="0"/>
                  </a:moveTo>
                  <a:cubicBezTo>
                    <a:pt x="11666" y="210"/>
                    <a:pt x="11454" y="372"/>
                    <a:pt x="11263" y="498"/>
                  </a:cubicBezTo>
                  <a:lnTo>
                    <a:pt x="11263" y="498"/>
                  </a:lnTo>
                  <a:cubicBezTo>
                    <a:pt x="11732" y="472"/>
                    <a:pt x="11684" y="563"/>
                    <a:pt x="11909" y="0"/>
                  </a:cubicBezTo>
                  <a:close/>
                  <a:moveTo>
                    <a:pt x="11263" y="498"/>
                  </a:moveTo>
                  <a:lnTo>
                    <a:pt x="11263" y="498"/>
                  </a:lnTo>
                  <a:cubicBezTo>
                    <a:pt x="11038" y="510"/>
                    <a:pt x="10693" y="549"/>
                    <a:pt x="10141" y="701"/>
                  </a:cubicBezTo>
                  <a:cubicBezTo>
                    <a:pt x="9896" y="771"/>
                    <a:pt x="9647" y="831"/>
                    <a:pt x="9397" y="886"/>
                  </a:cubicBezTo>
                  <a:lnTo>
                    <a:pt x="9397" y="886"/>
                  </a:lnTo>
                  <a:cubicBezTo>
                    <a:pt x="9606" y="896"/>
                    <a:pt x="9790" y="907"/>
                    <a:pt x="9963" y="907"/>
                  </a:cubicBezTo>
                  <a:cubicBezTo>
                    <a:pt x="10388" y="907"/>
                    <a:pt x="10749" y="837"/>
                    <a:pt x="11263" y="498"/>
                  </a:cubicBezTo>
                  <a:close/>
                  <a:moveTo>
                    <a:pt x="8882" y="872"/>
                  </a:moveTo>
                  <a:cubicBezTo>
                    <a:pt x="8597" y="872"/>
                    <a:pt x="8268" y="886"/>
                    <a:pt x="7873" y="934"/>
                  </a:cubicBezTo>
                  <a:cubicBezTo>
                    <a:pt x="6072" y="1134"/>
                    <a:pt x="4170" y="967"/>
                    <a:pt x="2569" y="1835"/>
                  </a:cubicBezTo>
                  <a:cubicBezTo>
                    <a:pt x="868" y="2802"/>
                    <a:pt x="1" y="4837"/>
                    <a:pt x="167" y="6772"/>
                  </a:cubicBezTo>
                  <a:cubicBezTo>
                    <a:pt x="368" y="8673"/>
                    <a:pt x="1535" y="10441"/>
                    <a:pt x="3069" y="11608"/>
                  </a:cubicBezTo>
                  <a:cubicBezTo>
                    <a:pt x="1869" y="10141"/>
                    <a:pt x="1368" y="8106"/>
                    <a:pt x="1802" y="6271"/>
                  </a:cubicBezTo>
                  <a:cubicBezTo>
                    <a:pt x="2202" y="4370"/>
                    <a:pt x="3503" y="2769"/>
                    <a:pt x="5204" y="1968"/>
                  </a:cubicBezTo>
                  <a:cubicBezTo>
                    <a:pt x="6508" y="1316"/>
                    <a:pt x="7981" y="1194"/>
                    <a:pt x="9397" y="886"/>
                  </a:cubicBezTo>
                  <a:lnTo>
                    <a:pt x="9397" y="886"/>
                  </a:lnTo>
                  <a:cubicBezTo>
                    <a:pt x="9241" y="878"/>
                    <a:pt x="9071" y="872"/>
                    <a:pt x="8882" y="872"/>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68"/>
            <p:cNvSpPr/>
            <p:nvPr/>
          </p:nvSpPr>
          <p:spPr>
            <a:xfrm>
              <a:off x="-3346375" y="2535600"/>
              <a:ext cx="380275" cy="261400"/>
            </a:xfrm>
            <a:custGeom>
              <a:rect b="b" l="l" r="r" t="t"/>
              <a:pathLst>
                <a:path extrusionOk="0" h="10456" w="15211">
                  <a:moveTo>
                    <a:pt x="567" y="0"/>
                  </a:moveTo>
                  <a:cubicBezTo>
                    <a:pt x="0" y="1768"/>
                    <a:pt x="734" y="4270"/>
                    <a:pt x="2202" y="6305"/>
                  </a:cubicBezTo>
                  <a:cubicBezTo>
                    <a:pt x="3669" y="8339"/>
                    <a:pt x="5871" y="9941"/>
                    <a:pt x="8373" y="10341"/>
                  </a:cubicBezTo>
                  <a:cubicBezTo>
                    <a:pt x="8810" y="10418"/>
                    <a:pt x="9254" y="10456"/>
                    <a:pt x="9698" y="10456"/>
                  </a:cubicBezTo>
                  <a:cubicBezTo>
                    <a:pt x="11765" y="10456"/>
                    <a:pt x="13838" y="9632"/>
                    <a:pt x="15211" y="8039"/>
                  </a:cubicBezTo>
                  <a:lnTo>
                    <a:pt x="15211" y="8039"/>
                  </a:lnTo>
                  <a:cubicBezTo>
                    <a:pt x="13919" y="8976"/>
                    <a:pt x="12345" y="9412"/>
                    <a:pt x="10751" y="9412"/>
                  </a:cubicBezTo>
                  <a:cubicBezTo>
                    <a:pt x="9053" y="9412"/>
                    <a:pt x="7332" y="8918"/>
                    <a:pt x="5904" y="8006"/>
                  </a:cubicBezTo>
                  <a:cubicBezTo>
                    <a:pt x="3169" y="6271"/>
                    <a:pt x="1368" y="3202"/>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68"/>
            <p:cNvSpPr/>
            <p:nvPr/>
          </p:nvSpPr>
          <p:spPr>
            <a:xfrm>
              <a:off x="-3624925" y="2585625"/>
              <a:ext cx="144300" cy="59225"/>
            </a:xfrm>
            <a:custGeom>
              <a:rect b="b" l="l" r="r" t="t"/>
              <a:pathLst>
                <a:path extrusionOk="0" h="2369" w="5772">
                  <a:moveTo>
                    <a:pt x="282" y="1"/>
                  </a:moveTo>
                  <a:cubicBezTo>
                    <a:pt x="242" y="1"/>
                    <a:pt x="201" y="12"/>
                    <a:pt x="168" y="34"/>
                  </a:cubicBezTo>
                  <a:cubicBezTo>
                    <a:pt x="34" y="101"/>
                    <a:pt x="1" y="267"/>
                    <a:pt x="101" y="334"/>
                  </a:cubicBezTo>
                  <a:cubicBezTo>
                    <a:pt x="835" y="1635"/>
                    <a:pt x="2369" y="2369"/>
                    <a:pt x="3870" y="2369"/>
                  </a:cubicBezTo>
                  <a:cubicBezTo>
                    <a:pt x="4471" y="2369"/>
                    <a:pt x="5038" y="2269"/>
                    <a:pt x="5605" y="2035"/>
                  </a:cubicBezTo>
                  <a:cubicBezTo>
                    <a:pt x="5705" y="2002"/>
                    <a:pt x="5772" y="1869"/>
                    <a:pt x="5705" y="1768"/>
                  </a:cubicBezTo>
                  <a:cubicBezTo>
                    <a:pt x="5679" y="1667"/>
                    <a:pt x="5596" y="1623"/>
                    <a:pt x="5513" y="1623"/>
                  </a:cubicBezTo>
                  <a:cubicBezTo>
                    <a:pt x="5487" y="1623"/>
                    <a:pt x="5462" y="1627"/>
                    <a:pt x="5438" y="1635"/>
                  </a:cubicBezTo>
                  <a:cubicBezTo>
                    <a:pt x="4941" y="1865"/>
                    <a:pt x="4402" y="1973"/>
                    <a:pt x="3863" y="1973"/>
                  </a:cubicBezTo>
                  <a:cubicBezTo>
                    <a:pt x="2523" y="1973"/>
                    <a:pt x="1182" y="1300"/>
                    <a:pt x="468" y="134"/>
                  </a:cubicBezTo>
                  <a:cubicBezTo>
                    <a:pt x="446" y="45"/>
                    <a:pt x="364" y="1"/>
                    <a:pt x="282" y="1"/>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68"/>
            <p:cNvSpPr/>
            <p:nvPr/>
          </p:nvSpPr>
          <p:spPr>
            <a:xfrm>
              <a:off x="-3757500" y="2831625"/>
              <a:ext cx="710525" cy="693875"/>
            </a:xfrm>
            <a:custGeom>
              <a:rect b="b" l="l" r="r" t="t"/>
              <a:pathLst>
                <a:path extrusionOk="0" h="27755" w="28421">
                  <a:moveTo>
                    <a:pt x="14844" y="1"/>
                  </a:moveTo>
                  <a:lnTo>
                    <a:pt x="14510" y="201"/>
                  </a:lnTo>
                  <a:cubicBezTo>
                    <a:pt x="14510" y="201"/>
                    <a:pt x="18480" y="4904"/>
                    <a:pt x="11575" y="6973"/>
                  </a:cubicBezTo>
                  <a:cubicBezTo>
                    <a:pt x="11575" y="6973"/>
                    <a:pt x="10945" y="7266"/>
                    <a:pt x="9858" y="7266"/>
                  </a:cubicBezTo>
                  <a:cubicBezTo>
                    <a:pt x="8060" y="7266"/>
                    <a:pt x="5014" y="6463"/>
                    <a:pt x="1501" y="2203"/>
                  </a:cubicBezTo>
                  <a:lnTo>
                    <a:pt x="0" y="13844"/>
                  </a:lnTo>
                  <a:lnTo>
                    <a:pt x="3803" y="27754"/>
                  </a:lnTo>
                  <a:cubicBezTo>
                    <a:pt x="3803" y="27754"/>
                    <a:pt x="11575" y="21149"/>
                    <a:pt x="28420" y="19548"/>
                  </a:cubicBezTo>
                  <a:cubicBezTo>
                    <a:pt x="26919" y="13444"/>
                    <a:pt x="25118" y="7406"/>
                    <a:pt x="14844" y="1"/>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68"/>
            <p:cNvSpPr/>
            <p:nvPr/>
          </p:nvSpPr>
          <p:spPr>
            <a:xfrm>
              <a:off x="-3757500" y="3143525"/>
              <a:ext cx="710525" cy="383625"/>
            </a:xfrm>
            <a:custGeom>
              <a:rect b="b" l="l" r="r" t="t"/>
              <a:pathLst>
                <a:path extrusionOk="0" h="15345" w="28421">
                  <a:moveTo>
                    <a:pt x="167" y="1"/>
                  </a:moveTo>
                  <a:lnTo>
                    <a:pt x="0" y="1368"/>
                  </a:lnTo>
                  <a:lnTo>
                    <a:pt x="3803" y="15345"/>
                  </a:lnTo>
                  <a:cubicBezTo>
                    <a:pt x="3803" y="15278"/>
                    <a:pt x="11575" y="8673"/>
                    <a:pt x="28420" y="7072"/>
                  </a:cubicBezTo>
                  <a:cubicBezTo>
                    <a:pt x="27820" y="4804"/>
                    <a:pt x="27253" y="2502"/>
                    <a:pt x="26152" y="167"/>
                  </a:cubicBezTo>
                  <a:cubicBezTo>
                    <a:pt x="21525" y="2558"/>
                    <a:pt x="17192" y="3359"/>
                    <a:pt x="13464" y="3359"/>
                  </a:cubicBezTo>
                  <a:cubicBezTo>
                    <a:pt x="5906" y="3359"/>
                    <a:pt x="834" y="67"/>
                    <a:pt x="834" y="67"/>
                  </a:cubicBezTo>
                  <a:lnTo>
                    <a:pt x="1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68"/>
            <p:cNvSpPr/>
            <p:nvPr/>
          </p:nvSpPr>
          <p:spPr>
            <a:xfrm>
              <a:off x="-3757500" y="2886675"/>
              <a:ext cx="161800" cy="471200"/>
            </a:xfrm>
            <a:custGeom>
              <a:rect b="b" l="l" r="r" t="t"/>
              <a:pathLst>
                <a:path extrusionOk="0" h="18848" w="6472">
                  <a:moveTo>
                    <a:pt x="1501" y="1"/>
                  </a:moveTo>
                  <a:lnTo>
                    <a:pt x="0" y="11642"/>
                  </a:lnTo>
                  <a:lnTo>
                    <a:pt x="1968" y="18847"/>
                  </a:lnTo>
                  <a:cubicBezTo>
                    <a:pt x="6171" y="15945"/>
                    <a:pt x="6471" y="8340"/>
                    <a:pt x="6271" y="4103"/>
                  </a:cubicBezTo>
                  <a:cubicBezTo>
                    <a:pt x="4837" y="3336"/>
                    <a:pt x="3236" y="2102"/>
                    <a:pt x="1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68"/>
            <p:cNvSpPr/>
            <p:nvPr/>
          </p:nvSpPr>
          <p:spPr>
            <a:xfrm>
              <a:off x="-3282175" y="3366175"/>
              <a:ext cx="1180025" cy="870650"/>
            </a:xfrm>
            <a:custGeom>
              <a:rect b="b" l="l" r="r" t="t"/>
              <a:pathLst>
                <a:path extrusionOk="0" h="34826" w="47201">
                  <a:moveTo>
                    <a:pt x="8907" y="1"/>
                  </a:moveTo>
                  <a:lnTo>
                    <a:pt x="1" y="2870"/>
                  </a:lnTo>
                  <a:lnTo>
                    <a:pt x="7639" y="18881"/>
                  </a:lnTo>
                  <a:lnTo>
                    <a:pt x="25686" y="18881"/>
                  </a:lnTo>
                  <a:lnTo>
                    <a:pt x="36160" y="34826"/>
                  </a:lnTo>
                  <a:lnTo>
                    <a:pt x="47201" y="30623"/>
                  </a:lnTo>
                  <a:lnTo>
                    <a:pt x="39295" y="12176"/>
                  </a:lnTo>
                  <a:cubicBezTo>
                    <a:pt x="38928" y="11176"/>
                    <a:pt x="38295" y="10108"/>
                    <a:pt x="37527" y="9007"/>
                  </a:cubicBezTo>
                  <a:cubicBezTo>
                    <a:pt x="34445" y="4599"/>
                    <a:pt x="29320" y="2002"/>
                    <a:pt x="23888" y="2002"/>
                  </a:cubicBezTo>
                  <a:cubicBezTo>
                    <a:pt x="23854" y="2002"/>
                    <a:pt x="23819" y="2002"/>
                    <a:pt x="23784" y="2002"/>
                  </a:cubicBezTo>
                  <a:lnTo>
                    <a:pt x="9974" y="2136"/>
                  </a:lnTo>
                  <a:lnTo>
                    <a:pt x="89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68"/>
            <p:cNvSpPr/>
            <p:nvPr/>
          </p:nvSpPr>
          <p:spPr>
            <a:xfrm>
              <a:off x="-3192950" y="3623025"/>
              <a:ext cx="902350" cy="614650"/>
            </a:xfrm>
            <a:custGeom>
              <a:rect b="b" l="l" r="r" t="t"/>
              <a:pathLst>
                <a:path extrusionOk="0" h="24586" w="36094">
                  <a:moveTo>
                    <a:pt x="3103" y="1"/>
                  </a:moveTo>
                  <a:lnTo>
                    <a:pt x="1" y="201"/>
                  </a:lnTo>
                  <a:lnTo>
                    <a:pt x="4037" y="8674"/>
                  </a:lnTo>
                  <a:lnTo>
                    <a:pt x="22083" y="8674"/>
                  </a:lnTo>
                  <a:lnTo>
                    <a:pt x="32557" y="24585"/>
                  </a:lnTo>
                  <a:lnTo>
                    <a:pt x="36093" y="23184"/>
                  </a:lnTo>
                  <a:lnTo>
                    <a:pt x="27520" y="7740"/>
                  </a:lnTo>
                  <a:cubicBezTo>
                    <a:pt x="25452" y="4137"/>
                    <a:pt x="21783" y="1702"/>
                    <a:pt x="17613" y="1335"/>
                  </a:cubicBez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68"/>
            <p:cNvSpPr/>
            <p:nvPr/>
          </p:nvSpPr>
          <p:spPr>
            <a:xfrm>
              <a:off x="-3543200" y="2480825"/>
              <a:ext cx="58400" cy="97325"/>
            </a:xfrm>
            <a:custGeom>
              <a:rect b="b" l="l" r="r" t="t"/>
              <a:pathLst>
                <a:path extrusionOk="0" h="3893" w="2336">
                  <a:moveTo>
                    <a:pt x="1125" y="1"/>
                  </a:moveTo>
                  <a:cubicBezTo>
                    <a:pt x="1063" y="1"/>
                    <a:pt x="993" y="17"/>
                    <a:pt x="935" y="56"/>
                  </a:cubicBezTo>
                  <a:cubicBezTo>
                    <a:pt x="901" y="156"/>
                    <a:pt x="901" y="290"/>
                    <a:pt x="1002" y="356"/>
                  </a:cubicBezTo>
                  <a:cubicBezTo>
                    <a:pt x="1569" y="857"/>
                    <a:pt x="1869" y="1391"/>
                    <a:pt x="1869" y="1858"/>
                  </a:cubicBezTo>
                  <a:cubicBezTo>
                    <a:pt x="1769" y="3192"/>
                    <a:pt x="234" y="3492"/>
                    <a:pt x="168" y="3492"/>
                  </a:cubicBezTo>
                  <a:cubicBezTo>
                    <a:pt x="34" y="3492"/>
                    <a:pt x="1" y="3625"/>
                    <a:pt x="1" y="3726"/>
                  </a:cubicBezTo>
                  <a:cubicBezTo>
                    <a:pt x="1" y="3826"/>
                    <a:pt x="68" y="3892"/>
                    <a:pt x="201" y="3892"/>
                  </a:cubicBezTo>
                  <a:cubicBezTo>
                    <a:pt x="901" y="3792"/>
                    <a:pt x="2236" y="3192"/>
                    <a:pt x="2269" y="1891"/>
                  </a:cubicBezTo>
                  <a:cubicBezTo>
                    <a:pt x="2336" y="1290"/>
                    <a:pt x="1936" y="657"/>
                    <a:pt x="1235" y="23"/>
                  </a:cubicBezTo>
                  <a:cubicBezTo>
                    <a:pt x="1207" y="9"/>
                    <a:pt x="1168" y="1"/>
                    <a:pt x="1125" y="1"/>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68"/>
            <p:cNvSpPr/>
            <p:nvPr/>
          </p:nvSpPr>
          <p:spPr>
            <a:xfrm>
              <a:off x="-2710925" y="4657950"/>
              <a:ext cx="373625" cy="318775"/>
            </a:xfrm>
            <a:custGeom>
              <a:rect b="b" l="l" r="r" t="t"/>
              <a:pathLst>
                <a:path extrusionOk="0" h="12751" w="14945">
                  <a:moveTo>
                    <a:pt x="9640" y="0"/>
                  </a:moveTo>
                  <a:lnTo>
                    <a:pt x="0" y="4804"/>
                  </a:lnTo>
                  <a:lnTo>
                    <a:pt x="5904" y="12709"/>
                  </a:lnTo>
                  <a:cubicBezTo>
                    <a:pt x="5904" y="12709"/>
                    <a:pt x="6250" y="12751"/>
                    <a:pt x="6811" y="12751"/>
                  </a:cubicBezTo>
                  <a:cubicBezTo>
                    <a:pt x="8772" y="12751"/>
                    <a:pt x="13362" y="12246"/>
                    <a:pt x="14944" y="7706"/>
                  </a:cubicBezTo>
                  <a:lnTo>
                    <a:pt x="9640"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68"/>
            <p:cNvSpPr/>
            <p:nvPr/>
          </p:nvSpPr>
          <p:spPr>
            <a:xfrm>
              <a:off x="-2592525" y="4836400"/>
              <a:ext cx="658850" cy="337775"/>
            </a:xfrm>
            <a:custGeom>
              <a:rect b="b" l="l" r="r" t="t"/>
              <a:pathLst>
                <a:path extrusionOk="0" h="13511" w="26354">
                  <a:moveTo>
                    <a:pt x="9775" y="1"/>
                  </a:moveTo>
                  <a:lnTo>
                    <a:pt x="1" y="4037"/>
                  </a:lnTo>
                  <a:lnTo>
                    <a:pt x="234" y="9908"/>
                  </a:lnTo>
                  <a:cubicBezTo>
                    <a:pt x="368" y="11909"/>
                    <a:pt x="2036" y="13510"/>
                    <a:pt x="4037" y="13510"/>
                  </a:cubicBezTo>
                  <a:lnTo>
                    <a:pt x="26353" y="13510"/>
                  </a:lnTo>
                  <a:lnTo>
                    <a:pt x="26353" y="12810"/>
                  </a:lnTo>
                  <a:cubicBezTo>
                    <a:pt x="26353" y="11075"/>
                    <a:pt x="25252" y="9574"/>
                    <a:pt x="23685" y="9007"/>
                  </a:cubicBezTo>
                  <a:lnTo>
                    <a:pt x="20749" y="7973"/>
                  </a:lnTo>
                  <a:lnTo>
                    <a:pt x="9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68"/>
            <p:cNvSpPr/>
            <p:nvPr/>
          </p:nvSpPr>
          <p:spPr>
            <a:xfrm>
              <a:off x="-2232250" y="4975675"/>
              <a:ext cx="135950" cy="123450"/>
            </a:xfrm>
            <a:custGeom>
              <a:rect b="b" l="l" r="r" t="t"/>
              <a:pathLst>
                <a:path extrusionOk="0" h="4938" w="5438">
                  <a:moveTo>
                    <a:pt x="3102" y="0"/>
                  </a:moveTo>
                  <a:lnTo>
                    <a:pt x="0" y="2836"/>
                  </a:lnTo>
                  <a:lnTo>
                    <a:pt x="1968" y="4937"/>
                  </a:lnTo>
                  <a:lnTo>
                    <a:pt x="5437" y="1668"/>
                  </a:lnTo>
                  <a:lnTo>
                    <a:pt x="31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68"/>
            <p:cNvSpPr/>
            <p:nvPr/>
          </p:nvSpPr>
          <p:spPr>
            <a:xfrm>
              <a:off x="-2324825" y="4912300"/>
              <a:ext cx="140950" cy="128450"/>
            </a:xfrm>
            <a:custGeom>
              <a:rect b="b" l="l" r="r" t="t"/>
              <a:pathLst>
                <a:path extrusionOk="0" h="5138" w="5638">
                  <a:moveTo>
                    <a:pt x="3303" y="0"/>
                  </a:moveTo>
                  <a:lnTo>
                    <a:pt x="1" y="3036"/>
                  </a:lnTo>
                  <a:lnTo>
                    <a:pt x="1969" y="5137"/>
                  </a:lnTo>
                  <a:lnTo>
                    <a:pt x="5638" y="1668"/>
                  </a:lnTo>
                  <a:lnTo>
                    <a:pt x="33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68"/>
            <p:cNvSpPr/>
            <p:nvPr/>
          </p:nvSpPr>
          <p:spPr>
            <a:xfrm>
              <a:off x="-2710925" y="4658775"/>
              <a:ext cx="281050" cy="258550"/>
            </a:xfrm>
            <a:custGeom>
              <a:rect b="b" l="l" r="r" t="t"/>
              <a:pathLst>
                <a:path extrusionOk="0" h="10342" w="11242">
                  <a:moveTo>
                    <a:pt x="9674" y="1"/>
                  </a:moveTo>
                  <a:lnTo>
                    <a:pt x="0" y="4771"/>
                  </a:lnTo>
                  <a:lnTo>
                    <a:pt x="4170" y="10341"/>
                  </a:lnTo>
                  <a:lnTo>
                    <a:pt x="11242" y="2269"/>
                  </a:lnTo>
                  <a:lnTo>
                    <a:pt x="9674"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68"/>
            <p:cNvSpPr/>
            <p:nvPr/>
          </p:nvSpPr>
          <p:spPr>
            <a:xfrm>
              <a:off x="-3970175" y="2397525"/>
              <a:ext cx="162650" cy="192650"/>
            </a:xfrm>
            <a:custGeom>
              <a:rect b="b" l="l" r="r" t="t"/>
              <a:pathLst>
                <a:path extrusionOk="0" h="7706" w="6506">
                  <a:moveTo>
                    <a:pt x="3973" y="1"/>
                  </a:moveTo>
                  <a:cubicBezTo>
                    <a:pt x="2619" y="1"/>
                    <a:pt x="1220" y="878"/>
                    <a:pt x="668" y="2121"/>
                  </a:cubicBezTo>
                  <a:cubicBezTo>
                    <a:pt x="1" y="3655"/>
                    <a:pt x="535" y="5556"/>
                    <a:pt x="1802" y="6657"/>
                  </a:cubicBezTo>
                  <a:cubicBezTo>
                    <a:pt x="2625" y="7350"/>
                    <a:pt x="3701" y="7706"/>
                    <a:pt x="4783" y="7706"/>
                  </a:cubicBezTo>
                  <a:cubicBezTo>
                    <a:pt x="5368" y="7706"/>
                    <a:pt x="5955" y="7602"/>
                    <a:pt x="6506" y="7391"/>
                  </a:cubicBezTo>
                  <a:cubicBezTo>
                    <a:pt x="5972" y="5056"/>
                    <a:pt x="5405" y="2721"/>
                    <a:pt x="4804" y="119"/>
                  </a:cubicBezTo>
                  <a:cubicBezTo>
                    <a:pt x="4535" y="39"/>
                    <a:pt x="4255" y="1"/>
                    <a:pt x="3973"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68"/>
            <p:cNvSpPr/>
            <p:nvPr/>
          </p:nvSpPr>
          <p:spPr>
            <a:xfrm>
              <a:off x="-3936800" y="2428275"/>
              <a:ext cx="101750" cy="130700"/>
            </a:xfrm>
            <a:custGeom>
              <a:rect b="b" l="l" r="r" t="t"/>
              <a:pathLst>
                <a:path extrusionOk="0" h="5228" w="4070">
                  <a:moveTo>
                    <a:pt x="1201" y="0"/>
                  </a:moveTo>
                  <a:cubicBezTo>
                    <a:pt x="1119" y="0"/>
                    <a:pt x="1030" y="53"/>
                    <a:pt x="968" y="157"/>
                  </a:cubicBezTo>
                  <a:cubicBezTo>
                    <a:pt x="934" y="257"/>
                    <a:pt x="0" y="2258"/>
                    <a:pt x="901" y="3759"/>
                  </a:cubicBezTo>
                  <a:cubicBezTo>
                    <a:pt x="1335" y="4593"/>
                    <a:pt x="2302" y="5094"/>
                    <a:pt x="3736" y="5227"/>
                  </a:cubicBezTo>
                  <a:cubicBezTo>
                    <a:pt x="3903" y="5227"/>
                    <a:pt x="4003" y="5094"/>
                    <a:pt x="4003" y="4960"/>
                  </a:cubicBezTo>
                  <a:cubicBezTo>
                    <a:pt x="4070" y="4793"/>
                    <a:pt x="3936" y="4627"/>
                    <a:pt x="3770" y="4627"/>
                  </a:cubicBezTo>
                  <a:cubicBezTo>
                    <a:pt x="2602" y="4560"/>
                    <a:pt x="1768" y="4126"/>
                    <a:pt x="1401" y="3459"/>
                  </a:cubicBezTo>
                  <a:cubicBezTo>
                    <a:pt x="667" y="2258"/>
                    <a:pt x="1468" y="424"/>
                    <a:pt x="1468" y="424"/>
                  </a:cubicBezTo>
                  <a:cubicBezTo>
                    <a:pt x="1568" y="290"/>
                    <a:pt x="1501" y="123"/>
                    <a:pt x="1335" y="57"/>
                  </a:cubicBezTo>
                  <a:cubicBezTo>
                    <a:pt x="1297" y="19"/>
                    <a:pt x="1250" y="0"/>
                    <a:pt x="1201"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68"/>
            <p:cNvSpPr/>
            <p:nvPr/>
          </p:nvSpPr>
          <p:spPr>
            <a:xfrm>
              <a:off x="-3632425" y="3392875"/>
              <a:ext cx="1144175" cy="1370175"/>
            </a:xfrm>
            <a:custGeom>
              <a:rect b="b" l="l" r="r" t="t"/>
              <a:pathLst>
                <a:path extrusionOk="0" h="54807" w="45767">
                  <a:moveTo>
                    <a:pt x="19915" y="0"/>
                  </a:moveTo>
                  <a:lnTo>
                    <a:pt x="601" y="6205"/>
                  </a:lnTo>
                  <a:lnTo>
                    <a:pt x="301" y="10274"/>
                  </a:lnTo>
                  <a:cubicBezTo>
                    <a:pt x="1" y="12209"/>
                    <a:pt x="1" y="14110"/>
                    <a:pt x="301" y="16045"/>
                  </a:cubicBezTo>
                  <a:cubicBezTo>
                    <a:pt x="1235" y="21949"/>
                    <a:pt x="4937" y="27053"/>
                    <a:pt x="10241" y="29788"/>
                  </a:cubicBezTo>
                  <a:lnTo>
                    <a:pt x="22317" y="36059"/>
                  </a:lnTo>
                  <a:lnTo>
                    <a:pt x="34158" y="54806"/>
                  </a:lnTo>
                  <a:lnTo>
                    <a:pt x="45767" y="48135"/>
                  </a:lnTo>
                  <a:lnTo>
                    <a:pt x="33591" y="26386"/>
                  </a:lnTo>
                  <a:cubicBezTo>
                    <a:pt x="32591" y="24585"/>
                    <a:pt x="31356" y="22917"/>
                    <a:pt x="29989" y="21416"/>
                  </a:cubicBezTo>
                  <a:lnTo>
                    <a:pt x="26753" y="17913"/>
                  </a:lnTo>
                  <a:lnTo>
                    <a:pt x="20815" y="9240"/>
                  </a:lnTo>
                  <a:lnTo>
                    <a:pt x="199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68"/>
            <p:cNvSpPr/>
            <p:nvPr/>
          </p:nvSpPr>
          <p:spPr>
            <a:xfrm>
              <a:off x="-3631600" y="3519625"/>
              <a:ext cx="1029950" cy="1356000"/>
            </a:xfrm>
            <a:custGeom>
              <a:rect b="b" l="l" r="r" t="t"/>
              <a:pathLst>
                <a:path extrusionOk="0" h="54240" w="41198">
                  <a:moveTo>
                    <a:pt x="4071" y="1"/>
                  </a:moveTo>
                  <a:lnTo>
                    <a:pt x="568" y="1168"/>
                  </a:lnTo>
                  <a:lnTo>
                    <a:pt x="268" y="5271"/>
                  </a:lnTo>
                  <a:cubicBezTo>
                    <a:pt x="1" y="7172"/>
                    <a:pt x="1" y="9107"/>
                    <a:pt x="268" y="11009"/>
                  </a:cubicBezTo>
                  <a:cubicBezTo>
                    <a:pt x="1202" y="16946"/>
                    <a:pt x="4904" y="22016"/>
                    <a:pt x="10208" y="24785"/>
                  </a:cubicBezTo>
                  <a:lnTo>
                    <a:pt x="22284" y="31023"/>
                  </a:lnTo>
                  <a:lnTo>
                    <a:pt x="32524" y="47234"/>
                  </a:lnTo>
                  <a:lnTo>
                    <a:pt x="30356" y="48502"/>
                  </a:lnTo>
                  <a:lnTo>
                    <a:pt x="33692" y="54239"/>
                  </a:lnTo>
                  <a:lnTo>
                    <a:pt x="41197" y="49903"/>
                  </a:lnTo>
                  <a:lnTo>
                    <a:pt x="31790" y="32357"/>
                  </a:lnTo>
                  <a:cubicBezTo>
                    <a:pt x="29889" y="28821"/>
                    <a:pt x="27220" y="25852"/>
                    <a:pt x="23918" y="23684"/>
                  </a:cubicBezTo>
                  <a:lnTo>
                    <a:pt x="12977" y="16379"/>
                  </a:lnTo>
                  <a:cubicBezTo>
                    <a:pt x="7773" y="14344"/>
                    <a:pt x="5238" y="6005"/>
                    <a:pt x="40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68"/>
            <p:cNvSpPr/>
            <p:nvPr/>
          </p:nvSpPr>
          <p:spPr>
            <a:xfrm>
              <a:off x="-3601575" y="3553025"/>
              <a:ext cx="242700" cy="341075"/>
            </a:xfrm>
            <a:custGeom>
              <a:rect b="b" l="l" r="r" t="t"/>
              <a:pathLst>
                <a:path extrusionOk="0" h="13643" w="9708">
                  <a:moveTo>
                    <a:pt x="7672" y="0"/>
                  </a:moveTo>
                  <a:cubicBezTo>
                    <a:pt x="7627" y="0"/>
                    <a:pt x="7582" y="11"/>
                    <a:pt x="7540" y="32"/>
                  </a:cubicBezTo>
                  <a:cubicBezTo>
                    <a:pt x="7373" y="132"/>
                    <a:pt x="7339" y="299"/>
                    <a:pt x="7406" y="399"/>
                  </a:cubicBezTo>
                  <a:cubicBezTo>
                    <a:pt x="7473" y="466"/>
                    <a:pt x="9708" y="5470"/>
                    <a:pt x="7540" y="9172"/>
                  </a:cubicBezTo>
                  <a:cubicBezTo>
                    <a:pt x="6239" y="11307"/>
                    <a:pt x="3703" y="12641"/>
                    <a:pt x="1" y="13042"/>
                  </a:cubicBezTo>
                  <a:cubicBezTo>
                    <a:pt x="68" y="13242"/>
                    <a:pt x="101" y="13409"/>
                    <a:pt x="201" y="13642"/>
                  </a:cubicBezTo>
                  <a:cubicBezTo>
                    <a:pt x="4037" y="13142"/>
                    <a:pt x="6706" y="11741"/>
                    <a:pt x="8040" y="9472"/>
                  </a:cubicBezTo>
                  <a:cubicBezTo>
                    <a:pt x="9007" y="7805"/>
                    <a:pt x="9274" y="5670"/>
                    <a:pt x="8874" y="3301"/>
                  </a:cubicBezTo>
                  <a:cubicBezTo>
                    <a:pt x="8540" y="1500"/>
                    <a:pt x="7940" y="199"/>
                    <a:pt x="7906" y="166"/>
                  </a:cubicBezTo>
                  <a:cubicBezTo>
                    <a:pt x="7861" y="52"/>
                    <a:pt x="7769" y="0"/>
                    <a:pt x="7672" y="0"/>
                  </a:cubicBez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68"/>
            <p:cNvSpPr/>
            <p:nvPr/>
          </p:nvSpPr>
          <p:spPr>
            <a:xfrm>
              <a:off x="-4041050" y="2892775"/>
              <a:ext cx="458675" cy="1036350"/>
            </a:xfrm>
            <a:custGeom>
              <a:rect b="b" l="l" r="r" t="t"/>
              <a:pathLst>
                <a:path extrusionOk="0" h="41454" w="18347">
                  <a:moveTo>
                    <a:pt x="9267" y="1"/>
                  </a:moveTo>
                  <a:cubicBezTo>
                    <a:pt x="6997" y="1"/>
                    <a:pt x="4882" y="1520"/>
                    <a:pt x="4270" y="3826"/>
                  </a:cubicBezTo>
                  <a:lnTo>
                    <a:pt x="601" y="20104"/>
                  </a:lnTo>
                  <a:cubicBezTo>
                    <a:pt x="1" y="22673"/>
                    <a:pt x="568" y="25375"/>
                    <a:pt x="2069" y="27543"/>
                  </a:cubicBezTo>
                  <a:lnTo>
                    <a:pt x="11742" y="41453"/>
                  </a:lnTo>
                  <a:lnTo>
                    <a:pt x="18347" y="37884"/>
                  </a:lnTo>
                  <a:lnTo>
                    <a:pt x="10341" y="22606"/>
                  </a:lnTo>
                  <a:lnTo>
                    <a:pt x="14744" y="6728"/>
                  </a:lnTo>
                  <a:cubicBezTo>
                    <a:pt x="15512" y="3926"/>
                    <a:pt x="13911" y="1057"/>
                    <a:pt x="11109" y="324"/>
                  </a:cubicBezTo>
                  <a:lnTo>
                    <a:pt x="10642" y="190"/>
                  </a:lnTo>
                  <a:cubicBezTo>
                    <a:pt x="10184" y="62"/>
                    <a:pt x="9723" y="1"/>
                    <a:pt x="9267"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68"/>
            <p:cNvSpPr/>
            <p:nvPr/>
          </p:nvSpPr>
          <p:spPr>
            <a:xfrm>
              <a:off x="-4013525" y="3131025"/>
              <a:ext cx="321925" cy="212675"/>
            </a:xfrm>
            <a:custGeom>
              <a:rect b="b" l="l" r="r" t="t"/>
              <a:pathLst>
                <a:path extrusionOk="0" h="8507" w="12877">
                  <a:moveTo>
                    <a:pt x="12876" y="0"/>
                  </a:moveTo>
                  <a:lnTo>
                    <a:pt x="1868" y="334"/>
                  </a:lnTo>
                  <a:lnTo>
                    <a:pt x="0" y="8506"/>
                  </a:lnTo>
                  <a:lnTo>
                    <a:pt x="0" y="8506"/>
                  </a:lnTo>
                  <a:lnTo>
                    <a:pt x="10641" y="8206"/>
                  </a:lnTo>
                  <a:lnTo>
                    <a:pt x="12876"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68"/>
            <p:cNvSpPr/>
            <p:nvPr/>
          </p:nvSpPr>
          <p:spPr>
            <a:xfrm>
              <a:off x="-3511500" y="3897400"/>
              <a:ext cx="166800" cy="135500"/>
            </a:xfrm>
            <a:custGeom>
              <a:rect b="b" l="l" r="r" t="t"/>
              <a:pathLst>
                <a:path extrusionOk="0" h="5420" w="6672">
                  <a:moveTo>
                    <a:pt x="0" y="0"/>
                  </a:moveTo>
                  <a:lnTo>
                    <a:pt x="4604" y="5037"/>
                  </a:lnTo>
                  <a:cubicBezTo>
                    <a:pt x="4812" y="5287"/>
                    <a:pt x="5097" y="5420"/>
                    <a:pt x="5396" y="5420"/>
                  </a:cubicBezTo>
                  <a:cubicBezTo>
                    <a:pt x="5577" y="5420"/>
                    <a:pt x="5762" y="5371"/>
                    <a:pt x="5938" y="5271"/>
                  </a:cubicBezTo>
                  <a:cubicBezTo>
                    <a:pt x="6572" y="4937"/>
                    <a:pt x="6672" y="4170"/>
                    <a:pt x="6272" y="3603"/>
                  </a:cubicBezTo>
                  <a:lnTo>
                    <a:pt x="5271" y="2369"/>
                  </a:lnTo>
                  <a:lnTo>
                    <a:pt x="0" y="0"/>
                  </a:lnTo>
                  <a:close/>
                </a:path>
              </a:pathLst>
            </a:custGeom>
            <a:solidFill>
              <a:srgbClr val="EAA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68"/>
            <p:cNvSpPr/>
            <p:nvPr/>
          </p:nvSpPr>
          <p:spPr>
            <a:xfrm>
              <a:off x="-3755850" y="3823175"/>
              <a:ext cx="412825" cy="372350"/>
            </a:xfrm>
            <a:custGeom>
              <a:rect b="b" l="l" r="r" t="t"/>
              <a:pathLst>
                <a:path extrusionOk="0" h="14894" w="16513">
                  <a:moveTo>
                    <a:pt x="5872" y="1"/>
                  </a:moveTo>
                  <a:lnTo>
                    <a:pt x="101" y="3370"/>
                  </a:lnTo>
                  <a:lnTo>
                    <a:pt x="1" y="9307"/>
                  </a:lnTo>
                  <a:lnTo>
                    <a:pt x="1502" y="11909"/>
                  </a:lnTo>
                  <a:cubicBezTo>
                    <a:pt x="1782" y="12418"/>
                    <a:pt x="1829" y="12791"/>
                    <a:pt x="2146" y="12791"/>
                  </a:cubicBezTo>
                  <a:cubicBezTo>
                    <a:pt x="2245" y="12791"/>
                    <a:pt x="2370" y="12755"/>
                    <a:pt x="2536" y="12676"/>
                  </a:cubicBezTo>
                  <a:cubicBezTo>
                    <a:pt x="3070" y="12410"/>
                    <a:pt x="3403" y="11876"/>
                    <a:pt x="3403" y="11309"/>
                  </a:cubicBezTo>
                  <a:lnTo>
                    <a:pt x="3270" y="6972"/>
                  </a:lnTo>
                  <a:lnTo>
                    <a:pt x="6172" y="9541"/>
                  </a:lnTo>
                  <a:lnTo>
                    <a:pt x="8006" y="13877"/>
                  </a:lnTo>
                  <a:cubicBezTo>
                    <a:pt x="8270" y="14511"/>
                    <a:pt x="8889" y="14894"/>
                    <a:pt x="9549" y="14894"/>
                  </a:cubicBezTo>
                  <a:cubicBezTo>
                    <a:pt x="9724" y="14894"/>
                    <a:pt x="9901" y="14867"/>
                    <a:pt x="10075" y="14811"/>
                  </a:cubicBezTo>
                  <a:cubicBezTo>
                    <a:pt x="10708" y="14578"/>
                    <a:pt x="11109" y="14011"/>
                    <a:pt x="11175" y="13344"/>
                  </a:cubicBezTo>
                  <a:lnTo>
                    <a:pt x="11542" y="13811"/>
                  </a:lnTo>
                  <a:cubicBezTo>
                    <a:pt x="11773" y="14093"/>
                    <a:pt x="12083" y="14256"/>
                    <a:pt x="12426" y="14256"/>
                  </a:cubicBezTo>
                  <a:cubicBezTo>
                    <a:pt x="12529" y="14256"/>
                    <a:pt x="12635" y="14242"/>
                    <a:pt x="12743" y="14211"/>
                  </a:cubicBezTo>
                  <a:cubicBezTo>
                    <a:pt x="13444" y="14044"/>
                    <a:pt x="13877" y="13310"/>
                    <a:pt x="13610" y="12576"/>
                  </a:cubicBezTo>
                  <a:lnTo>
                    <a:pt x="11576" y="7072"/>
                  </a:lnTo>
                  <a:lnTo>
                    <a:pt x="14778" y="11642"/>
                  </a:lnTo>
                  <a:cubicBezTo>
                    <a:pt x="14949" y="11877"/>
                    <a:pt x="15228" y="12016"/>
                    <a:pt x="15504" y="12016"/>
                  </a:cubicBezTo>
                  <a:cubicBezTo>
                    <a:pt x="15659" y="12016"/>
                    <a:pt x="15813" y="11972"/>
                    <a:pt x="15945" y="11876"/>
                  </a:cubicBezTo>
                  <a:cubicBezTo>
                    <a:pt x="16379" y="11642"/>
                    <a:pt x="16513" y="11142"/>
                    <a:pt x="16246" y="10708"/>
                  </a:cubicBezTo>
                  <a:lnTo>
                    <a:pt x="13244" y="5171"/>
                  </a:lnTo>
                  <a:lnTo>
                    <a:pt x="5872"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68"/>
            <p:cNvSpPr/>
            <p:nvPr/>
          </p:nvSpPr>
          <p:spPr>
            <a:xfrm>
              <a:off x="-3602400" y="3948675"/>
              <a:ext cx="129825" cy="213100"/>
            </a:xfrm>
            <a:custGeom>
              <a:rect b="b" l="l" r="r" t="t"/>
              <a:pathLst>
                <a:path extrusionOk="0" h="8524" w="5193">
                  <a:moveTo>
                    <a:pt x="205" y="1"/>
                  </a:moveTo>
                  <a:cubicBezTo>
                    <a:pt x="151" y="1"/>
                    <a:pt x="101" y="18"/>
                    <a:pt x="67" y="51"/>
                  </a:cubicBezTo>
                  <a:cubicBezTo>
                    <a:pt x="0" y="151"/>
                    <a:pt x="0" y="284"/>
                    <a:pt x="67" y="351"/>
                  </a:cubicBezTo>
                  <a:lnTo>
                    <a:pt x="3370" y="3854"/>
                  </a:lnTo>
                  <a:lnTo>
                    <a:pt x="4804" y="8324"/>
                  </a:lnTo>
                  <a:cubicBezTo>
                    <a:pt x="4871" y="8390"/>
                    <a:pt x="4937" y="8490"/>
                    <a:pt x="5037" y="8490"/>
                  </a:cubicBezTo>
                  <a:cubicBezTo>
                    <a:pt x="5056" y="8490"/>
                    <a:pt x="5075" y="8490"/>
                    <a:pt x="5076" y="8496"/>
                  </a:cubicBezTo>
                  <a:lnTo>
                    <a:pt x="5076" y="8496"/>
                  </a:lnTo>
                  <a:cubicBezTo>
                    <a:pt x="5135" y="8442"/>
                    <a:pt x="5192" y="8333"/>
                    <a:pt x="5137" y="8223"/>
                  </a:cubicBezTo>
                  <a:lnTo>
                    <a:pt x="3703" y="3687"/>
                  </a:lnTo>
                  <a:cubicBezTo>
                    <a:pt x="3703" y="3654"/>
                    <a:pt x="3703" y="3654"/>
                    <a:pt x="3636" y="3620"/>
                  </a:cubicBezTo>
                  <a:lnTo>
                    <a:pt x="367" y="51"/>
                  </a:lnTo>
                  <a:cubicBezTo>
                    <a:pt x="317" y="18"/>
                    <a:pt x="259" y="1"/>
                    <a:pt x="205" y="1"/>
                  </a:cubicBezTo>
                  <a:close/>
                  <a:moveTo>
                    <a:pt x="5076" y="8496"/>
                  </a:moveTo>
                  <a:lnTo>
                    <a:pt x="5076" y="8496"/>
                  </a:lnTo>
                  <a:cubicBezTo>
                    <a:pt x="5063" y="8508"/>
                    <a:pt x="5049" y="8518"/>
                    <a:pt x="5037" y="8524"/>
                  </a:cubicBezTo>
                  <a:cubicBezTo>
                    <a:pt x="5067" y="8509"/>
                    <a:pt x="5077" y="8501"/>
                    <a:pt x="5076" y="8496"/>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68"/>
            <p:cNvSpPr/>
            <p:nvPr/>
          </p:nvSpPr>
          <p:spPr>
            <a:xfrm>
              <a:off x="-3549025" y="3915325"/>
              <a:ext cx="90075" cy="88850"/>
            </a:xfrm>
            <a:custGeom>
              <a:rect b="b" l="l" r="r" t="t"/>
              <a:pathLst>
                <a:path extrusionOk="0" h="3554" w="3603">
                  <a:moveTo>
                    <a:pt x="238" y="1"/>
                  </a:moveTo>
                  <a:cubicBezTo>
                    <a:pt x="184" y="1"/>
                    <a:pt x="134" y="17"/>
                    <a:pt x="100" y="51"/>
                  </a:cubicBezTo>
                  <a:cubicBezTo>
                    <a:pt x="0" y="151"/>
                    <a:pt x="0" y="284"/>
                    <a:pt x="100" y="351"/>
                  </a:cubicBezTo>
                  <a:lnTo>
                    <a:pt x="3236" y="3486"/>
                  </a:lnTo>
                  <a:cubicBezTo>
                    <a:pt x="3269" y="3520"/>
                    <a:pt x="3303" y="3553"/>
                    <a:pt x="3336" y="3553"/>
                  </a:cubicBezTo>
                  <a:cubicBezTo>
                    <a:pt x="3403" y="3553"/>
                    <a:pt x="3469" y="3553"/>
                    <a:pt x="3503" y="3486"/>
                  </a:cubicBezTo>
                  <a:cubicBezTo>
                    <a:pt x="3603" y="3386"/>
                    <a:pt x="3603" y="3286"/>
                    <a:pt x="3503" y="3186"/>
                  </a:cubicBezTo>
                  <a:lnTo>
                    <a:pt x="401" y="51"/>
                  </a:lnTo>
                  <a:cubicBezTo>
                    <a:pt x="351" y="17"/>
                    <a:pt x="292" y="1"/>
                    <a:pt x="238"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68"/>
            <p:cNvSpPr/>
            <p:nvPr/>
          </p:nvSpPr>
          <p:spPr>
            <a:xfrm>
              <a:off x="-4006025" y="2867500"/>
              <a:ext cx="397800" cy="396125"/>
            </a:xfrm>
            <a:custGeom>
              <a:rect b="b" l="l" r="r" t="t"/>
              <a:pathLst>
                <a:path extrusionOk="0" h="15845" w="15912">
                  <a:moveTo>
                    <a:pt x="8681" y="0"/>
                  </a:moveTo>
                  <a:cubicBezTo>
                    <a:pt x="7516" y="0"/>
                    <a:pt x="6331" y="347"/>
                    <a:pt x="5271" y="1101"/>
                  </a:cubicBezTo>
                  <a:cubicBezTo>
                    <a:pt x="3170" y="2669"/>
                    <a:pt x="1035" y="5838"/>
                    <a:pt x="1" y="12142"/>
                  </a:cubicBezTo>
                  <a:lnTo>
                    <a:pt x="13410" y="15845"/>
                  </a:lnTo>
                  <a:cubicBezTo>
                    <a:pt x="13410" y="15845"/>
                    <a:pt x="15912" y="9574"/>
                    <a:pt x="14611" y="4637"/>
                  </a:cubicBezTo>
                  <a:cubicBezTo>
                    <a:pt x="13870" y="1788"/>
                    <a:pt x="11327" y="0"/>
                    <a:pt x="86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68"/>
            <p:cNvSpPr/>
            <p:nvPr/>
          </p:nvSpPr>
          <p:spPr>
            <a:xfrm>
              <a:off x="-4038550" y="2893050"/>
              <a:ext cx="411150" cy="1249925"/>
            </a:xfrm>
            <a:custGeom>
              <a:rect b="b" l="l" r="r" t="t"/>
              <a:pathLst>
                <a:path extrusionOk="0" h="49997" w="16446">
                  <a:moveTo>
                    <a:pt x="9218" y="0"/>
                  </a:moveTo>
                  <a:cubicBezTo>
                    <a:pt x="6955" y="0"/>
                    <a:pt x="4903" y="1501"/>
                    <a:pt x="4237" y="3815"/>
                  </a:cubicBezTo>
                  <a:lnTo>
                    <a:pt x="568" y="20093"/>
                  </a:lnTo>
                  <a:cubicBezTo>
                    <a:pt x="1" y="22662"/>
                    <a:pt x="534" y="25364"/>
                    <a:pt x="2035" y="27532"/>
                  </a:cubicBezTo>
                  <a:lnTo>
                    <a:pt x="11476" y="41108"/>
                  </a:lnTo>
                  <a:lnTo>
                    <a:pt x="11375" y="46512"/>
                  </a:lnTo>
                  <a:lnTo>
                    <a:pt x="12877" y="49114"/>
                  </a:lnTo>
                  <a:cubicBezTo>
                    <a:pt x="13182" y="49623"/>
                    <a:pt x="13215" y="49996"/>
                    <a:pt x="13540" y="49996"/>
                  </a:cubicBezTo>
                  <a:cubicBezTo>
                    <a:pt x="13641" y="49996"/>
                    <a:pt x="13770" y="49960"/>
                    <a:pt x="13944" y="49881"/>
                  </a:cubicBezTo>
                  <a:cubicBezTo>
                    <a:pt x="14478" y="49615"/>
                    <a:pt x="14811" y="49081"/>
                    <a:pt x="14811" y="48514"/>
                  </a:cubicBezTo>
                  <a:lnTo>
                    <a:pt x="14678" y="44177"/>
                  </a:lnTo>
                  <a:lnTo>
                    <a:pt x="16446" y="45745"/>
                  </a:lnTo>
                  <a:lnTo>
                    <a:pt x="16446" y="45745"/>
                  </a:lnTo>
                  <a:lnTo>
                    <a:pt x="14911" y="40174"/>
                  </a:lnTo>
                  <a:lnTo>
                    <a:pt x="6205" y="23162"/>
                  </a:lnTo>
                  <a:lnTo>
                    <a:pt x="7473" y="13756"/>
                  </a:lnTo>
                  <a:lnTo>
                    <a:pt x="9574" y="12"/>
                  </a:lnTo>
                  <a:cubicBezTo>
                    <a:pt x="9455" y="4"/>
                    <a:pt x="9336" y="0"/>
                    <a:pt x="9218"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68"/>
            <p:cNvSpPr/>
            <p:nvPr/>
          </p:nvSpPr>
          <p:spPr>
            <a:xfrm>
              <a:off x="-2846850" y="4531175"/>
              <a:ext cx="444500" cy="334450"/>
            </a:xfrm>
            <a:custGeom>
              <a:rect b="b" l="l" r="r" t="t"/>
              <a:pathLst>
                <a:path extrusionOk="0" h="13378" w="17780">
                  <a:moveTo>
                    <a:pt x="15077" y="1"/>
                  </a:moveTo>
                  <a:lnTo>
                    <a:pt x="0" y="8707"/>
                  </a:lnTo>
                  <a:lnTo>
                    <a:pt x="2702" y="13377"/>
                  </a:lnTo>
                  <a:lnTo>
                    <a:pt x="17779" y="4704"/>
                  </a:lnTo>
                  <a:lnTo>
                    <a:pt x="15077" y="1"/>
                  </a:ln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68"/>
            <p:cNvSpPr/>
            <p:nvPr/>
          </p:nvSpPr>
          <p:spPr>
            <a:xfrm>
              <a:off x="-3123725" y="3615525"/>
              <a:ext cx="165150" cy="231875"/>
            </a:xfrm>
            <a:custGeom>
              <a:rect b="b" l="l" r="r" t="t"/>
              <a:pathLst>
                <a:path extrusionOk="0" h="9275" w="6606">
                  <a:moveTo>
                    <a:pt x="317" y="1"/>
                  </a:moveTo>
                  <a:cubicBezTo>
                    <a:pt x="264" y="1"/>
                    <a:pt x="212" y="12"/>
                    <a:pt x="167" y="34"/>
                  </a:cubicBezTo>
                  <a:cubicBezTo>
                    <a:pt x="67" y="134"/>
                    <a:pt x="0" y="334"/>
                    <a:pt x="101" y="468"/>
                  </a:cubicBezTo>
                  <a:lnTo>
                    <a:pt x="6005" y="9141"/>
                  </a:lnTo>
                  <a:cubicBezTo>
                    <a:pt x="6105" y="9207"/>
                    <a:pt x="6172" y="9274"/>
                    <a:pt x="6272" y="9274"/>
                  </a:cubicBezTo>
                  <a:cubicBezTo>
                    <a:pt x="6338" y="9274"/>
                    <a:pt x="6405" y="9207"/>
                    <a:pt x="6438" y="9207"/>
                  </a:cubicBezTo>
                  <a:cubicBezTo>
                    <a:pt x="6572" y="9141"/>
                    <a:pt x="6605" y="8940"/>
                    <a:pt x="6505" y="8807"/>
                  </a:cubicBezTo>
                  <a:lnTo>
                    <a:pt x="601" y="134"/>
                  </a:lnTo>
                  <a:cubicBezTo>
                    <a:pt x="534" y="45"/>
                    <a:pt x="423" y="1"/>
                    <a:pt x="317" y="1"/>
                  </a:cubicBez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68"/>
            <p:cNvSpPr/>
            <p:nvPr/>
          </p:nvSpPr>
          <p:spPr>
            <a:xfrm>
              <a:off x="-3620750" y="3382875"/>
              <a:ext cx="575450" cy="205150"/>
            </a:xfrm>
            <a:custGeom>
              <a:rect b="b" l="l" r="r" t="t"/>
              <a:pathLst>
                <a:path extrusionOk="0" h="8206" w="23018">
                  <a:moveTo>
                    <a:pt x="22717" y="0"/>
                  </a:moveTo>
                  <a:lnTo>
                    <a:pt x="34" y="7605"/>
                  </a:lnTo>
                  <a:lnTo>
                    <a:pt x="1" y="8206"/>
                  </a:lnTo>
                  <a:lnTo>
                    <a:pt x="23017" y="567"/>
                  </a:lnTo>
                  <a:lnTo>
                    <a:pt x="22717" y="0"/>
                  </a:ln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68"/>
            <p:cNvSpPr/>
            <p:nvPr/>
          </p:nvSpPr>
          <p:spPr>
            <a:xfrm>
              <a:off x="-3624075" y="3418725"/>
              <a:ext cx="633800" cy="212675"/>
            </a:xfrm>
            <a:custGeom>
              <a:rect b="b" l="l" r="r" t="t"/>
              <a:pathLst>
                <a:path extrusionOk="0" h="8507" w="25352">
                  <a:moveTo>
                    <a:pt x="23617" y="0"/>
                  </a:moveTo>
                  <a:lnTo>
                    <a:pt x="67" y="7873"/>
                  </a:lnTo>
                  <a:lnTo>
                    <a:pt x="0" y="8506"/>
                  </a:lnTo>
                  <a:lnTo>
                    <a:pt x="0" y="8506"/>
                  </a:lnTo>
                  <a:lnTo>
                    <a:pt x="25352" y="34"/>
                  </a:lnTo>
                  <a:lnTo>
                    <a:pt x="23617" y="34"/>
                  </a:lnTo>
                  <a:lnTo>
                    <a:pt x="23617" y="0"/>
                  </a:ln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68"/>
            <p:cNvSpPr/>
            <p:nvPr/>
          </p:nvSpPr>
          <p:spPr>
            <a:xfrm>
              <a:off x="-3940975" y="2323425"/>
              <a:ext cx="260200" cy="136175"/>
            </a:xfrm>
            <a:custGeom>
              <a:rect b="b" l="l" r="r" t="t"/>
              <a:pathLst>
                <a:path extrusionOk="0" h="5447" w="10408">
                  <a:moveTo>
                    <a:pt x="8045" y="0"/>
                  </a:moveTo>
                  <a:cubicBezTo>
                    <a:pt x="6942" y="0"/>
                    <a:pt x="5002" y="702"/>
                    <a:pt x="4337" y="948"/>
                  </a:cubicBezTo>
                  <a:lnTo>
                    <a:pt x="1335" y="2149"/>
                  </a:lnTo>
                  <a:cubicBezTo>
                    <a:pt x="434" y="2516"/>
                    <a:pt x="0" y="3584"/>
                    <a:pt x="434" y="4484"/>
                  </a:cubicBezTo>
                  <a:cubicBezTo>
                    <a:pt x="731" y="5103"/>
                    <a:pt x="1340" y="5446"/>
                    <a:pt x="1975" y="5446"/>
                  </a:cubicBezTo>
                  <a:cubicBezTo>
                    <a:pt x="2196" y="5446"/>
                    <a:pt x="2420" y="5404"/>
                    <a:pt x="2636" y="5318"/>
                  </a:cubicBezTo>
                  <a:lnTo>
                    <a:pt x="5638" y="4117"/>
                  </a:lnTo>
                  <a:cubicBezTo>
                    <a:pt x="6505" y="3750"/>
                    <a:pt x="10408" y="2016"/>
                    <a:pt x="10008" y="1149"/>
                  </a:cubicBezTo>
                  <a:lnTo>
                    <a:pt x="8807" y="315"/>
                  </a:lnTo>
                  <a:cubicBezTo>
                    <a:pt x="8720" y="88"/>
                    <a:pt x="8434" y="0"/>
                    <a:pt x="8045"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68"/>
            <p:cNvSpPr/>
            <p:nvPr/>
          </p:nvSpPr>
          <p:spPr>
            <a:xfrm>
              <a:off x="-3818400" y="2283550"/>
              <a:ext cx="489550" cy="260675"/>
            </a:xfrm>
            <a:custGeom>
              <a:rect b="b" l="l" r="r" t="t"/>
              <a:pathLst>
                <a:path extrusionOk="0" h="10427" w="19582">
                  <a:moveTo>
                    <a:pt x="11324" y="0"/>
                  </a:moveTo>
                  <a:cubicBezTo>
                    <a:pt x="7409" y="0"/>
                    <a:pt x="3494" y="890"/>
                    <a:pt x="1" y="2510"/>
                  </a:cubicBezTo>
                  <a:cubicBezTo>
                    <a:pt x="435" y="4578"/>
                    <a:pt x="1068" y="6680"/>
                    <a:pt x="2403" y="8281"/>
                  </a:cubicBezTo>
                  <a:cubicBezTo>
                    <a:pt x="3433" y="9543"/>
                    <a:pt x="5059" y="10427"/>
                    <a:pt x="6668" y="10427"/>
                  </a:cubicBezTo>
                  <a:cubicBezTo>
                    <a:pt x="7143" y="10427"/>
                    <a:pt x="7617" y="10350"/>
                    <a:pt x="8073" y="10182"/>
                  </a:cubicBezTo>
                  <a:cubicBezTo>
                    <a:pt x="9174" y="9749"/>
                    <a:pt x="10108" y="8848"/>
                    <a:pt x="11276" y="8781"/>
                  </a:cubicBezTo>
                  <a:cubicBezTo>
                    <a:pt x="11293" y="8781"/>
                    <a:pt x="11309" y="8781"/>
                    <a:pt x="11326" y="8781"/>
                  </a:cubicBezTo>
                  <a:cubicBezTo>
                    <a:pt x="12870" y="8781"/>
                    <a:pt x="14094" y="10283"/>
                    <a:pt x="15612" y="10316"/>
                  </a:cubicBezTo>
                  <a:cubicBezTo>
                    <a:pt x="16546" y="10316"/>
                    <a:pt x="17413" y="9782"/>
                    <a:pt x="18014" y="9048"/>
                  </a:cubicBezTo>
                  <a:cubicBezTo>
                    <a:pt x="18581" y="8281"/>
                    <a:pt x="18881" y="7380"/>
                    <a:pt x="19081" y="6513"/>
                  </a:cubicBezTo>
                  <a:cubicBezTo>
                    <a:pt x="19448" y="4945"/>
                    <a:pt x="19582" y="3110"/>
                    <a:pt x="18548" y="1876"/>
                  </a:cubicBezTo>
                  <a:cubicBezTo>
                    <a:pt x="17714" y="876"/>
                    <a:pt x="16346" y="475"/>
                    <a:pt x="15045" y="275"/>
                  </a:cubicBezTo>
                  <a:cubicBezTo>
                    <a:pt x="13814" y="90"/>
                    <a:pt x="12569" y="0"/>
                    <a:pt x="11324"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68"/>
            <p:cNvSpPr/>
            <p:nvPr/>
          </p:nvSpPr>
          <p:spPr>
            <a:xfrm>
              <a:off x="-3786700" y="2268900"/>
              <a:ext cx="490375" cy="260775"/>
            </a:xfrm>
            <a:custGeom>
              <a:rect b="b" l="l" r="r" t="t"/>
              <a:pathLst>
                <a:path extrusionOk="0" h="10431" w="19615">
                  <a:moveTo>
                    <a:pt x="11262" y="0"/>
                  </a:moveTo>
                  <a:cubicBezTo>
                    <a:pt x="7377" y="0"/>
                    <a:pt x="3490" y="889"/>
                    <a:pt x="1" y="2496"/>
                  </a:cubicBezTo>
                  <a:cubicBezTo>
                    <a:pt x="468" y="4597"/>
                    <a:pt x="1101" y="6665"/>
                    <a:pt x="2436" y="8300"/>
                  </a:cubicBezTo>
                  <a:cubicBezTo>
                    <a:pt x="3482" y="9551"/>
                    <a:pt x="5076" y="10430"/>
                    <a:pt x="6664" y="10430"/>
                  </a:cubicBezTo>
                  <a:cubicBezTo>
                    <a:pt x="7151" y="10430"/>
                    <a:pt x="7637" y="10348"/>
                    <a:pt x="8106" y="10168"/>
                  </a:cubicBezTo>
                  <a:cubicBezTo>
                    <a:pt x="9207" y="9767"/>
                    <a:pt x="10141" y="8833"/>
                    <a:pt x="11309" y="8800"/>
                  </a:cubicBezTo>
                  <a:cubicBezTo>
                    <a:pt x="11325" y="8800"/>
                    <a:pt x="11342" y="8800"/>
                    <a:pt x="11358" y="8800"/>
                  </a:cubicBezTo>
                  <a:cubicBezTo>
                    <a:pt x="12870" y="8800"/>
                    <a:pt x="14127" y="10302"/>
                    <a:pt x="15645" y="10335"/>
                  </a:cubicBezTo>
                  <a:cubicBezTo>
                    <a:pt x="16579" y="10335"/>
                    <a:pt x="17446" y="9801"/>
                    <a:pt x="18013" y="9034"/>
                  </a:cubicBezTo>
                  <a:cubicBezTo>
                    <a:pt x="18614" y="8300"/>
                    <a:pt x="18914" y="7366"/>
                    <a:pt x="19114" y="6498"/>
                  </a:cubicBezTo>
                  <a:cubicBezTo>
                    <a:pt x="19481" y="4964"/>
                    <a:pt x="19615" y="3129"/>
                    <a:pt x="18580" y="1862"/>
                  </a:cubicBezTo>
                  <a:cubicBezTo>
                    <a:pt x="17747" y="861"/>
                    <a:pt x="16346" y="494"/>
                    <a:pt x="15078" y="294"/>
                  </a:cubicBezTo>
                  <a:cubicBezTo>
                    <a:pt x="13816" y="96"/>
                    <a:pt x="12539" y="0"/>
                    <a:pt x="11262" y="0"/>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68"/>
            <p:cNvSpPr/>
            <p:nvPr/>
          </p:nvSpPr>
          <p:spPr>
            <a:xfrm>
              <a:off x="-3644100" y="2269250"/>
              <a:ext cx="242700" cy="260000"/>
            </a:xfrm>
            <a:custGeom>
              <a:rect b="b" l="l" r="r" t="t"/>
              <a:pathLst>
                <a:path extrusionOk="0" h="10400" w="9708">
                  <a:moveTo>
                    <a:pt x="5633" y="1"/>
                  </a:moveTo>
                  <a:cubicBezTo>
                    <a:pt x="4428" y="1"/>
                    <a:pt x="3224" y="84"/>
                    <a:pt x="2035" y="247"/>
                  </a:cubicBezTo>
                  <a:lnTo>
                    <a:pt x="1" y="10287"/>
                  </a:lnTo>
                  <a:cubicBezTo>
                    <a:pt x="328" y="10358"/>
                    <a:pt x="668" y="10399"/>
                    <a:pt x="1012" y="10399"/>
                  </a:cubicBezTo>
                  <a:cubicBezTo>
                    <a:pt x="1474" y="10399"/>
                    <a:pt x="1944" y="10326"/>
                    <a:pt x="2402" y="10154"/>
                  </a:cubicBezTo>
                  <a:cubicBezTo>
                    <a:pt x="3503" y="9753"/>
                    <a:pt x="4437" y="8819"/>
                    <a:pt x="5605" y="8786"/>
                  </a:cubicBezTo>
                  <a:cubicBezTo>
                    <a:pt x="6072" y="8786"/>
                    <a:pt x="6505" y="8920"/>
                    <a:pt x="6906" y="9053"/>
                  </a:cubicBezTo>
                  <a:lnTo>
                    <a:pt x="9708" y="313"/>
                  </a:lnTo>
                  <a:cubicBezTo>
                    <a:pt x="9607" y="313"/>
                    <a:pt x="9474" y="280"/>
                    <a:pt x="9407" y="280"/>
                  </a:cubicBezTo>
                  <a:cubicBezTo>
                    <a:pt x="8161" y="92"/>
                    <a:pt x="6897" y="1"/>
                    <a:pt x="5633" y="1"/>
                  </a:cubicBezTo>
                  <a:close/>
                </a:path>
              </a:pathLst>
            </a:custGeom>
            <a:solidFill>
              <a:srgbClr val="88C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68"/>
            <p:cNvSpPr/>
            <p:nvPr/>
          </p:nvSpPr>
          <p:spPr>
            <a:xfrm>
              <a:off x="-2830175" y="2628600"/>
              <a:ext cx="334425" cy="426550"/>
            </a:xfrm>
            <a:custGeom>
              <a:rect b="b" l="l" r="r" t="t"/>
              <a:pathLst>
                <a:path extrusionOk="0" h="17062" w="13377">
                  <a:moveTo>
                    <a:pt x="11492" y="1"/>
                  </a:moveTo>
                  <a:cubicBezTo>
                    <a:pt x="11314" y="1"/>
                    <a:pt x="11144" y="52"/>
                    <a:pt x="11008" y="150"/>
                  </a:cubicBezTo>
                  <a:lnTo>
                    <a:pt x="3870" y="5320"/>
                  </a:lnTo>
                  <a:lnTo>
                    <a:pt x="0" y="12392"/>
                  </a:lnTo>
                  <a:lnTo>
                    <a:pt x="4737" y="17062"/>
                  </a:lnTo>
                  <a:cubicBezTo>
                    <a:pt x="8073" y="16795"/>
                    <a:pt x="9607" y="13893"/>
                    <a:pt x="9607" y="13893"/>
                  </a:cubicBezTo>
                  <a:lnTo>
                    <a:pt x="9974" y="13959"/>
                  </a:lnTo>
                  <a:cubicBezTo>
                    <a:pt x="10098" y="13990"/>
                    <a:pt x="10223" y="14005"/>
                    <a:pt x="10348" y="14005"/>
                  </a:cubicBezTo>
                  <a:cubicBezTo>
                    <a:pt x="10891" y="14005"/>
                    <a:pt x="11416" y="13721"/>
                    <a:pt x="11742" y="13259"/>
                  </a:cubicBezTo>
                  <a:lnTo>
                    <a:pt x="13043" y="11324"/>
                  </a:lnTo>
                  <a:cubicBezTo>
                    <a:pt x="13243" y="10991"/>
                    <a:pt x="13376" y="10624"/>
                    <a:pt x="13376" y="10223"/>
                  </a:cubicBezTo>
                  <a:cubicBezTo>
                    <a:pt x="13376" y="9156"/>
                    <a:pt x="12909" y="8222"/>
                    <a:pt x="12142" y="7555"/>
                  </a:cubicBezTo>
                  <a:lnTo>
                    <a:pt x="9574" y="5453"/>
                  </a:lnTo>
                  <a:lnTo>
                    <a:pt x="12242" y="1384"/>
                  </a:lnTo>
                  <a:cubicBezTo>
                    <a:pt x="12542" y="917"/>
                    <a:pt x="12376" y="283"/>
                    <a:pt x="11875" y="83"/>
                  </a:cubicBezTo>
                  <a:cubicBezTo>
                    <a:pt x="11750" y="27"/>
                    <a:pt x="11619" y="1"/>
                    <a:pt x="11492"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68"/>
            <p:cNvSpPr/>
            <p:nvPr/>
          </p:nvSpPr>
          <p:spPr>
            <a:xfrm>
              <a:off x="-2594175" y="2868325"/>
              <a:ext cx="98425" cy="111775"/>
            </a:xfrm>
            <a:custGeom>
              <a:rect b="b" l="l" r="r" t="t"/>
              <a:pathLst>
                <a:path extrusionOk="0" h="4471" w="3937">
                  <a:moveTo>
                    <a:pt x="3836" y="1"/>
                  </a:moveTo>
                  <a:lnTo>
                    <a:pt x="0" y="4471"/>
                  </a:lnTo>
                  <a:lnTo>
                    <a:pt x="167" y="4304"/>
                  </a:lnTo>
                  <a:lnTo>
                    <a:pt x="501" y="4370"/>
                  </a:lnTo>
                  <a:cubicBezTo>
                    <a:pt x="637" y="4401"/>
                    <a:pt x="772" y="4416"/>
                    <a:pt x="905" y="4416"/>
                  </a:cubicBezTo>
                  <a:cubicBezTo>
                    <a:pt x="1483" y="4416"/>
                    <a:pt x="2003" y="4132"/>
                    <a:pt x="2302" y="3670"/>
                  </a:cubicBezTo>
                  <a:lnTo>
                    <a:pt x="3603" y="1735"/>
                  </a:lnTo>
                  <a:cubicBezTo>
                    <a:pt x="3803" y="1402"/>
                    <a:pt x="3936" y="1001"/>
                    <a:pt x="3936" y="634"/>
                  </a:cubicBezTo>
                  <a:cubicBezTo>
                    <a:pt x="3936" y="401"/>
                    <a:pt x="3903" y="201"/>
                    <a:pt x="3836" y="1"/>
                  </a:cubicBezTo>
                  <a:close/>
                </a:path>
              </a:pathLst>
            </a:custGeom>
            <a:solidFill>
              <a:srgbClr val="EF87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68"/>
            <p:cNvSpPr/>
            <p:nvPr/>
          </p:nvSpPr>
          <p:spPr>
            <a:xfrm>
              <a:off x="-2655050" y="2795525"/>
              <a:ext cx="104250" cy="82000"/>
            </a:xfrm>
            <a:custGeom>
              <a:rect b="b" l="l" r="r" t="t"/>
              <a:pathLst>
                <a:path extrusionOk="0" h="3280" w="4170">
                  <a:moveTo>
                    <a:pt x="3968" y="0"/>
                  </a:moveTo>
                  <a:cubicBezTo>
                    <a:pt x="3925" y="0"/>
                    <a:pt x="3878" y="16"/>
                    <a:pt x="3836" y="44"/>
                  </a:cubicBezTo>
                  <a:lnTo>
                    <a:pt x="1201" y="1578"/>
                  </a:lnTo>
                  <a:cubicBezTo>
                    <a:pt x="1201" y="1578"/>
                    <a:pt x="1168" y="1578"/>
                    <a:pt x="1168" y="1612"/>
                  </a:cubicBezTo>
                  <a:lnTo>
                    <a:pt x="67" y="2946"/>
                  </a:lnTo>
                  <a:cubicBezTo>
                    <a:pt x="0" y="3046"/>
                    <a:pt x="34" y="3146"/>
                    <a:pt x="100" y="3246"/>
                  </a:cubicBezTo>
                  <a:cubicBezTo>
                    <a:pt x="167" y="3280"/>
                    <a:pt x="200" y="3280"/>
                    <a:pt x="234" y="3280"/>
                  </a:cubicBezTo>
                  <a:cubicBezTo>
                    <a:pt x="334" y="3280"/>
                    <a:pt x="400" y="3246"/>
                    <a:pt x="400" y="3213"/>
                  </a:cubicBezTo>
                  <a:lnTo>
                    <a:pt x="1435" y="1912"/>
                  </a:lnTo>
                  <a:lnTo>
                    <a:pt x="4036" y="411"/>
                  </a:lnTo>
                  <a:cubicBezTo>
                    <a:pt x="4170" y="377"/>
                    <a:pt x="4170" y="244"/>
                    <a:pt x="4103" y="111"/>
                  </a:cubicBezTo>
                  <a:cubicBezTo>
                    <a:pt x="4084" y="32"/>
                    <a:pt x="4030" y="0"/>
                    <a:pt x="3968"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68"/>
            <p:cNvSpPr/>
            <p:nvPr/>
          </p:nvSpPr>
          <p:spPr>
            <a:xfrm>
              <a:off x="-2616700" y="2827000"/>
              <a:ext cx="104275" cy="82225"/>
            </a:xfrm>
            <a:custGeom>
              <a:rect b="b" l="l" r="r" t="t"/>
              <a:pathLst>
                <a:path extrusionOk="0" h="3289" w="4171">
                  <a:moveTo>
                    <a:pt x="3959" y="1"/>
                  </a:moveTo>
                  <a:cubicBezTo>
                    <a:pt x="3922" y="1"/>
                    <a:pt x="3881" y="8"/>
                    <a:pt x="3837" y="19"/>
                  </a:cubicBezTo>
                  <a:lnTo>
                    <a:pt x="1201" y="1554"/>
                  </a:lnTo>
                  <a:cubicBezTo>
                    <a:pt x="1201" y="1554"/>
                    <a:pt x="1168" y="1554"/>
                    <a:pt x="1168" y="1620"/>
                  </a:cubicBezTo>
                  <a:lnTo>
                    <a:pt x="67" y="2921"/>
                  </a:lnTo>
                  <a:cubicBezTo>
                    <a:pt x="1" y="3021"/>
                    <a:pt x="34" y="3155"/>
                    <a:pt x="134" y="3221"/>
                  </a:cubicBezTo>
                  <a:cubicBezTo>
                    <a:pt x="167" y="3288"/>
                    <a:pt x="201" y="3288"/>
                    <a:pt x="234" y="3288"/>
                  </a:cubicBezTo>
                  <a:cubicBezTo>
                    <a:pt x="301" y="3288"/>
                    <a:pt x="368" y="3221"/>
                    <a:pt x="401" y="3188"/>
                  </a:cubicBezTo>
                  <a:lnTo>
                    <a:pt x="1468" y="1887"/>
                  </a:lnTo>
                  <a:lnTo>
                    <a:pt x="4037" y="386"/>
                  </a:lnTo>
                  <a:cubicBezTo>
                    <a:pt x="4170" y="353"/>
                    <a:pt x="4170" y="219"/>
                    <a:pt x="4137" y="119"/>
                  </a:cubicBezTo>
                  <a:cubicBezTo>
                    <a:pt x="4092" y="30"/>
                    <a:pt x="4033" y="1"/>
                    <a:pt x="3959"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68"/>
            <p:cNvSpPr/>
            <p:nvPr/>
          </p:nvSpPr>
          <p:spPr>
            <a:xfrm>
              <a:off x="-2690075" y="2759800"/>
              <a:ext cx="103425" cy="81875"/>
            </a:xfrm>
            <a:custGeom>
              <a:rect b="b" l="l" r="r" t="t"/>
              <a:pathLst>
                <a:path extrusionOk="0" h="3275" w="4137">
                  <a:moveTo>
                    <a:pt x="3950" y="0"/>
                  </a:moveTo>
                  <a:cubicBezTo>
                    <a:pt x="3915" y="0"/>
                    <a:pt x="3879" y="10"/>
                    <a:pt x="3836" y="39"/>
                  </a:cubicBezTo>
                  <a:lnTo>
                    <a:pt x="1234" y="1573"/>
                  </a:lnTo>
                  <a:cubicBezTo>
                    <a:pt x="1168" y="1573"/>
                    <a:pt x="1168" y="1606"/>
                    <a:pt x="1168" y="1606"/>
                  </a:cubicBezTo>
                  <a:lnTo>
                    <a:pt x="100" y="2941"/>
                  </a:lnTo>
                  <a:cubicBezTo>
                    <a:pt x="0" y="3041"/>
                    <a:pt x="67" y="3208"/>
                    <a:pt x="134" y="3241"/>
                  </a:cubicBezTo>
                  <a:cubicBezTo>
                    <a:pt x="167" y="3274"/>
                    <a:pt x="234" y="3274"/>
                    <a:pt x="267" y="3274"/>
                  </a:cubicBezTo>
                  <a:cubicBezTo>
                    <a:pt x="334" y="3274"/>
                    <a:pt x="400" y="3241"/>
                    <a:pt x="434" y="3208"/>
                  </a:cubicBezTo>
                  <a:lnTo>
                    <a:pt x="1468" y="1907"/>
                  </a:lnTo>
                  <a:lnTo>
                    <a:pt x="4070" y="405"/>
                  </a:lnTo>
                  <a:cubicBezTo>
                    <a:pt x="4136" y="372"/>
                    <a:pt x="4136" y="339"/>
                    <a:pt x="4136" y="339"/>
                  </a:cubicBezTo>
                  <a:lnTo>
                    <a:pt x="3970" y="205"/>
                  </a:lnTo>
                  <a:lnTo>
                    <a:pt x="4103" y="39"/>
                  </a:lnTo>
                  <a:cubicBezTo>
                    <a:pt x="4045" y="19"/>
                    <a:pt x="3999" y="0"/>
                    <a:pt x="3950"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68"/>
            <p:cNvSpPr/>
            <p:nvPr/>
          </p:nvSpPr>
          <p:spPr>
            <a:xfrm>
              <a:off x="-2592525" y="4898950"/>
              <a:ext cx="521250" cy="274375"/>
            </a:xfrm>
            <a:custGeom>
              <a:rect b="b" l="l" r="r" t="t"/>
              <a:pathLst>
                <a:path extrusionOk="0" h="10975" w="20850">
                  <a:moveTo>
                    <a:pt x="3704" y="0"/>
                  </a:moveTo>
                  <a:lnTo>
                    <a:pt x="1" y="1535"/>
                  </a:lnTo>
                  <a:lnTo>
                    <a:pt x="268" y="7372"/>
                  </a:lnTo>
                  <a:cubicBezTo>
                    <a:pt x="368" y="9374"/>
                    <a:pt x="2036" y="10975"/>
                    <a:pt x="4071" y="10975"/>
                  </a:cubicBezTo>
                  <a:lnTo>
                    <a:pt x="20849" y="10975"/>
                  </a:lnTo>
                  <a:cubicBezTo>
                    <a:pt x="11442" y="9541"/>
                    <a:pt x="5472" y="2369"/>
                    <a:pt x="37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68"/>
            <p:cNvSpPr/>
            <p:nvPr/>
          </p:nvSpPr>
          <p:spPr>
            <a:xfrm>
              <a:off x="-3255477" y="2625830"/>
              <a:ext cx="1234250" cy="1581550"/>
            </a:xfrm>
            <a:custGeom>
              <a:rect b="b" l="l" r="r" t="t"/>
              <a:pathLst>
                <a:path extrusionOk="0" h="63262" w="49370">
                  <a:moveTo>
                    <a:pt x="27828" y="1"/>
                  </a:moveTo>
                  <a:cubicBezTo>
                    <a:pt x="27654" y="1"/>
                    <a:pt x="27476" y="53"/>
                    <a:pt x="27320" y="150"/>
                  </a:cubicBezTo>
                  <a:lnTo>
                    <a:pt x="20182" y="5320"/>
                  </a:lnTo>
                  <a:lnTo>
                    <a:pt x="16313" y="12392"/>
                  </a:lnTo>
                  <a:cubicBezTo>
                    <a:pt x="15679" y="10758"/>
                    <a:pt x="14445" y="9390"/>
                    <a:pt x="12843" y="8756"/>
                  </a:cubicBezTo>
                  <a:cubicBezTo>
                    <a:pt x="10642" y="7889"/>
                    <a:pt x="8140" y="8389"/>
                    <a:pt x="5805" y="7889"/>
                  </a:cubicBezTo>
                  <a:cubicBezTo>
                    <a:pt x="4171" y="7555"/>
                    <a:pt x="2736" y="6788"/>
                    <a:pt x="1469" y="5721"/>
                  </a:cubicBezTo>
                  <a:lnTo>
                    <a:pt x="1469" y="5721"/>
                  </a:lnTo>
                  <a:cubicBezTo>
                    <a:pt x="2269" y="6121"/>
                    <a:pt x="3136" y="6454"/>
                    <a:pt x="4070" y="6588"/>
                  </a:cubicBezTo>
                  <a:cubicBezTo>
                    <a:pt x="4499" y="6656"/>
                    <a:pt x="4934" y="6691"/>
                    <a:pt x="5368" y="6691"/>
                  </a:cubicBezTo>
                  <a:cubicBezTo>
                    <a:pt x="7466" y="6691"/>
                    <a:pt x="9549" y="5889"/>
                    <a:pt x="10875" y="4286"/>
                  </a:cubicBezTo>
                  <a:lnTo>
                    <a:pt x="10875" y="4286"/>
                  </a:lnTo>
                  <a:cubicBezTo>
                    <a:pt x="9605" y="5219"/>
                    <a:pt x="8049" y="5647"/>
                    <a:pt x="6467" y="5647"/>
                  </a:cubicBezTo>
                  <a:cubicBezTo>
                    <a:pt x="4767" y="5647"/>
                    <a:pt x="3037" y="5152"/>
                    <a:pt x="1602" y="4253"/>
                  </a:cubicBezTo>
                  <a:cubicBezTo>
                    <a:pt x="1268" y="4053"/>
                    <a:pt x="935" y="3786"/>
                    <a:pt x="635" y="3552"/>
                  </a:cubicBezTo>
                  <a:lnTo>
                    <a:pt x="635" y="3552"/>
                  </a:lnTo>
                  <a:cubicBezTo>
                    <a:pt x="1602" y="10557"/>
                    <a:pt x="1502" y="18563"/>
                    <a:pt x="801" y="25601"/>
                  </a:cubicBezTo>
                  <a:cubicBezTo>
                    <a:pt x="1" y="33507"/>
                    <a:pt x="6205" y="42280"/>
                    <a:pt x="11776" y="48384"/>
                  </a:cubicBezTo>
                  <a:lnTo>
                    <a:pt x="23951" y="48384"/>
                  </a:lnTo>
                  <a:lnTo>
                    <a:pt x="30790" y="58792"/>
                  </a:lnTo>
                  <a:lnTo>
                    <a:pt x="49369" y="63262"/>
                  </a:lnTo>
                  <a:lnTo>
                    <a:pt x="47001" y="57424"/>
                  </a:lnTo>
                  <a:lnTo>
                    <a:pt x="44666" y="58292"/>
                  </a:lnTo>
                  <a:lnTo>
                    <a:pt x="37494" y="41646"/>
                  </a:lnTo>
                  <a:cubicBezTo>
                    <a:pt x="37127" y="40646"/>
                    <a:pt x="36494" y="39578"/>
                    <a:pt x="35726" y="38477"/>
                  </a:cubicBezTo>
                  <a:cubicBezTo>
                    <a:pt x="32644" y="34069"/>
                    <a:pt x="27519" y="31472"/>
                    <a:pt x="22087" y="31472"/>
                  </a:cubicBezTo>
                  <a:cubicBezTo>
                    <a:pt x="22053" y="31472"/>
                    <a:pt x="22018" y="31472"/>
                    <a:pt x="21983" y="31472"/>
                  </a:cubicBezTo>
                  <a:lnTo>
                    <a:pt x="21049" y="31472"/>
                  </a:lnTo>
                  <a:cubicBezTo>
                    <a:pt x="21183" y="30105"/>
                    <a:pt x="20849" y="28737"/>
                    <a:pt x="19982" y="27603"/>
                  </a:cubicBezTo>
                  <a:cubicBezTo>
                    <a:pt x="18648" y="25902"/>
                    <a:pt x="16313" y="24901"/>
                    <a:pt x="15212" y="23166"/>
                  </a:cubicBezTo>
                  <a:lnTo>
                    <a:pt x="21316" y="16929"/>
                  </a:lnTo>
                  <a:cubicBezTo>
                    <a:pt x="24385" y="16495"/>
                    <a:pt x="25853" y="13793"/>
                    <a:pt x="25853" y="13793"/>
                  </a:cubicBezTo>
                  <a:lnTo>
                    <a:pt x="26186" y="13893"/>
                  </a:lnTo>
                  <a:cubicBezTo>
                    <a:pt x="26316" y="13924"/>
                    <a:pt x="26446" y="13939"/>
                    <a:pt x="26575" y="13939"/>
                  </a:cubicBezTo>
                  <a:cubicBezTo>
                    <a:pt x="27145" y="13939"/>
                    <a:pt x="27688" y="13649"/>
                    <a:pt x="27988" y="13159"/>
                  </a:cubicBezTo>
                  <a:lnTo>
                    <a:pt x="29288" y="11258"/>
                  </a:lnTo>
                  <a:cubicBezTo>
                    <a:pt x="29322" y="11158"/>
                    <a:pt x="29422" y="11091"/>
                    <a:pt x="29455" y="10991"/>
                  </a:cubicBezTo>
                  <a:cubicBezTo>
                    <a:pt x="29489" y="10924"/>
                    <a:pt x="29522" y="10824"/>
                    <a:pt x="29589" y="10724"/>
                  </a:cubicBezTo>
                  <a:cubicBezTo>
                    <a:pt x="29622" y="10491"/>
                    <a:pt x="29655" y="10324"/>
                    <a:pt x="29655" y="10124"/>
                  </a:cubicBezTo>
                  <a:lnTo>
                    <a:pt x="29655" y="9790"/>
                  </a:lnTo>
                  <a:cubicBezTo>
                    <a:pt x="29655" y="9723"/>
                    <a:pt x="29622" y="9590"/>
                    <a:pt x="29622" y="9490"/>
                  </a:cubicBezTo>
                  <a:cubicBezTo>
                    <a:pt x="29522" y="8956"/>
                    <a:pt x="29288" y="8456"/>
                    <a:pt x="28955" y="8056"/>
                  </a:cubicBezTo>
                  <a:lnTo>
                    <a:pt x="28955" y="7989"/>
                  </a:lnTo>
                  <a:cubicBezTo>
                    <a:pt x="28888" y="7956"/>
                    <a:pt x="28888" y="7922"/>
                    <a:pt x="28855" y="7922"/>
                  </a:cubicBezTo>
                  <a:cubicBezTo>
                    <a:pt x="28721" y="7755"/>
                    <a:pt x="28621" y="7622"/>
                    <a:pt x="28455" y="7489"/>
                  </a:cubicBezTo>
                  <a:lnTo>
                    <a:pt x="26053" y="5587"/>
                  </a:lnTo>
                  <a:lnTo>
                    <a:pt x="25886" y="5454"/>
                  </a:lnTo>
                  <a:lnTo>
                    <a:pt x="26019" y="5287"/>
                  </a:lnTo>
                  <a:lnTo>
                    <a:pt x="28588" y="1384"/>
                  </a:lnTo>
                  <a:cubicBezTo>
                    <a:pt x="28855" y="917"/>
                    <a:pt x="28688" y="283"/>
                    <a:pt x="28188" y="83"/>
                  </a:cubicBezTo>
                  <a:cubicBezTo>
                    <a:pt x="28076" y="28"/>
                    <a:pt x="27953" y="1"/>
                    <a:pt x="27828" y="1"/>
                  </a:cubicBezTo>
                  <a:close/>
                </a:path>
              </a:pathLst>
            </a:custGeom>
            <a:solidFill>
              <a:srgbClr val="9E9E9E">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68"/>
            <p:cNvSpPr/>
            <p:nvPr/>
          </p:nvSpPr>
          <p:spPr>
            <a:xfrm>
              <a:off x="-4055225" y="1944325"/>
              <a:ext cx="846475" cy="506225"/>
            </a:xfrm>
            <a:custGeom>
              <a:rect b="b" l="l" r="r" t="t"/>
              <a:pathLst>
                <a:path extrusionOk="0" h="20249" w="33859">
                  <a:moveTo>
                    <a:pt x="16546" y="1"/>
                  </a:moveTo>
                  <a:cubicBezTo>
                    <a:pt x="16179" y="1902"/>
                    <a:pt x="15345" y="3670"/>
                    <a:pt x="14177" y="5238"/>
                  </a:cubicBezTo>
                  <a:cubicBezTo>
                    <a:pt x="11942" y="5738"/>
                    <a:pt x="9707" y="6305"/>
                    <a:pt x="7673" y="7339"/>
                  </a:cubicBezTo>
                  <a:lnTo>
                    <a:pt x="6805" y="7840"/>
                  </a:lnTo>
                  <a:cubicBezTo>
                    <a:pt x="5071" y="8007"/>
                    <a:pt x="3336" y="7940"/>
                    <a:pt x="1835" y="8740"/>
                  </a:cubicBezTo>
                  <a:cubicBezTo>
                    <a:pt x="1035" y="9174"/>
                    <a:pt x="434" y="9841"/>
                    <a:pt x="1" y="10675"/>
                  </a:cubicBezTo>
                  <a:cubicBezTo>
                    <a:pt x="601" y="10909"/>
                    <a:pt x="1201" y="11109"/>
                    <a:pt x="1835" y="11276"/>
                  </a:cubicBezTo>
                  <a:cubicBezTo>
                    <a:pt x="2469" y="10242"/>
                    <a:pt x="3370" y="9341"/>
                    <a:pt x="4504" y="8841"/>
                  </a:cubicBezTo>
                  <a:cubicBezTo>
                    <a:pt x="5004" y="8607"/>
                    <a:pt x="5538" y="8440"/>
                    <a:pt x="6138" y="8307"/>
                  </a:cubicBezTo>
                  <a:lnTo>
                    <a:pt x="6138" y="8307"/>
                  </a:lnTo>
                  <a:cubicBezTo>
                    <a:pt x="4871" y="9174"/>
                    <a:pt x="3737" y="10275"/>
                    <a:pt x="2969" y="11542"/>
                  </a:cubicBezTo>
                  <a:cubicBezTo>
                    <a:pt x="12676" y="13877"/>
                    <a:pt x="23317" y="11776"/>
                    <a:pt x="27053" y="15145"/>
                  </a:cubicBezTo>
                  <a:cubicBezTo>
                    <a:pt x="28387" y="16346"/>
                    <a:pt x="29555" y="18114"/>
                    <a:pt x="30489" y="20249"/>
                  </a:cubicBezTo>
                  <a:cubicBezTo>
                    <a:pt x="31023" y="20115"/>
                    <a:pt x="31556" y="19848"/>
                    <a:pt x="31990" y="19481"/>
                  </a:cubicBezTo>
                  <a:cubicBezTo>
                    <a:pt x="33725" y="17980"/>
                    <a:pt x="33858" y="15178"/>
                    <a:pt x="32757" y="13144"/>
                  </a:cubicBezTo>
                  <a:cubicBezTo>
                    <a:pt x="32157" y="11909"/>
                    <a:pt x="31189" y="10909"/>
                    <a:pt x="30089" y="10008"/>
                  </a:cubicBezTo>
                  <a:cubicBezTo>
                    <a:pt x="30189" y="9608"/>
                    <a:pt x="30222" y="9174"/>
                    <a:pt x="30222" y="8774"/>
                  </a:cubicBezTo>
                  <a:cubicBezTo>
                    <a:pt x="30155" y="6339"/>
                    <a:pt x="28521" y="4137"/>
                    <a:pt x="26353" y="3103"/>
                  </a:cubicBezTo>
                  <a:cubicBezTo>
                    <a:pt x="25176" y="2542"/>
                    <a:pt x="23871" y="2285"/>
                    <a:pt x="22562" y="2285"/>
                  </a:cubicBezTo>
                  <a:cubicBezTo>
                    <a:pt x="21458" y="2285"/>
                    <a:pt x="20351" y="2467"/>
                    <a:pt x="19314" y="2803"/>
                  </a:cubicBezTo>
                  <a:cubicBezTo>
                    <a:pt x="18681" y="3003"/>
                    <a:pt x="18047" y="3270"/>
                    <a:pt x="17480" y="3603"/>
                  </a:cubicBezTo>
                  <a:cubicBezTo>
                    <a:pt x="17646" y="2336"/>
                    <a:pt x="17313" y="1068"/>
                    <a:pt x="16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68"/>
            <p:cNvSpPr/>
            <p:nvPr/>
          </p:nvSpPr>
          <p:spPr>
            <a:xfrm>
              <a:off x="-2444075" y="4082525"/>
              <a:ext cx="442850" cy="291900"/>
            </a:xfrm>
            <a:custGeom>
              <a:rect b="b" l="l" r="r" t="t"/>
              <a:pathLst>
                <a:path extrusionOk="0" h="11676" w="17714">
                  <a:moveTo>
                    <a:pt x="15545" y="1"/>
                  </a:moveTo>
                  <a:lnTo>
                    <a:pt x="1" y="6272"/>
                  </a:lnTo>
                  <a:lnTo>
                    <a:pt x="2169" y="11676"/>
                  </a:lnTo>
                  <a:lnTo>
                    <a:pt x="17713" y="5405"/>
                  </a:lnTo>
                  <a:lnTo>
                    <a:pt x="15545" y="1"/>
                  </a:ln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68"/>
            <p:cNvSpPr/>
            <p:nvPr/>
          </p:nvSpPr>
          <p:spPr>
            <a:xfrm>
              <a:off x="-4517225" y="1346400"/>
              <a:ext cx="215175" cy="214350"/>
            </a:xfrm>
            <a:custGeom>
              <a:rect b="b" l="l" r="r" t="t"/>
              <a:pathLst>
                <a:path extrusionOk="0" h="8574" w="8607">
                  <a:moveTo>
                    <a:pt x="4304" y="1569"/>
                  </a:moveTo>
                  <a:cubicBezTo>
                    <a:pt x="5805" y="1569"/>
                    <a:pt x="7006" y="2803"/>
                    <a:pt x="7006" y="4304"/>
                  </a:cubicBezTo>
                  <a:cubicBezTo>
                    <a:pt x="7006" y="5772"/>
                    <a:pt x="5805" y="7006"/>
                    <a:pt x="4304" y="7006"/>
                  </a:cubicBezTo>
                  <a:cubicBezTo>
                    <a:pt x="2803" y="7006"/>
                    <a:pt x="1602" y="5772"/>
                    <a:pt x="1602" y="4304"/>
                  </a:cubicBezTo>
                  <a:cubicBezTo>
                    <a:pt x="1602" y="2803"/>
                    <a:pt x="2803" y="1569"/>
                    <a:pt x="4304" y="1569"/>
                  </a:cubicBezTo>
                  <a:close/>
                  <a:moveTo>
                    <a:pt x="4304" y="1"/>
                  </a:moveTo>
                  <a:cubicBezTo>
                    <a:pt x="1935" y="1"/>
                    <a:pt x="1" y="1902"/>
                    <a:pt x="1" y="4304"/>
                  </a:cubicBezTo>
                  <a:cubicBezTo>
                    <a:pt x="1" y="6672"/>
                    <a:pt x="1935" y="8574"/>
                    <a:pt x="4304" y="8574"/>
                  </a:cubicBezTo>
                  <a:cubicBezTo>
                    <a:pt x="6639" y="8574"/>
                    <a:pt x="8607" y="6639"/>
                    <a:pt x="8607" y="4304"/>
                  </a:cubicBezTo>
                  <a:cubicBezTo>
                    <a:pt x="8607" y="1902"/>
                    <a:pt x="6672" y="1"/>
                    <a:pt x="4304"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68"/>
            <p:cNvSpPr/>
            <p:nvPr/>
          </p:nvSpPr>
          <p:spPr>
            <a:xfrm>
              <a:off x="-3886775" y="1538200"/>
              <a:ext cx="215175" cy="214350"/>
            </a:xfrm>
            <a:custGeom>
              <a:rect b="b" l="l" r="r" t="t"/>
              <a:pathLst>
                <a:path extrusionOk="0" h="8574" w="8607">
                  <a:moveTo>
                    <a:pt x="4304" y="1"/>
                  </a:moveTo>
                  <a:cubicBezTo>
                    <a:pt x="1935" y="1"/>
                    <a:pt x="1" y="1902"/>
                    <a:pt x="1" y="4304"/>
                  </a:cubicBezTo>
                  <a:cubicBezTo>
                    <a:pt x="1" y="6672"/>
                    <a:pt x="1935" y="8574"/>
                    <a:pt x="4304" y="8574"/>
                  </a:cubicBezTo>
                  <a:cubicBezTo>
                    <a:pt x="6672" y="8574"/>
                    <a:pt x="8607" y="6672"/>
                    <a:pt x="8607" y="4304"/>
                  </a:cubicBezTo>
                  <a:cubicBezTo>
                    <a:pt x="8573" y="1902"/>
                    <a:pt x="6639" y="1"/>
                    <a:pt x="4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68"/>
            <p:cNvSpPr/>
            <p:nvPr/>
          </p:nvSpPr>
          <p:spPr>
            <a:xfrm>
              <a:off x="-4195325" y="663875"/>
              <a:ext cx="440350" cy="482775"/>
            </a:xfrm>
            <a:custGeom>
              <a:rect b="b" l="l" r="r" t="t"/>
              <a:pathLst>
                <a:path extrusionOk="0" h="19311" w="17614">
                  <a:moveTo>
                    <a:pt x="2076" y="1"/>
                  </a:moveTo>
                  <a:cubicBezTo>
                    <a:pt x="998" y="1"/>
                    <a:pt x="1" y="870"/>
                    <a:pt x="1" y="2084"/>
                  </a:cubicBezTo>
                  <a:lnTo>
                    <a:pt x="1" y="17228"/>
                  </a:lnTo>
                  <a:cubicBezTo>
                    <a:pt x="1" y="18442"/>
                    <a:pt x="998" y="19311"/>
                    <a:pt x="2076" y="19311"/>
                  </a:cubicBezTo>
                  <a:cubicBezTo>
                    <a:pt x="2420" y="19311"/>
                    <a:pt x="2772" y="19223"/>
                    <a:pt x="3103" y="19029"/>
                  </a:cubicBezTo>
                  <a:lnTo>
                    <a:pt x="16245" y="11457"/>
                  </a:lnTo>
                  <a:cubicBezTo>
                    <a:pt x="17613" y="10623"/>
                    <a:pt x="17613" y="8655"/>
                    <a:pt x="16245" y="7854"/>
                  </a:cubicBezTo>
                  <a:lnTo>
                    <a:pt x="3103" y="282"/>
                  </a:lnTo>
                  <a:cubicBezTo>
                    <a:pt x="2772" y="89"/>
                    <a:pt x="2420" y="1"/>
                    <a:pt x="2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6" name="Google Shape;2826;p68"/>
          <p:cNvGrpSpPr/>
          <p:nvPr/>
        </p:nvGrpSpPr>
        <p:grpSpPr>
          <a:xfrm>
            <a:off x="3429299" y="3381463"/>
            <a:ext cx="846670" cy="823259"/>
            <a:chOff x="1317586" y="1856572"/>
            <a:chExt cx="749797" cy="717499"/>
          </a:xfrm>
        </p:grpSpPr>
        <p:sp>
          <p:nvSpPr>
            <p:cNvPr id="2827" name="Google Shape;2827;p68"/>
            <p:cNvSpPr/>
            <p:nvPr/>
          </p:nvSpPr>
          <p:spPr>
            <a:xfrm>
              <a:off x="1317586" y="189188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68"/>
            <p:cNvSpPr/>
            <p:nvPr/>
          </p:nvSpPr>
          <p:spPr>
            <a:xfrm>
              <a:off x="1356662" y="185657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9" name="Google Shape;2829;p68"/>
          <p:cNvGrpSpPr/>
          <p:nvPr/>
        </p:nvGrpSpPr>
        <p:grpSpPr>
          <a:xfrm>
            <a:off x="3643586" y="3584059"/>
            <a:ext cx="418122" cy="418091"/>
            <a:chOff x="6691023" y="1337546"/>
            <a:chExt cx="418122" cy="418091"/>
          </a:xfrm>
        </p:grpSpPr>
        <p:sp>
          <p:nvSpPr>
            <p:cNvPr id="2830" name="Google Shape;2830;p68"/>
            <p:cNvSpPr/>
            <p:nvPr/>
          </p:nvSpPr>
          <p:spPr>
            <a:xfrm>
              <a:off x="6785652" y="1337546"/>
              <a:ext cx="323492" cy="283013"/>
            </a:xfrm>
            <a:custGeom>
              <a:rect b="b" l="l" r="r" t="t"/>
              <a:pathLst>
                <a:path extrusionOk="0" h="9047" w="10341">
                  <a:moveTo>
                    <a:pt x="3659" y="0"/>
                  </a:moveTo>
                  <a:cubicBezTo>
                    <a:pt x="2418" y="0"/>
                    <a:pt x="1165" y="366"/>
                    <a:pt x="1" y="1061"/>
                  </a:cubicBezTo>
                  <a:cubicBezTo>
                    <a:pt x="222" y="1214"/>
                    <a:pt x="411" y="1412"/>
                    <a:pt x="554" y="1645"/>
                  </a:cubicBezTo>
                  <a:cubicBezTo>
                    <a:pt x="1555" y="1073"/>
                    <a:pt x="2596" y="784"/>
                    <a:pt x="3659" y="784"/>
                  </a:cubicBezTo>
                  <a:cubicBezTo>
                    <a:pt x="5234" y="784"/>
                    <a:pt x="6716" y="1397"/>
                    <a:pt x="7830" y="2511"/>
                  </a:cubicBezTo>
                  <a:cubicBezTo>
                    <a:pt x="8945" y="3626"/>
                    <a:pt x="9557" y="5106"/>
                    <a:pt x="9557" y="6682"/>
                  </a:cubicBezTo>
                  <a:cubicBezTo>
                    <a:pt x="9557" y="7483"/>
                    <a:pt x="9481" y="8028"/>
                    <a:pt x="9264" y="8617"/>
                  </a:cubicBezTo>
                  <a:cubicBezTo>
                    <a:pt x="9517" y="8713"/>
                    <a:pt x="9747" y="8861"/>
                    <a:pt x="9937" y="9047"/>
                  </a:cubicBezTo>
                  <a:cubicBezTo>
                    <a:pt x="10233" y="8309"/>
                    <a:pt x="10341" y="7638"/>
                    <a:pt x="10341" y="6682"/>
                  </a:cubicBezTo>
                  <a:cubicBezTo>
                    <a:pt x="10341" y="4898"/>
                    <a:pt x="9645" y="3219"/>
                    <a:pt x="8384" y="1958"/>
                  </a:cubicBezTo>
                  <a:cubicBezTo>
                    <a:pt x="7122" y="696"/>
                    <a:pt x="5444" y="0"/>
                    <a:pt x="3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68"/>
            <p:cNvSpPr/>
            <p:nvPr/>
          </p:nvSpPr>
          <p:spPr>
            <a:xfrm>
              <a:off x="7015798" y="1627785"/>
              <a:ext cx="76830" cy="71387"/>
            </a:xfrm>
            <a:custGeom>
              <a:rect b="b" l="l" r="r" t="t"/>
              <a:pathLst>
                <a:path extrusionOk="0" h="2282" w="2456">
                  <a:moveTo>
                    <a:pt x="1229" y="0"/>
                  </a:moveTo>
                  <a:cubicBezTo>
                    <a:pt x="1169" y="0"/>
                    <a:pt x="1108" y="5"/>
                    <a:pt x="1046" y="15"/>
                  </a:cubicBezTo>
                  <a:cubicBezTo>
                    <a:pt x="424" y="115"/>
                    <a:pt x="1" y="701"/>
                    <a:pt x="102" y="1323"/>
                  </a:cubicBezTo>
                  <a:cubicBezTo>
                    <a:pt x="193" y="1883"/>
                    <a:pt x="677" y="2282"/>
                    <a:pt x="1226" y="2282"/>
                  </a:cubicBezTo>
                  <a:cubicBezTo>
                    <a:pt x="1287" y="2282"/>
                    <a:pt x="1348" y="2277"/>
                    <a:pt x="1410" y="2267"/>
                  </a:cubicBezTo>
                  <a:cubicBezTo>
                    <a:pt x="2032" y="2166"/>
                    <a:pt x="2455" y="1580"/>
                    <a:pt x="2354" y="959"/>
                  </a:cubicBezTo>
                  <a:cubicBezTo>
                    <a:pt x="2264" y="400"/>
                    <a:pt x="1779" y="0"/>
                    <a:pt x="1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68"/>
            <p:cNvSpPr/>
            <p:nvPr/>
          </p:nvSpPr>
          <p:spPr>
            <a:xfrm>
              <a:off x="6712295" y="1384595"/>
              <a:ext cx="78519" cy="71387"/>
            </a:xfrm>
            <a:custGeom>
              <a:rect b="b" l="l" r="r" t="t"/>
              <a:pathLst>
                <a:path extrusionOk="0" h="2282" w="2510">
                  <a:moveTo>
                    <a:pt x="1256" y="0"/>
                  </a:moveTo>
                  <a:cubicBezTo>
                    <a:pt x="1169" y="0"/>
                    <a:pt x="1081" y="10"/>
                    <a:pt x="993" y="31"/>
                  </a:cubicBezTo>
                  <a:cubicBezTo>
                    <a:pt x="379" y="176"/>
                    <a:pt x="1" y="790"/>
                    <a:pt x="146" y="1404"/>
                  </a:cubicBezTo>
                  <a:cubicBezTo>
                    <a:pt x="269" y="1928"/>
                    <a:pt x="738" y="2282"/>
                    <a:pt x="1254" y="2282"/>
                  </a:cubicBezTo>
                  <a:cubicBezTo>
                    <a:pt x="1341" y="2282"/>
                    <a:pt x="1429" y="2272"/>
                    <a:pt x="1517" y="2251"/>
                  </a:cubicBezTo>
                  <a:cubicBezTo>
                    <a:pt x="2130" y="2106"/>
                    <a:pt x="2510" y="1492"/>
                    <a:pt x="2365" y="879"/>
                  </a:cubicBezTo>
                  <a:cubicBezTo>
                    <a:pt x="2241" y="354"/>
                    <a:pt x="1773" y="0"/>
                    <a:pt x="1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68"/>
            <p:cNvSpPr/>
            <p:nvPr/>
          </p:nvSpPr>
          <p:spPr>
            <a:xfrm>
              <a:off x="6691023" y="1461112"/>
              <a:ext cx="331813" cy="294525"/>
            </a:xfrm>
            <a:custGeom>
              <a:rect b="b" l="l" r="r" t="t"/>
              <a:pathLst>
                <a:path extrusionOk="0" h="9415" w="10607">
                  <a:moveTo>
                    <a:pt x="523" y="1"/>
                  </a:moveTo>
                  <a:cubicBezTo>
                    <a:pt x="378" y="305"/>
                    <a:pt x="266" y="615"/>
                    <a:pt x="185" y="941"/>
                  </a:cubicBezTo>
                  <a:cubicBezTo>
                    <a:pt x="60" y="1450"/>
                    <a:pt x="1" y="2020"/>
                    <a:pt x="1" y="2732"/>
                  </a:cubicBezTo>
                  <a:cubicBezTo>
                    <a:pt x="1" y="4517"/>
                    <a:pt x="696" y="6196"/>
                    <a:pt x="1958" y="7457"/>
                  </a:cubicBezTo>
                  <a:cubicBezTo>
                    <a:pt x="3220" y="8719"/>
                    <a:pt x="4898" y="9415"/>
                    <a:pt x="6683" y="9415"/>
                  </a:cubicBezTo>
                  <a:cubicBezTo>
                    <a:pt x="8146" y="9415"/>
                    <a:pt x="9436" y="8986"/>
                    <a:pt x="10606" y="8109"/>
                  </a:cubicBezTo>
                  <a:cubicBezTo>
                    <a:pt x="10380" y="7968"/>
                    <a:pt x="10182" y="7780"/>
                    <a:pt x="10031" y="7561"/>
                  </a:cubicBezTo>
                  <a:cubicBezTo>
                    <a:pt x="9023" y="8288"/>
                    <a:pt x="7943" y="8631"/>
                    <a:pt x="6684" y="8631"/>
                  </a:cubicBezTo>
                  <a:cubicBezTo>
                    <a:pt x="5108" y="8631"/>
                    <a:pt x="3627" y="8017"/>
                    <a:pt x="2513" y="6903"/>
                  </a:cubicBezTo>
                  <a:cubicBezTo>
                    <a:pt x="1399" y="5789"/>
                    <a:pt x="786" y="4308"/>
                    <a:pt x="786" y="2732"/>
                  </a:cubicBezTo>
                  <a:cubicBezTo>
                    <a:pt x="786" y="1774"/>
                    <a:pt x="896" y="1090"/>
                    <a:pt x="1171" y="462"/>
                  </a:cubicBezTo>
                  <a:cubicBezTo>
                    <a:pt x="924" y="355"/>
                    <a:pt x="703" y="198"/>
                    <a:pt x="5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68"/>
            <p:cNvSpPr/>
            <p:nvPr/>
          </p:nvSpPr>
          <p:spPr>
            <a:xfrm>
              <a:off x="6871492" y="1447160"/>
              <a:ext cx="57654" cy="86434"/>
            </a:xfrm>
            <a:custGeom>
              <a:rect b="b" l="l" r="r" t="t"/>
              <a:pathLst>
                <a:path extrusionOk="0" h="2763" w="1843">
                  <a:moveTo>
                    <a:pt x="920" y="1"/>
                  </a:moveTo>
                  <a:cubicBezTo>
                    <a:pt x="820" y="121"/>
                    <a:pt x="698" y="286"/>
                    <a:pt x="577" y="505"/>
                  </a:cubicBezTo>
                  <a:cubicBezTo>
                    <a:pt x="339" y="939"/>
                    <a:pt x="59" y="1670"/>
                    <a:pt x="1" y="2760"/>
                  </a:cubicBezTo>
                  <a:lnTo>
                    <a:pt x="1842" y="2762"/>
                  </a:lnTo>
                  <a:cubicBezTo>
                    <a:pt x="1760" y="1218"/>
                    <a:pt x="1234" y="373"/>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68"/>
            <p:cNvSpPr/>
            <p:nvPr/>
          </p:nvSpPr>
          <p:spPr>
            <a:xfrm>
              <a:off x="6932805" y="1447472"/>
              <a:ext cx="71074" cy="86183"/>
            </a:xfrm>
            <a:custGeom>
              <a:rect b="b" l="l" r="r" t="t"/>
              <a:pathLst>
                <a:path extrusionOk="0" h="2755" w="2272">
                  <a:moveTo>
                    <a:pt x="0" y="1"/>
                  </a:moveTo>
                  <a:lnTo>
                    <a:pt x="0" y="1"/>
                  </a:lnTo>
                  <a:cubicBezTo>
                    <a:pt x="340" y="586"/>
                    <a:pt x="672" y="1473"/>
                    <a:pt x="734" y="2753"/>
                  </a:cubicBezTo>
                  <a:lnTo>
                    <a:pt x="2271" y="2754"/>
                  </a:lnTo>
                  <a:cubicBezTo>
                    <a:pt x="2105" y="1465"/>
                    <a:pt x="1202" y="400"/>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68"/>
            <p:cNvSpPr/>
            <p:nvPr/>
          </p:nvSpPr>
          <p:spPr>
            <a:xfrm>
              <a:off x="6871523" y="1560121"/>
              <a:ext cx="57654" cy="86402"/>
            </a:xfrm>
            <a:custGeom>
              <a:rect b="b" l="l" r="r" t="t"/>
              <a:pathLst>
                <a:path extrusionOk="0" h="2762" w="1843">
                  <a:moveTo>
                    <a:pt x="1" y="0"/>
                  </a:moveTo>
                  <a:lnTo>
                    <a:pt x="1" y="0"/>
                  </a:lnTo>
                  <a:cubicBezTo>
                    <a:pt x="83" y="1544"/>
                    <a:pt x="609" y="2389"/>
                    <a:pt x="923" y="2762"/>
                  </a:cubicBezTo>
                  <a:cubicBezTo>
                    <a:pt x="1023" y="2642"/>
                    <a:pt x="1145" y="2477"/>
                    <a:pt x="1266" y="2257"/>
                  </a:cubicBezTo>
                  <a:cubicBezTo>
                    <a:pt x="1504" y="1823"/>
                    <a:pt x="1784" y="1093"/>
                    <a:pt x="1842" y="2"/>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68"/>
            <p:cNvSpPr/>
            <p:nvPr/>
          </p:nvSpPr>
          <p:spPr>
            <a:xfrm>
              <a:off x="6796257" y="1560089"/>
              <a:ext cx="71731" cy="86340"/>
            </a:xfrm>
            <a:custGeom>
              <a:rect b="b" l="l" r="r" t="t"/>
              <a:pathLst>
                <a:path extrusionOk="0" h="2760" w="2293">
                  <a:moveTo>
                    <a:pt x="0" y="0"/>
                  </a:moveTo>
                  <a:lnTo>
                    <a:pt x="0" y="0"/>
                  </a:lnTo>
                  <a:cubicBezTo>
                    <a:pt x="167" y="1298"/>
                    <a:pt x="1078" y="2366"/>
                    <a:pt x="2293" y="2760"/>
                  </a:cubicBezTo>
                  <a:cubicBezTo>
                    <a:pt x="1951" y="2175"/>
                    <a:pt x="1617" y="1286"/>
                    <a:pt x="1555" y="1"/>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68"/>
            <p:cNvSpPr/>
            <p:nvPr/>
          </p:nvSpPr>
          <p:spPr>
            <a:xfrm>
              <a:off x="6932774" y="1560183"/>
              <a:ext cx="71136" cy="86152"/>
            </a:xfrm>
            <a:custGeom>
              <a:rect b="b" l="l" r="r" t="t"/>
              <a:pathLst>
                <a:path extrusionOk="0" h="2754" w="2274">
                  <a:moveTo>
                    <a:pt x="735" y="0"/>
                  </a:moveTo>
                  <a:cubicBezTo>
                    <a:pt x="673" y="1281"/>
                    <a:pt x="339" y="2171"/>
                    <a:pt x="0" y="2754"/>
                  </a:cubicBezTo>
                  <a:cubicBezTo>
                    <a:pt x="492" y="2594"/>
                    <a:pt x="944" y="2318"/>
                    <a:pt x="1321" y="1940"/>
                  </a:cubicBezTo>
                  <a:cubicBezTo>
                    <a:pt x="1852" y="1409"/>
                    <a:pt x="2182" y="732"/>
                    <a:pt x="22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68"/>
            <p:cNvSpPr/>
            <p:nvPr/>
          </p:nvSpPr>
          <p:spPr>
            <a:xfrm>
              <a:off x="6796257" y="1447128"/>
              <a:ext cx="71825" cy="86465"/>
            </a:xfrm>
            <a:custGeom>
              <a:rect b="b" l="l" r="r" t="t"/>
              <a:pathLst>
                <a:path extrusionOk="0" h="2764" w="2296">
                  <a:moveTo>
                    <a:pt x="2295" y="1"/>
                  </a:moveTo>
                  <a:lnTo>
                    <a:pt x="2295" y="1"/>
                  </a:lnTo>
                  <a:cubicBezTo>
                    <a:pt x="1792" y="161"/>
                    <a:pt x="1334" y="438"/>
                    <a:pt x="951" y="821"/>
                  </a:cubicBezTo>
                  <a:cubicBezTo>
                    <a:pt x="422" y="1353"/>
                    <a:pt x="92" y="2030"/>
                    <a:pt x="0" y="2761"/>
                  </a:cubicBezTo>
                  <a:lnTo>
                    <a:pt x="1555" y="2763"/>
                  </a:lnTo>
                  <a:cubicBezTo>
                    <a:pt x="1617" y="1477"/>
                    <a:pt x="1954" y="585"/>
                    <a:pt x="22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0" name="Google Shape;2840;p68">
            <a:hlinkClick r:id="rId3"/>
          </p:cNvPr>
          <p:cNvSpPr/>
          <p:nvPr/>
        </p:nvSpPr>
        <p:spPr>
          <a:xfrm>
            <a:off x="4745750" y="3381475"/>
            <a:ext cx="2857200" cy="717300"/>
          </a:xfrm>
          <a:prstGeom prst="roundRect">
            <a:avLst>
              <a:gd fmla="val 8047" name="adj"/>
            </a:avLst>
          </a:prstGeom>
          <a:solidFill>
            <a:schemeClr val="accent2"/>
          </a:solidFill>
          <a:ln>
            <a:noFill/>
          </a:ln>
          <a:effectLst>
            <a:outerShdw rotWithShape="0" algn="bl" dir="7860000" dist="161925">
              <a:schemeClr val="accent5"/>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Link to Sequence Diagram</a:t>
            </a:r>
            <a:endParaRPr>
              <a:solidFill>
                <a:schemeClr val="dk1"/>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4" name="Shape 2844"/>
        <p:cNvGrpSpPr/>
        <p:nvPr/>
      </p:nvGrpSpPr>
      <p:grpSpPr>
        <a:xfrm>
          <a:off x="0" y="0"/>
          <a:ext cx="0" cy="0"/>
          <a:chOff x="0" y="0"/>
          <a:chExt cx="0" cy="0"/>
        </a:xfrm>
      </p:grpSpPr>
      <p:sp>
        <p:nvSpPr>
          <p:cNvPr id="2845" name="Google Shape;2845;p69"/>
          <p:cNvSpPr/>
          <p:nvPr/>
        </p:nvSpPr>
        <p:spPr>
          <a:xfrm>
            <a:off x="0" y="0"/>
            <a:ext cx="91440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6" name="Google Shape;2846;p69"/>
          <p:cNvPicPr preferRelativeResize="0"/>
          <p:nvPr/>
        </p:nvPicPr>
        <p:blipFill>
          <a:blip r:embed="rId3">
            <a:alphaModFix/>
          </a:blip>
          <a:stretch>
            <a:fillRect/>
          </a:stretch>
        </p:blipFill>
        <p:spPr>
          <a:xfrm>
            <a:off x="1223525" y="0"/>
            <a:ext cx="6696958" cy="51435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0" name="Shape 2850"/>
        <p:cNvGrpSpPr/>
        <p:nvPr/>
      </p:nvGrpSpPr>
      <p:grpSpPr>
        <a:xfrm>
          <a:off x="0" y="0"/>
          <a:ext cx="0" cy="0"/>
          <a:chOff x="0" y="0"/>
          <a:chExt cx="0" cy="0"/>
        </a:xfrm>
      </p:grpSpPr>
      <p:sp>
        <p:nvSpPr>
          <p:cNvPr id="2851" name="Google Shape;2851;p70"/>
          <p:cNvSpPr txBox="1"/>
          <p:nvPr>
            <p:ph type="title"/>
          </p:nvPr>
        </p:nvSpPr>
        <p:spPr>
          <a:xfrm>
            <a:off x="430925" y="1970138"/>
            <a:ext cx="4548600" cy="156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PSEUDOCODE/ALGORITHM</a:t>
            </a:r>
            <a:endParaRPr sz="4200"/>
          </a:p>
        </p:txBody>
      </p:sp>
      <p:sp>
        <p:nvSpPr>
          <p:cNvPr id="2852" name="Google Shape;2852;p70"/>
          <p:cNvSpPr txBox="1"/>
          <p:nvPr>
            <p:ph idx="2" type="title"/>
          </p:nvPr>
        </p:nvSpPr>
        <p:spPr>
          <a:xfrm>
            <a:off x="1736375" y="1231500"/>
            <a:ext cx="1937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2853" name="Google Shape;2853;p70"/>
          <p:cNvGrpSpPr/>
          <p:nvPr/>
        </p:nvGrpSpPr>
        <p:grpSpPr>
          <a:xfrm>
            <a:off x="1476312" y="221824"/>
            <a:ext cx="609540" cy="583574"/>
            <a:chOff x="3105300" y="593625"/>
            <a:chExt cx="256800" cy="245850"/>
          </a:xfrm>
        </p:grpSpPr>
        <p:sp>
          <p:nvSpPr>
            <p:cNvPr id="2854" name="Google Shape;2854;p70"/>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70"/>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70"/>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70"/>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8" name="Google Shape;2858;p70"/>
          <p:cNvGrpSpPr/>
          <p:nvPr/>
        </p:nvGrpSpPr>
        <p:grpSpPr>
          <a:xfrm>
            <a:off x="728374" y="3604588"/>
            <a:ext cx="846670" cy="823259"/>
            <a:chOff x="1317586" y="1856572"/>
            <a:chExt cx="749797" cy="717499"/>
          </a:xfrm>
        </p:grpSpPr>
        <p:sp>
          <p:nvSpPr>
            <p:cNvPr id="2859" name="Google Shape;2859;p70"/>
            <p:cNvSpPr/>
            <p:nvPr/>
          </p:nvSpPr>
          <p:spPr>
            <a:xfrm>
              <a:off x="1317586" y="189188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70"/>
            <p:cNvSpPr/>
            <p:nvPr/>
          </p:nvSpPr>
          <p:spPr>
            <a:xfrm>
              <a:off x="1356662" y="185657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1" name="Google Shape;2861;p70"/>
          <p:cNvGrpSpPr/>
          <p:nvPr/>
        </p:nvGrpSpPr>
        <p:grpSpPr>
          <a:xfrm>
            <a:off x="942661" y="3807184"/>
            <a:ext cx="418122" cy="418091"/>
            <a:chOff x="6691023" y="1337546"/>
            <a:chExt cx="418122" cy="418091"/>
          </a:xfrm>
        </p:grpSpPr>
        <p:sp>
          <p:nvSpPr>
            <p:cNvPr id="2862" name="Google Shape;2862;p70"/>
            <p:cNvSpPr/>
            <p:nvPr/>
          </p:nvSpPr>
          <p:spPr>
            <a:xfrm>
              <a:off x="6785652" y="1337546"/>
              <a:ext cx="323492" cy="283013"/>
            </a:xfrm>
            <a:custGeom>
              <a:rect b="b" l="l" r="r" t="t"/>
              <a:pathLst>
                <a:path extrusionOk="0" h="9047" w="10341">
                  <a:moveTo>
                    <a:pt x="3659" y="0"/>
                  </a:moveTo>
                  <a:cubicBezTo>
                    <a:pt x="2418" y="0"/>
                    <a:pt x="1165" y="366"/>
                    <a:pt x="1" y="1061"/>
                  </a:cubicBezTo>
                  <a:cubicBezTo>
                    <a:pt x="222" y="1214"/>
                    <a:pt x="411" y="1412"/>
                    <a:pt x="554" y="1645"/>
                  </a:cubicBezTo>
                  <a:cubicBezTo>
                    <a:pt x="1555" y="1073"/>
                    <a:pt x="2596" y="784"/>
                    <a:pt x="3659" y="784"/>
                  </a:cubicBezTo>
                  <a:cubicBezTo>
                    <a:pt x="5234" y="784"/>
                    <a:pt x="6716" y="1397"/>
                    <a:pt x="7830" y="2511"/>
                  </a:cubicBezTo>
                  <a:cubicBezTo>
                    <a:pt x="8945" y="3626"/>
                    <a:pt x="9557" y="5106"/>
                    <a:pt x="9557" y="6682"/>
                  </a:cubicBezTo>
                  <a:cubicBezTo>
                    <a:pt x="9557" y="7483"/>
                    <a:pt x="9481" y="8028"/>
                    <a:pt x="9264" y="8617"/>
                  </a:cubicBezTo>
                  <a:cubicBezTo>
                    <a:pt x="9517" y="8713"/>
                    <a:pt x="9747" y="8861"/>
                    <a:pt x="9937" y="9047"/>
                  </a:cubicBezTo>
                  <a:cubicBezTo>
                    <a:pt x="10233" y="8309"/>
                    <a:pt x="10341" y="7638"/>
                    <a:pt x="10341" y="6682"/>
                  </a:cubicBezTo>
                  <a:cubicBezTo>
                    <a:pt x="10341" y="4898"/>
                    <a:pt x="9645" y="3219"/>
                    <a:pt x="8384" y="1958"/>
                  </a:cubicBezTo>
                  <a:cubicBezTo>
                    <a:pt x="7122" y="696"/>
                    <a:pt x="5444" y="0"/>
                    <a:pt x="3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70"/>
            <p:cNvSpPr/>
            <p:nvPr/>
          </p:nvSpPr>
          <p:spPr>
            <a:xfrm>
              <a:off x="7015798" y="1627785"/>
              <a:ext cx="76830" cy="71387"/>
            </a:xfrm>
            <a:custGeom>
              <a:rect b="b" l="l" r="r" t="t"/>
              <a:pathLst>
                <a:path extrusionOk="0" h="2282" w="2456">
                  <a:moveTo>
                    <a:pt x="1229" y="0"/>
                  </a:moveTo>
                  <a:cubicBezTo>
                    <a:pt x="1169" y="0"/>
                    <a:pt x="1108" y="5"/>
                    <a:pt x="1046" y="15"/>
                  </a:cubicBezTo>
                  <a:cubicBezTo>
                    <a:pt x="424" y="115"/>
                    <a:pt x="1" y="701"/>
                    <a:pt x="102" y="1323"/>
                  </a:cubicBezTo>
                  <a:cubicBezTo>
                    <a:pt x="193" y="1883"/>
                    <a:pt x="677" y="2282"/>
                    <a:pt x="1226" y="2282"/>
                  </a:cubicBezTo>
                  <a:cubicBezTo>
                    <a:pt x="1287" y="2282"/>
                    <a:pt x="1348" y="2277"/>
                    <a:pt x="1410" y="2267"/>
                  </a:cubicBezTo>
                  <a:cubicBezTo>
                    <a:pt x="2032" y="2166"/>
                    <a:pt x="2455" y="1580"/>
                    <a:pt x="2354" y="959"/>
                  </a:cubicBezTo>
                  <a:cubicBezTo>
                    <a:pt x="2264" y="400"/>
                    <a:pt x="1779" y="0"/>
                    <a:pt x="1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70"/>
            <p:cNvSpPr/>
            <p:nvPr/>
          </p:nvSpPr>
          <p:spPr>
            <a:xfrm>
              <a:off x="6712295" y="1384595"/>
              <a:ext cx="78519" cy="71387"/>
            </a:xfrm>
            <a:custGeom>
              <a:rect b="b" l="l" r="r" t="t"/>
              <a:pathLst>
                <a:path extrusionOk="0" h="2282" w="2510">
                  <a:moveTo>
                    <a:pt x="1256" y="0"/>
                  </a:moveTo>
                  <a:cubicBezTo>
                    <a:pt x="1169" y="0"/>
                    <a:pt x="1081" y="10"/>
                    <a:pt x="993" y="31"/>
                  </a:cubicBezTo>
                  <a:cubicBezTo>
                    <a:pt x="379" y="176"/>
                    <a:pt x="1" y="790"/>
                    <a:pt x="146" y="1404"/>
                  </a:cubicBezTo>
                  <a:cubicBezTo>
                    <a:pt x="269" y="1928"/>
                    <a:pt x="738" y="2282"/>
                    <a:pt x="1254" y="2282"/>
                  </a:cubicBezTo>
                  <a:cubicBezTo>
                    <a:pt x="1341" y="2282"/>
                    <a:pt x="1429" y="2272"/>
                    <a:pt x="1517" y="2251"/>
                  </a:cubicBezTo>
                  <a:cubicBezTo>
                    <a:pt x="2130" y="2106"/>
                    <a:pt x="2510" y="1492"/>
                    <a:pt x="2365" y="879"/>
                  </a:cubicBezTo>
                  <a:cubicBezTo>
                    <a:pt x="2241" y="354"/>
                    <a:pt x="1773" y="0"/>
                    <a:pt x="1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70"/>
            <p:cNvSpPr/>
            <p:nvPr/>
          </p:nvSpPr>
          <p:spPr>
            <a:xfrm>
              <a:off x="6691023" y="1461112"/>
              <a:ext cx="331813" cy="294525"/>
            </a:xfrm>
            <a:custGeom>
              <a:rect b="b" l="l" r="r" t="t"/>
              <a:pathLst>
                <a:path extrusionOk="0" h="9415" w="10607">
                  <a:moveTo>
                    <a:pt x="523" y="1"/>
                  </a:moveTo>
                  <a:cubicBezTo>
                    <a:pt x="378" y="305"/>
                    <a:pt x="266" y="615"/>
                    <a:pt x="185" y="941"/>
                  </a:cubicBezTo>
                  <a:cubicBezTo>
                    <a:pt x="60" y="1450"/>
                    <a:pt x="1" y="2020"/>
                    <a:pt x="1" y="2732"/>
                  </a:cubicBezTo>
                  <a:cubicBezTo>
                    <a:pt x="1" y="4517"/>
                    <a:pt x="696" y="6196"/>
                    <a:pt x="1958" y="7457"/>
                  </a:cubicBezTo>
                  <a:cubicBezTo>
                    <a:pt x="3220" y="8719"/>
                    <a:pt x="4898" y="9415"/>
                    <a:pt x="6683" y="9415"/>
                  </a:cubicBezTo>
                  <a:cubicBezTo>
                    <a:pt x="8146" y="9415"/>
                    <a:pt x="9436" y="8986"/>
                    <a:pt x="10606" y="8109"/>
                  </a:cubicBezTo>
                  <a:cubicBezTo>
                    <a:pt x="10380" y="7968"/>
                    <a:pt x="10182" y="7780"/>
                    <a:pt x="10031" y="7561"/>
                  </a:cubicBezTo>
                  <a:cubicBezTo>
                    <a:pt x="9023" y="8288"/>
                    <a:pt x="7943" y="8631"/>
                    <a:pt x="6684" y="8631"/>
                  </a:cubicBezTo>
                  <a:cubicBezTo>
                    <a:pt x="5108" y="8631"/>
                    <a:pt x="3627" y="8017"/>
                    <a:pt x="2513" y="6903"/>
                  </a:cubicBezTo>
                  <a:cubicBezTo>
                    <a:pt x="1399" y="5789"/>
                    <a:pt x="786" y="4308"/>
                    <a:pt x="786" y="2732"/>
                  </a:cubicBezTo>
                  <a:cubicBezTo>
                    <a:pt x="786" y="1774"/>
                    <a:pt x="896" y="1090"/>
                    <a:pt x="1171" y="462"/>
                  </a:cubicBezTo>
                  <a:cubicBezTo>
                    <a:pt x="924" y="355"/>
                    <a:pt x="703" y="198"/>
                    <a:pt x="5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70"/>
            <p:cNvSpPr/>
            <p:nvPr/>
          </p:nvSpPr>
          <p:spPr>
            <a:xfrm>
              <a:off x="6871492" y="1447160"/>
              <a:ext cx="57654" cy="86434"/>
            </a:xfrm>
            <a:custGeom>
              <a:rect b="b" l="l" r="r" t="t"/>
              <a:pathLst>
                <a:path extrusionOk="0" h="2763" w="1843">
                  <a:moveTo>
                    <a:pt x="920" y="1"/>
                  </a:moveTo>
                  <a:cubicBezTo>
                    <a:pt x="820" y="121"/>
                    <a:pt x="698" y="286"/>
                    <a:pt x="577" y="505"/>
                  </a:cubicBezTo>
                  <a:cubicBezTo>
                    <a:pt x="339" y="939"/>
                    <a:pt x="59" y="1670"/>
                    <a:pt x="1" y="2760"/>
                  </a:cubicBezTo>
                  <a:lnTo>
                    <a:pt x="1842" y="2762"/>
                  </a:lnTo>
                  <a:cubicBezTo>
                    <a:pt x="1760" y="1218"/>
                    <a:pt x="1234" y="373"/>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70"/>
            <p:cNvSpPr/>
            <p:nvPr/>
          </p:nvSpPr>
          <p:spPr>
            <a:xfrm>
              <a:off x="6932805" y="1447472"/>
              <a:ext cx="71074" cy="86183"/>
            </a:xfrm>
            <a:custGeom>
              <a:rect b="b" l="l" r="r" t="t"/>
              <a:pathLst>
                <a:path extrusionOk="0" h="2755" w="2272">
                  <a:moveTo>
                    <a:pt x="0" y="1"/>
                  </a:moveTo>
                  <a:lnTo>
                    <a:pt x="0" y="1"/>
                  </a:lnTo>
                  <a:cubicBezTo>
                    <a:pt x="340" y="586"/>
                    <a:pt x="672" y="1473"/>
                    <a:pt x="734" y="2753"/>
                  </a:cubicBezTo>
                  <a:lnTo>
                    <a:pt x="2271" y="2754"/>
                  </a:lnTo>
                  <a:cubicBezTo>
                    <a:pt x="2105" y="1465"/>
                    <a:pt x="1202" y="400"/>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70"/>
            <p:cNvSpPr/>
            <p:nvPr/>
          </p:nvSpPr>
          <p:spPr>
            <a:xfrm>
              <a:off x="6871523" y="1560121"/>
              <a:ext cx="57654" cy="86402"/>
            </a:xfrm>
            <a:custGeom>
              <a:rect b="b" l="l" r="r" t="t"/>
              <a:pathLst>
                <a:path extrusionOk="0" h="2762" w="1843">
                  <a:moveTo>
                    <a:pt x="1" y="0"/>
                  </a:moveTo>
                  <a:lnTo>
                    <a:pt x="1" y="0"/>
                  </a:lnTo>
                  <a:cubicBezTo>
                    <a:pt x="83" y="1544"/>
                    <a:pt x="609" y="2389"/>
                    <a:pt x="923" y="2762"/>
                  </a:cubicBezTo>
                  <a:cubicBezTo>
                    <a:pt x="1023" y="2642"/>
                    <a:pt x="1145" y="2477"/>
                    <a:pt x="1266" y="2257"/>
                  </a:cubicBezTo>
                  <a:cubicBezTo>
                    <a:pt x="1504" y="1823"/>
                    <a:pt x="1784" y="1093"/>
                    <a:pt x="1842" y="2"/>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70"/>
            <p:cNvSpPr/>
            <p:nvPr/>
          </p:nvSpPr>
          <p:spPr>
            <a:xfrm>
              <a:off x="6796257" y="1560089"/>
              <a:ext cx="71731" cy="86340"/>
            </a:xfrm>
            <a:custGeom>
              <a:rect b="b" l="l" r="r" t="t"/>
              <a:pathLst>
                <a:path extrusionOk="0" h="2760" w="2293">
                  <a:moveTo>
                    <a:pt x="0" y="0"/>
                  </a:moveTo>
                  <a:lnTo>
                    <a:pt x="0" y="0"/>
                  </a:lnTo>
                  <a:cubicBezTo>
                    <a:pt x="167" y="1298"/>
                    <a:pt x="1078" y="2366"/>
                    <a:pt x="2293" y="2760"/>
                  </a:cubicBezTo>
                  <a:cubicBezTo>
                    <a:pt x="1951" y="2175"/>
                    <a:pt x="1617" y="1286"/>
                    <a:pt x="1555" y="1"/>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70"/>
            <p:cNvSpPr/>
            <p:nvPr/>
          </p:nvSpPr>
          <p:spPr>
            <a:xfrm>
              <a:off x="6932774" y="1560183"/>
              <a:ext cx="71136" cy="86152"/>
            </a:xfrm>
            <a:custGeom>
              <a:rect b="b" l="l" r="r" t="t"/>
              <a:pathLst>
                <a:path extrusionOk="0" h="2754" w="2274">
                  <a:moveTo>
                    <a:pt x="735" y="0"/>
                  </a:moveTo>
                  <a:cubicBezTo>
                    <a:pt x="673" y="1281"/>
                    <a:pt x="339" y="2171"/>
                    <a:pt x="0" y="2754"/>
                  </a:cubicBezTo>
                  <a:cubicBezTo>
                    <a:pt x="492" y="2594"/>
                    <a:pt x="944" y="2318"/>
                    <a:pt x="1321" y="1940"/>
                  </a:cubicBezTo>
                  <a:cubicBezTo>
                    <a:pt x="1852" y="1409"/>
                    <a:pt x="2182" y="732"/>
                    <a:pt x="22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70"/>
            <p:cNvSpPr/>
            <p:nvPr/>
          </p:nvSpPr>
          <p:spPr>
            <a:xfrm>
              <a:off x="6796257" y="1447128"/>
              <a:ext cx="71825" cy="86465"/>
            </a:xfrm>
            <a:custGeom>
              <a:rect b="b" l="l" r="r" t="t"/>
              <a:pathLst>
                <a:path extrusionOk="0" h="2764" w="2296">
                  <a:moveTo>
                    <a:pt x="2295" y="1"/>
                  </a:moveTo>
                  <a:lnTo>
                    <a:pt x="2295" y="1"/>
                  </a:lnTo>
                  <a:cubicBezTo>
                    <a:pt x="1792" y="161"/>
                    <a:pt x="1334" y="438"/>
                    <a:pt x="951" y="821"/>
                  </a:cubicBezTo>
                  <a:cubicBezTo>
                    <a:pt x="422" y="1353"/>
                    <a:pt x="92" y="2030"/>
                    <a:pt x="0" y="2761"/>
                  </a:cubicBezTo>
                  <a:lnTo>
                    <a:pt x="1555" y="2763"/>
                  </a:lnTo>
                  <a:cubicBezTo>
                    <a:pt x="1617" y="1477"/>
                    <a:pt x="1954" y="585"/>
                    <a:pt x="22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2" name="Google Shape;2872;p70"/>
          <p:cNvGrpSpPr/>
          <p:nvPr/>
        </p:nvGrpSpPr>
        <p:grpSpPr>
          <a:xfrm>
            <a:off x="4812940" y="663935"/>
            <a:ext cx="4459889" cy="4339921"/>
            <a:chOff x="5392210" y="1600180"/>
            <a:chExt cx="3260391" cy="2968685"/>
          </a:xfrm>
        </p:grpSpPr>
        <p:grpSp>
          <p:nvGrpSpPr>
            <p:cNvPr id="2873" name="Google Shape;2873;p70"/>
            <p:cNvGrpSpPr/>
            <p:nvPr/>
          </p:nvGrpSpPr>
          <p:grpSpPr>
            <a:xfrm>
              <a:off x="7464236" y="1870747"/>
              <a:ext cx="749797" cy="717499"/>
              <a:chOff x="7847861" y="3178722"/>
              <a:chExt cx="749797" cy="717499"/>
            </a:xfrm>
          </p:grpSpPr>
          <p:sp>
            <p:nvSpPr>
              <p:cNvPr id="2874" name="Google Shape;2874;p70"/>
              <p:cNvSpPr/>
              <p:nvPr/>
            </p:nvSpPr>
            <p:spPr>
              <a:xfrm>
                <a:off x="7847861" y="321403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70"/>
              <p:cNvSpPr/>
              <p:nvPr/>
            </p:nvSpPr>
            <p:spPr>
              <a:xfrm>
                <a:off x="7886937" y="317872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6" name="Google Shape;2876;p70"/>
            <p:cNvGrpSpPr/>
            <p:nvPr/>
          </p:nvGrpSpPr>
          <p:grpSpPr>
            <a:xfrm>
              <a:off x="5392210" y="1600180"/>
              <a:ext cx="3260391" cy="2816296"/>
              <a:chOff x="269675" y="694857"/>
              <a:chExt cx="4147553" cy="3582618"/>
            </a:xfrm>
          </p:grpSpPr>
          <p:sp>
            <p:nvSpPr>
              <p:cNvPr id="2877" name="Google Shape;2877;p70"/>
              <p:cNvSpPr/>
              <p:nvPr/>
            </p:nvSpPr>
            <p:spPr>
              <a:xfrm>
                <a:off x="3864844" y="3542571"/>
                <a:ext cx="111150" cy="111150"/>
              </a:xfrm>
              <a:custGeom>
                <a:rect b="b" l="l" r="r" t="t"/>
                <a:pathLst>
                  <a:path extrusionOk="0" h="3668" w="3668">
                    <a:moveTo>
                      <a:pt x="0" y="0"/>
                    </a:moveTo>
                    <a:lnTo>
                      <a:pt x="0" y="3667"/>
                    </a:lnTo>
                    <a:lnTo>
                      <a:pt x="3667" y="3667"/>
                    </a:lnTo>
                    <a:lnTo>
                      <a:pt x="366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70"/>
              <p:cNvSpPr/>
              <p:nvPr/>
            </p:nvSpPr>
            <p:spPr>
              <a:xfrm>
                <a:off x="3833814" y="3605328"/>
                <a:ext cx="78302" cy="78696"/>
              </a:xfrm>
              <a:custGeom>
                <a:rect b="b" l="l" r="r" t="t"/>
                <a:pathLst>
                  <a:path extrusionOk="0" h="2597" w="2584">
                    <a:moveTo>
                      <a:pt x="0" y="1"/>
                    </a:moveTo>
                    <a:lnTo>
                      <a:pt x="0" y="2596"/>
                    </a:lnTo>
                    <a:lnTo>
                      <a:pt x="2584" y="2596"/>
                    </a:lnTo>
                    <a:lnTo>
                      <a:pt x="258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70"/>
              <p:cNvSpPr/>
              <p:nvPr/>
            </p:nvSpPr>
            <p:spPr>
              <a:xfrm>
                <a:off x="3327970" y="3928235"/>
                <a:ext cx="72908" cy="72908"/>
              </a:xfrm>
              <a:custGeom>
                <a:rect b="b" l="l" r="r" t="t"/>
                <a:pathLst>
                  <a:path extrusionOk="0" h="2406" w="2406">
                    <a:moveTo>
                      <a:pt x="1" y="1"/>
                    </a:moveTo>
                    <a:lnTo>
                      <a:pt x="1" y="2406"/>
                    </a:lnTo>
                    <a:lnTo>
                      <a:pt x="2406" y="2406"/>
                    </a:lnTo>
                    <a:lnTo>
                      <a:pt x="2406"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70"/>
              <p:cNvSpPr/>
              <p:nvPr/>
            </p:nvSpPr>
            <p:spPr>
              <a:xfrm>
                <a:off x="3736754" y="3446602"/>
                <a:ext cx="65696" cy="65666"/>
              </a:xfrm>
              <a:custGeom>
                <a:rect b="b" l="l" r="r" t="t"/>
                <a:pathLst>
                  <a:path extrusionOk="0" h="2167" w="2168">
                    <a:moveTo>
                      <a:pt x="0" y="0"/>
                    </a:moveTo>
                    <a:lnTo>
                      <a:pt x="0" y="2167"/>
                    </a:lnTo>
                    <a:lnTo>
                      <a:pt x="2167" y="2167"/>
                    </a:lnTo>
                    <a:lnTo>
                      <a:pt x="216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70"/>
              <p:cNvSpPr/>
              <p:nvPr/>
            </p:nvSpPr>
            <p:spPr>
              <a:xfrm>
                <a:off x="4258853" y="1773850"/>
                <a:ext cx="128300" cy="128325"/>
              </a:xfrm>
              <a:custGeom>
                <a:rect b="b" l="l" r="r" t="t"/>
                <a:pathLst>
                  <a:path extrusionOk="0" h="5133" w="5132">
                    <a:moveTo>
                      <a:pt x="0" y="1"/>
                    </a:moveTo>
                    <a:lnTo>
                      <a:pt x="0" y="5132"/>
                    </a:lnTo>
                    <a:lnTo>
                      <a:pt x="5132" y="5132"/>
                    </a:lnTo>
                    <a:lnTo>
                      <a:pt x="5132"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70"/>
              <p:cNvSpPr/>
              <p:nvPr/>
            </p:nvSpPr>
            <p:spPr>
              <a:xfrm>
                <a:off x="4217478" y="1854825"/>
                <a:ext cx="86925" cy="86925"/>
              </a:xfrm>
              <a:custGeom>
                <a:rect b="b" l="l" r="r" t="t"/>
                <a:pathLst>
                  <a:path extrusionOk="0" h="3477" w="3477">
                    <a:moveTo>
                      <a:pt x="0" y="0"/>
                    </a:moveTo>
                    <a:lnTo>
                      <a:pt x="0" y="3477"/>
                    </a:lnTo>
                    <a:lnTo>
                      <a:pt x="3477" y="3477"/>
                    </a:lnTo>
                    <a:lnTo>
                      <a:pt x="347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70"/>
              <p:cNvSpPr/>
              <p:nvPr/>
            </p:nvSpPr>
            <p:spPr>
              <a:xfrm>
                <a:off x="4118053" y="1723850"/>
                <a:ext cx="80100" cy="80100"/>
              </a:xfrm>
              <a:custGeom>
                <a:rect b="b" l="l" r="r" t="t"/>
                <a:pathLst>
                  <a:path extrusionOk="0" h="3204" w="3204">
                    <a:moveTo>
                      <a:pt x="1" y="1"/>
                    </a:moveTo>
                    <a:lnTo>
                      <a:pt x="1" y="3203"/>
                    </a:lnTo>
                    <a:lnTo>
                      <a:pt x="3203" y="3203"/>
                    </a:lnTo>
                    <a:lnTo>
                      <a:pt x="320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70"/>
              <p:cNvSpPr/>
              <p:nvPr/>
            </p:nvSpPr>
            <p:spPr>
              <a:xfrm>
                <a:off x="4375528" y="1654800"/>
                <a:ext cx="41700" cy="41700"/>
              </a:xfrm>
              <a:custGeom>
                <a:rect b="b" l="l" r="r" t="t"/>
                <a:pathLst>
                  <a:path extrusionOk="0" h="1668" w="1668">
                    <a:moveTo>
                      <a:pt x="0" y="0"/>
                    </a:moveTo>
                    <a:lnTo>
                      <a:pt x="0" y="1667"/>
                    </a:lnTo>
                    <a:lnTo>
                      <a:pt x="1667" y="1667"/>
                    </a:lnTo>
                    <a:lnTo>
                      <a:pt x="166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70"/>
              <p:cNvSpPr/>
              <p:nvPr/>
            </p:nvSpPr>
            <p:spPr>
              <a:xfrm>
                <a:off x="490525" y="2790350"/>
                <a:ext cx="104500" cy="104800"/>
              </a:xfrm>
              <a:custGeom>
                <a:rect b="b" l="l" r="r" t="t"/>
                <a:pathLst>
                  <a:path extrusionOk="0" h="4192" w="4180">
                    <a:moveTo>
                      <a:pt x="1" y="1"/>
                    </a:moveTo>
                    <a:lnTo>
                      <a:pt x="1" y="4192"/>
                    </a:lnTo>
                    <a:lnTo>
                      <a:pt x="4180" y="4192"/>
                    </a:lnTo>
                    <a:lnTo>
                      <a:pt x="41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70"/>
              <p:cNvSpPr/>
              <p:nvPr/>
            </p:nvSpPr>
            <p:spPr>
              <a:xfrm>
                <a:off x="558975" y="2852275"/>
                <a:ext cx="118800" cy="118775"/>
              </a:xfrm>
              <a:custGeom>
                <a:rect b="b" l="l" r="r" t="t"/>
                <a:pathLst>
                  <a:path extrusionOk="0" h="4751" w="4752">
                    <a:moveTo>
                      <a:pt x="1" y="0"/>
                    </a:moveTo>
                    <a:lnTo>
                      <a:pt x="1" y="4751"/>
                    </a:lnTo>
                    <a:lnTo>
                      <a:pt x="4752" y="4751"/>
                    </a:lnTo>
                    <a:lnTo>
                      <a:pt x="4752"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70"/>
              <p:cNvSpPr/>
              <p:nvPr/>
            </p:nvSpPr>
            <p:spPr>
              <a:xfrm>
                <a:off x="458675" y="2572775"/>
                <a:ext cx="63425" cy="63425"/>
              </a:xfrm>
              <a:custGeom>
                <a:rect b="b" l="l" r="r" t="t"/>
                <a:pathLst>
                  <a:path extrusionOk="0" h="2537" w="2537">
                    <a:moveTo>
                      <a:pt x="1" y="0"/>
                    </a:moveTo>
                    <a:lnTo>
                      <a:pt x="1" y="2536"/>
                    </a:lnTo>
                    <a:lnTo>
                      <a:pt x="2537" y="2536"/>
                    </a:lnTo>
                    <a:lnTo>
                      <a:pt x="253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70"/>
              <p:cNvSpPr/>
              <p:nvPr/>
            </p:nvSpPr>
            <p:spPr>
              <a:xfrm>
                <a:off x="956851" y="929210"/>
                <a:ext cx="104606" cy="104144"/>
              </a:xfrm>
              <a:custGeom>
                <a:rect b="b" l="l" r="r" t="t"/>
                <a:pathLst>
                  <a:path extrusionOk="0" h="2478" w="2489">
                    <a:moveTo>
                      <a:pt x="0" y="1"/>
                    </a:moveTo>
                    <a:lnTo>
                      <a:pt x="0" y="2477"/>
                    </a:lnTo>
                    <a:lnTo>
                      <a:pt x="2489" y="2477"/>
                    </a:lnTo>
                    <a:lnTo>
                      <a:pt x="248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70"/>
              <p:cNvSpPr/>
              <p:nvPr/>
            </p:nvSpPr>
            <p:spPr>
              <a:xfrm>
                <a:off x="875274" y="990781"/>
                <a:ext cx="121628" cy="121123"/>
              </a:xfrm>
              <a:custGeom>
                <a:rect b="b" l="l" r="r" t="t"/>
                <a:pathLst>
                  <a:path extrusionOk="0" h="2882" w="2894">
                    <a:moveTo>
                      <a:pt x="1" y="0"/>
                    </a:moveTo>
                    <a:lnTo>
                      <a:pt x="1" y="2882"/>
                    </a:lnTo>
                    <a:lnTo>
                      <a:pt x="2894" y="2882"/>
                    </a:lnTo>
                    <a:lnTo>
                      <a:pt x="289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70"/>
              <p:cNvSpPr/>
              <p:nvPr/>
            </p:nvSpPr>
            <p:spPr>
              <a:xfrm>
                <a:off x="763689" y="893192"/>
                <a:ext cx="126125" cy="126125"/>
              </a:xfrm>
              <a:custGeom>
                <a:rect b="b" l="l" r="r" t="t"/>
                <a:pathLst>
                  <a:path extrusionOk="0" h="3001" w="3001">
                    <a:moveTo>
                      <a:pt x="1" y="1"/>
                    </a:moveTo>
                    <a:lnTo>
                      <a:pt x="1" y="3001"/>
                    </a:lnTo>
                    <a:lnTo>
                      <a:pt x="3001" y="3001"/>
                    </a:lnTo>
                    <a:lnTo>
                      <a:pt x="3001"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70"/>
              <p:cNvSpPr/>
              <p:nvPr/>
            </p:nvSpPr>
            <p:spPr>
              <a:xfrm>
                <a:off x="661097" y="943752"/>
                <a:ext cx="47071" cy="46566"/>
              </a:xfrm>
              <a:custGeom>
                <a:rect b="b" l="l" r="r" t="t"/>
                <a:pathLst>
                  <a:path extrusionOk="0" h="1108" w="1120">
                    <a:moveTo>
                      <a:pt x="1" y="0"/>
                    </a:moveTo>
                    <a:lnTo>
                      <a:pt x="1" y="1107"/>
                    </a:lnTo>
                    <a:lnTo>
                      <a:pt x="1120" y="1107"/>
                    </a:lnTo>
                    <a:lnTo>
                      <a:pt x="1120"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70"/>
              <p:cNvSpPr/>
              <p:nvPr/>
            </p:nvSpPr>
            <p:spPr>
              <a:xfrm>
                <a:off x="716155" y="1164400"/>
                <a:ext cx="71111" cy="70606"/>
              </a:xfrm>
              <a:custGeom>
                <a:rect b="b" l="l" r="r" t="t"/>
                <a:pathLst>
                  <a:path extrusionOk="0" h="1680" w="1692">
                    <a:moveTo>
                      <a:pt x="0" y="1"/>
                    </a:moveTo>
                    <a:lnTo>
                      <a:pt x="0" y="1680"/>
                    </a:lnTo>
                    <a:lnTo>
                      <a:pt x="1691" y="1680"/>
                    </a:lnTo>
                    <a:lnTo>
                      <a:pt x="1691"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70"/>
              <p:cNvSpPr/>
              <p:nvPr/>
            </p:nvSpPr>
            <p:spPr>
              <a:xfrm>
                <a:off x="2177396" y="790252"/>
                <a:ext cx="163003" cy="162972"/>
              </a:xfrm>
              <a:custGeom>
                <a:rect b="b" l="l" r="r" t="t"/>
                <a:pathLst>
                  <a:path extrusionOk="0" h="4049" w="4049">
                    <a:moveTo>
                      <a:pt x="0" y="0"/>
                    </a:moveTo>
                    <a:lnTo>
                      <a:pt x="0" y="4048"/>
                    </a:lnTo>
                    <a:lnTo>
                      <a:pt x="4048" y="4048"/>
                    </a:lnTo>
                    <a:lnTo>
                      <a:pt x="4048"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70"/>
              <p:cNvSpPr/>
              <p:nvPr/>
            </p:nvSpPr>
            <p:spPr>
              <a:xfrm>
                <a:off x="2093017" y="914828"/>
                <a:ext cx="128502" cy="127995"/>
              </a:xfrm>
              <a:custGeom>
                <a:rect b="b" l="l" r="r" t="t"/>
                <a:pathLst>
                  <a:path extrusionOk="0" h="3180" w="3192">
                    <a:moveTo>
                      <a:pt x="1" y="1"/>
                    </a:moveTo>
                    <a:lnTo>
                      <a:pt x="1" y="3180"/>
                    </a:lnTo>
                    <a:lnTo>
                      <a:pt x="3192" y="3180"/>
                    </a:lnTo>
                    <a:lnTo>
                      <a:pt x="3192"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70"/>
              <p:cNvSpPr/>
              <p:nvPr/>
            </p:nvSpPr>
            <p:spPr>
              <a:xfrm>
                <a:off x="1957392" y="806030"/>
                <a:ext cx="82971" cy="83438"/>
              </a:xfrm>
              <a:custGeom>
                <a:rect b="b" l="l" r="r" t="t"/>
                <a:pathLst>
                  <a:path extrusionOk="0" h="2073" w="2061">
                    <a:moveTo>
                      <a:pt x="0" y="1"/>
                    </a:moveTo>
                    <a:lnTo>
                      <a:pt x="0" y="2073"/>
                    </a:lnTo>
                    <a:lnTo>
                      <a:pt x="2060" y="2073"/>
                    </a:lnTo>
                    <a:lnTo>
                      <a:pt x="206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70"/>
              <p:cNvSpPr/>
              <p:nvPr/>
            </p:nvSpPr>
            <p:spPr>
              <a:xfrm>
                <a:off x="2354727" y="694857"/>
                <a:ext cx="55153" cy="55143"/>
              </a:xfrm>
              <a:custGeom>
                <a:rect b="b" l="l" r="r" t="t"/>
                <a:pathLst>
                  <a:path extrusionOk="0" h="1370" w="1370">
                    <a:moveTo>
                      <a:pt x="1" y="1"/>
                    </a:moveTo>
                    <a:lnTo>
                      <a:pt x="1" y="1370"/>
                    </a:lnTo>
                    <a:lnTo>
                      <a:pt x="1370" y="1370"/>
                    </a:lnTo>
                    <a:lnTo>
                      <a:pt x="137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70"/>
              <p:cNvSpPr/>
              <p:nvPr/>
            </p:nvSpPr>
            <p:spPr>
              <a:xfrm>
                <a:off x="1665075" y="2197575"/>
                <a:ext cx="964725" cy="752350"/>
              </a:xfrm>
              <a:custGeom>
                <a:rect b="b" l="l" r="r" t="t"/>
                <a:pathLst>
                  <a:path extrusionOk="0" h="30094" w="38589">
                    <a:moveTo>
                      <a:pt x="21964" y="1"/>
                    </a:moveTo>
                    <a:cubicBezTo>
                      <a:pt x="11982" y="1"/>
                      <a:pt x="5037" y="6955"/>
                      <a:pt x="3692" y="8746"/>
                    </a:cubicBezTo>
                    <a:cubicBezTo>
                      <a:pt x="1" y="13627"/>
                      <a:pt x="4049" y="15020"/>
                      <a:pt x="5668" y="17890"/>
                    </a:cubicBezTo>
                    <a:cubicBezTo>
                      <a:pt x="7275" y="20771"/>
                      <a:pt x="9430" y="26605"/>
                      <a:pt x="9430" y="26605"/>
                    </a:cubicBezTo>
                    <a:lnTo>
                      <a:pt x="15360" y="30093"/>
                    </a:lnTo>
                    <a:cubicBezTo>
                      <a:pt x="15360" y="30093"/>
                      <a:pt x="31147" y="28391"/>
                      <a:pt x="31600" y="28296"/>
                    </a:cubicBezTo>
                    <a:cubicBezTo>
                      <a:pt x="32040" y="28212"/>
                      <a:pt x="38589" y="21569"/>
                      <a:pt x="37612" y="11794"/>
                    </a:cubicBezTo>
                    <a:cubicBezTo>
                      <a:pt x="36624" y="2019"/>
                      <a:pt x="24956" y="209"/>
                      <a:pt x="24956" y="209"/>
                    </a:cubicBezTo>
                    <a:cubicBezTo>
                      <a:pt x="23932" y="66"/>
                      <a:pt x="22933" y="1"/>
                      <a:pt x="219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70"/>
              <p:cNvSpPr/>
              <p:nvPr/>
            </p:nvSpPr>
            <p:spPr>
              <a:xfrm>
                <a:off x="1715975" y="2200400"/>
                <a:ext cx="756375" cy="588800"/>
              </a:xfrm>
              <a:custGeom>
                <a:rect b="b" l="l" r="r" t="t"/>
                <a:pathLst>
                  <a:path extrusionOk="0" h="23552" w="30255">
                    <a:moveTo>
                      <a:pt x="9359" y="21110"/>
                    </a:moveTo>
                    <a:cubicBezTo>
                      <a:pt x="9359" y="21110"/>
                      <a:pt x="10347" y="17884"/>
                      <a:pt x="4168" y="14586"/>
                    </a:cubicBezTo>
                    <a:cubicBezTo>
                      <a:pt x="1" y="12347"/>
                      <a:pt x="7120" y="1"/>
                      <a:pt x="18229" y="1013"/>
                    </a:cubicBezTo>
                    <a:cubicBezTo>
                      <a:pt x="29361" y="2025"/>
                      <a:pt x="30254" y="10847"/>
                      <a:pt x="29207" y="13074"/>
                    </a:cubicBezTo>
                    <a:cubicBezTo>
                      <a:pt x="28147" y="15312"/>
                      <a:pt x="23492" y="16169"/>
                      <a:pt x="23039" y="19181"/>
                    </a:cubicBezTo>
                    <a:cubicBezTo>
                      <a:pt x="22599" y="22182"/>
                      <a:pt x="13347" y="23551"/>
                      <a:pt x="9359" y="2111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70"/>
              <p:cNvSpPr/>
              <p:nvPr/>
            </p:nvSpPr>
            <p:spPr>
              <a:xfrm>
                <a:off x="1611200" y="1598875"/>
                <a:ext cx="829600" cy="788875"/>
              </a:xfrm>
              <a:custGeom>
                <a:rect b="b" l="l" r="r" t="t"/>
                <a:pathLst>
                  <a:path extrusionOk="0" h="31555" w="33184">
                    <a:moveTo>
                      <a:pt x="13371" y="1"/>
                    </a:moveTo>
                    <a:cubicBezTo>
                      <a:pt x="12914" y="1"/>
                      <a:pt x="12507" y="66"/>
                      <a:pt x="12169" y="213"/>
                    </a:cubicBezTo>
                    <a:cubicBezTo>
                      <a:pt x="11288" y="582"/>
                      <a:pt x="10788" y="1356"/>
                      <a:pt x="10502" y="2249"/>
                    </a:cubicBezTo>
                    <a:cubicBezTo>
                      <a:pt x="8549" y="2368"/>
                      <a:pt x="6680" y="2690"/>
                      <a:pt x="4918" y="3238"/>
                    </a:cubicBezTo>
                    <a:cubicBezTo>
                      <a:pt x="1036" y="4452"/>
                      <a:pt x="1" y="6405"/>
                      <a:pt x="155" y="8345"/>
                    </a:cubicBezTo>
                    <a:cubicBezTo>
                      <a:pt x="417" y="11405"/>
                      <a:pt x="3775" y="14429"/>
                      <a:pt x="3775" y="14429"/>
                    </a:cubicBezTo>
                    <a:cubicBezTo>
                      <a:pt x="3775" y="14429"/>
                      <a:pt x="977" y="15322"/>
                      <a:pt x="1620" y="16715"/>
                    </a:cubicBezTo>
                    <a:cubicBezTo>
                      <a:pt x="2239" y="18120"/>
                      <a:pt x="4287" y="19013"/>
                      <a:pt x="4287" y="19013"/>
                    </a:cubicBezTo>
                    <a:lnTo>
                      <a:pt x="4287" y="19025"/>
                    </a:lnTo>
                    <a:cubicBezTo>
                      <a:pt x="4287" y="19025"/>
                      <a:pt x="4263" y="19037"/>
                      <a:pt x="4263" y="19061"/>
                    </a:cubicBezTo>
                    <a:cubicBezTo>
                      <a:pt x="4251" y="19073"/>
                      <a:pt x="4251" y="19073"/>
                      <a:pt x="4251" y="19085"/>
                    </a:cubicBezTo>
                    <a:cubicBezTo>
                      <a:pt x="4251" y="19097"/>
                      <a:pt x="4239" y="19097"/>
                      <a:pt x="4239" y="19120"/>
                    </a:cubicBezTo>
                    <a:cubicBezTo>
                      <a:pt x="4203" y="19204"/>
                      <a:pt x="4168" y="19311"/>
                      <a:pt x="4108" y="19466"/>
                    </a:cubicBezTo>
                    <a:lnTo>
                      <a:pt x="4061" y="19609"/>
                    </a:lnTo>
                    <a:cubicBezTo>
                      <a:pt x="3942" y="19990"/>
                      <a:pt x="3763" y="20525"/>
                      <a:pt x="3644" y="21180"/>
                    </a:cubicBezTo>
                    <a:cubicBezTo>
                      <a:pt x="3632" y="21252"/>
                      <a:pt x="3608" y="21347"/>
                      <a:pt x="3596" y="21418"/>
                    </a:cubicBezTo>
                    <a:cubicBezTo>
                      <a:pt x="3334" y="22942"/>
                      <a:pt x="3310" y="24954"/>
                      <a:pt x="4311" y="26800"/>
                    </a:cubicBezTo>
                    <a:cubicBezTo>
                      <a:pt x="4942" y="27955"/>
                      <a:pt x="5977" y="29038"/>
                      <a:pt x="7621" y="29919"/>
                    </a:cubicBezTo>
                    <a:cubicBezTo>
                      <a:pt x="8394" y="30336"/>
                      <a:pt x="9311" y="30693"/>
                      <a:pt x="10395" y="30991"/>
                    </a:cubicBezTo>
                    <a:cubicBezTo>
                      <a:pt x="11850" y="31385"/>
                      <a:pt x="13285" y="31555"/>
                      <a:pt x="14675" y="31555"/>
                    </a:cubicBezTo>
                    <a:cubicBezTo>
                      <a:pt x="23151" y="31555"/>
                      <a:pt x="30004" y="25264"/>
                      <a:pt x="30004" y="25264"/>
                    </a:cubicBezTo>
                    <a:cubicBezTo>
                      <a:pt x="30004" y="25264"/>
                      <a:pt x="33183" y="12036"/>
                      <a:pt x="31397" y="8464"/>
                    </a:cubicBezTo>
                    <a:cubicBezTo>
                      <a:pt x="30623" y="6940"/>
                      <a:pt x="27504" y="5166"/>
                      <a:pt x="23361" y="3904"/>
                    </a:cubicBezTo>
                    <a:cubicBezTo>
                      <a:pt x="21582" y="2860"/>
                      <a:pt x="16390" y="1"/>
                      <a:pt x="133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70"/>
              <p:cNvSpPr/>
              <p:nvPr/>
            </p:nvSpPr>
            <p:spPr>
              <a:xfrm>
                <a:off x="1614775" y="1806900"/>
                <a:ext cx="763800" cy="539675"/>
              </a:xfrm>
              <a:custGeom>
                <a:rect b="b" l="l" r="r" t="t"/>
                <a:pathLst>
                  <a:path extrusionOk="0" h="21587" w="30552">
                    <a:moveTo>
                      <a:pt x="0" y="0"/>
                    </a:moveTo>
                    <a:lnTo>
                      <a:pt x="0" y="0"/>
                    </a:lnTo>
                    <a:cubicBezTo>
                      <a:pt x="250" y="3072"/>
                      <a:pt x="3620" y="6096"/>
                      <a:pt x="3620" y="6096"/>
                    </a:cubicBezTo>
                    <a:cubicBezTo>
                      <a:pt x="3620" y="6096"/>
                      <a:pt x="822" y="6989"/>
                      <a:pt x="1465" y="8382"/>
                    </a:cubicBezTo>
                    <a:cubicBezTo>
                      <a:pt x="2084" y="9787"/>
                      <a:pt x="4120" y="10680"/>
                      <a:pt x="4120" y="10680"/>
                    </a:cubicBezTo>
                    <a:lnTo>
                      <a:pt x="4120" y="10692"/>
                    </a:lnTo>
                    <a:cubicBezTo>
                      <a:pt x="4120" y="10692"/>
                      <a:pt x="4108" y="10704"/>
                      <a:pt x="4108" y="10716"/>
                    </a:cubicBezTo>
                    <a:cubicBezTo>
                      <a:pt x="4096" y="10740"/>
                      <a:pt x="4096" y="10740"/>
                      <a:pt x="4096" y="10752"/>
                    </a:cubicBezTo>
                    <a:cubicBezTo>
                      <a:pt x="4096" y="10764"/>
                      <a:pt x="4084" y="10764"/>
                      <a:pt x="4084" y="10776"/>
                    </a:cubicBezTo>
                    <a:cubicBezTo>
                      <a:pt x="4049" y="10871"/>
                      <a:pt x="4001" y="10966"/>
                      <a:pt x="3941" y="11133"/>
                    </a:cubicBezTo>
                    <a:lnTo>
                      <a:pt x="3906" y="11264"/>
                    </a:lnTo>
                    <a:cubicBezTo>
                      <a:pt x="3787" y="11657"/>
                      <a:pt x="3608" y="12192"/>
                      <a:pt x="3489" y="12847"/>
                    </a:cubicBezTo>
                    <a:cubicBezTo>
                      <a:pt x="3465" y="12919"/>
                      <a:pt x="3453" y="13014"/>
                      <a:pt x="3441" y="13085"/>
                    </a:cubicBezTo>
                    <a:cubicBezTo>
                      <a:pt x="3167" y="14609"/>
                      <a:pt x="3156" y="16610"/>
                      <a:pt x="4156" y="18455"/>
                    </a:cubicBezTo>
                    <a:cubicBezTo>
                      <a:pt x="4775" y="19622"/>
                      <a:pt x="5823" y="20705"/>
                      <a:pt x="7454" y="21586"/>
                    </a:cubicBezTo>
                    <a:cubicBezTo>
                      <a:pt x="7668" y="21456"/>
                      <a:pt x="7859" y="21313"/>
                      <a:pt x="8049" y="21194"/>
                    </a:cubicBezTo>
                    <a:cubicBezTo>
                      <a:pt x="8442" y="20955"/>
                      <a:pt x="8930" y="20301"/>
                      <a:pt x="9454" y="19515"/>
                    </a:cubicBezTo>
                    <a:lnTo>
                      <a:pt x="14109" y="20455"/>
                    </a:lnTo>
                    <a:lnTo>
                      <a:pt x="20491" y="21015"/>
                    </a:lnTo>
                    <a:cubicBezTo>
                      <a:pt x="20491" y="21015"/>
                      <a:pt x="30552" y="17848"/>
                      <a:pt x="27575" y="14848"/>
                    </a:cubicBezTo>
                    <a:cubicBezTo>
                      <a:pt x="24599" y="11871"/>
                      <a:pt x="25813" y="3799"/>
                      <a:pt x="25813" y="3799"/>
                    </a:cubicBezTo>
                    <a:lnTo>
                      <a:pt x="25813" y="3799"/>
                    </a:lnTo>
                    <a:cubicBezTo>
                      <a:pt x="24852" y="3937"/>
                      <a:pt x="23788" y="3998"/>
                      <a:pt x="22655" y="3998"/>
                    </a:cubicBezTo>
                    <a:cubicBezTo>
                      <a:pt x="14992" y="3998"/>
                      <a:pt x="4139" y="1173"/>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70"/>
              <p:cNvSpPr/>
              <p:nvPr/>
            </p:nvSpPr>
            <p:spPr>
              <a:xfrm>
                <a:off x="2441950" y="2667725"/>
                <a:ext cx="606350" cy="1075450"/>
              </a:xfrm>
              <a:custGeom>
                <a:rect b="b" l="l" r="r" t="t"/>
                <a:pathLst>
                  <a:path extrusionOk="0" h="43018" w="24254">
                    <a:moveTo>
                      <a:pt x="4144" y="0"/>
                    </a:moveTo>
                    <a:lnTo>
                      <a:pt x="1" y="13180"/>
                    </a:lnTo>
                    <a:lnTo>
                      <a:pt x="799" y="15228"/>
                    </a:lnTo>
                    <a:lnTo>
                      <a:pt x="11800" y="43017"/>
                    </a:lnTo>
                    <a:lnTo>
                      <a:pt x="24254" y="41160"/>
                    </a:lnTo>
                    <a:cubicBezTo>
                      <a:pt x="24254" y="41160"/>
                      <a:pt x="23242" y="34897"/>
                      <a:pt x="21754" y="27742"/>
                    </a:cubicBezTo>
                    <a:cubicBezTo>
                      <a:pt x="20242" y="20396"/>
                      <a:pt x="18217" y="12109"/>
                      <a:pt x="16265" y="8680"/>
                    </a:cubicBezTo>
                    <a:cubicBezTo>
                      <a:pt x="12431" y="1929"/>
                      <a:pt x="4144" y="0"/>
                      <a:pt x="4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70"/>
              <p:cNvSpPr/>
              <p:nvPr/>
            </p:nvSpPr>
            <p:spPr>
              <a:xfrm>
                <a:off x="2461900" y="3004675"/>
                <a:ext cx="586400" cy="738500"/>
              </a:xfrm>
              <a:custGeom>
                <a:rect b="b" l="l" r="r" t="t"/>
                <a:pathLst>
                  <a:path extrusionOk="0" h="29540" w="23456">
                    <a:moveTo>
                      <a:pt x="3680" y="0"/>
                    </a:moveTo>
                    <a:lnTo>
                      <a:pt x="1" y="1750"/>
                    </a:lnTo>
                    <a:lnTo>
                      <a:pt x="11002" y="29539"/>
                    </a:lnTo>
                    <a:lnTo>
                      <a:pt x="23456" y="27682"/>
                    </a:lnTo>
                    <a:cubicBezTo>
                      <a:pt x="23456" y="27682"/>
                      <a:pt x="22444" y="21419"/>
                      <a:pt x="20979" y="14276"/>
                    </a:cubicBezTo>
                    <a:cubicBezTo>
                      <a:pt x="20846" y="14257"/>
                      <a:pt x="20711" y="14248"/>
                      <a:pt x="20573" y="14248"/>
                    </a:cubicBezTo>
                    <a:cubicBezTo>
                      <a:pt x="19725" y="14248"/>
                      <a:pt x="18789" y="14606"/>
                      <a:pt x="17765" y="15466"/>
                    </a:cubicBezTo>
                    <a:cubicBezTo>
                      <a:pt x="16886" y="16202"/>
                      <a:pt x="16011" y="16525"/>
                      <a:pt x="15151" y="16525"/>
                    </a:cubicBezTo>
                    <a:cubicBezTo>
                      <a:pt x="9005" y="16525"/>
                      <a:pt x="3680" y="0"/>
                      <a:pt x="3680" y="0"/>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70"/>
              <p:cNvSpPr/>
              <p:nvPr/>
            </p:nvSpPr>
            <p:spPr>
              <a:xfrm>
                <a:off x="2879525" y="2210825"/>
                <a:ext cx="710225" cy="570325"/>
              </a:xfrm>
              <a:custGeom>
                <a:rect b="b" l="l" r="r" t="t"/>
                <a:pathLst>
                  <a:path extrusionOk="0" h="22813" w="28409">
                    <a:moveTo>
                      <a:pt x="25063" y="22813"/>
                    </a:moveTo>
                    <a:lnTo>
                      <a:pt x="0" y="22813"/>
                    </a:lnTo>
                    <a:lnTo>
                      <a:pt x="3346" y="0"/>
                    </a:lnTo>
                    <a:lnTo>
                      <a:pt x="284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70"/>
              <p:cNvSpPr/>
              <p:nvPr/>
            </p:nvSpPr>
            <p:spPr>
              <a:xfrm>
                <a:off x="2836350" y="2210825"/>
                <a:ext cx="710525" cy="570325"/>
              </a:xfrm>
              <a:custGeom>
                <a:rect b="b" l="l" r="r" t="t"/>
                <a:pathLst>
                  <a:path extrusionOk="0" h="22813" w="28421">
                    <a:moveTo>
                      <a:pt x="25063" y="22813"/>
                    </a:moveTo>
                    <a:lnTo>
                      <a:pt x="1" y="22813"/>
                    </a:lnTo>
                    <a:lnTo>
                      <a:pt x="3358" y="0"/>
                    </a:lnTo>
                    <a:lnTo>
                      <a:pt x="284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70"/>
              <p:cNvSpPr/>
              <p:nvPr/>
            </p:nvSpPr>
            <p:spPr>
              <a:xfrm>
                <a:off x="3052450" y="2407875"/>
                <a:ext cx="302750" cy="220875"/>
              </a:xfrm>
              <a:custGeom>
                <a:rect b="b" l="l" r="r" t="t"/>
                <a:pathLst>
                  <a:path extrusionOk="0" h="8835" w="12110">
                    <a:moveTo>
                      <a:pt x="6061" y="0"/>
                    </a:moveTo>
                    <a:cubicBezTo>
                      <a:pt x="2715" y="0"/>
                      <a:pt x="1" y="1977"/>
                      <a:pt x="1" y="4417"/>
                    </a:cubicBezTo>
                    <a:cubicBezTo>
                      <a:pt x="1" y="6858"/>
                      <a:pt x="2715" y="8835"/>
                      <a:pt x="6061" y="8835"/>
                    </a:cubicBezTo>
                    <a:cubicBezTo>
                      <a:pt x="9407" y="8835"/>
                      <a:pt x="12109" y="6858"/>
                      <a:pt x="12109" y="4417"/>
                    </a:cubicBezTo>
                    <a:cubicBezTo>
                      <a:pt x="12109" y="1977"/>
                      <a:pt x="9407" y="0"/>
                      <a:pt x="60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70"/>
              <p:cNvSpPr/>
              <p:nvPr/>
            </p:nvSpPr>
            <p:spPr>
              <a:xfrm>
                <a:off x="2836350" y="2210825"/>
                <a:ext cx="710525" cy="570325"/>
              </a:xfrm>
              <a:custGeom>
                <a:rect b="b" l="l" r="r" t="t"/>
                <a:pathLst>
                  <a:path extrusionOk="0" fill="none" h="22813" w="28421">
                    <a:moveTo>
                      <a:pt x="1" y="22813"/>
                    </a:moveTo>
                    <a:lnTo>
                      <a:pt x="3358" y="0"/>
                    </a:lnTo>
                    <a:lnTo>
                      <a:pt x="28421" y="0"/>
                    </a:lnTo>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70"/>
              <p:cNvSpPr/>
              <p:nvPr/>
            </p:nvSpPr>
            <p:spPr>
              <a:xfrm>
                <a:off x="2959575" y="2468600"/>
                <a:ext cx="367925" cy="641175"/>
              </a:xfrm>
              <a:custGeom>
                <a:rect b="b" l="l" r="r" t="t"/>
                <a:pathLst>
                  <a:path extrusionOk="0" h="25647" w="14717">
                    <a:moveTo>
                      <a:pt x="14669" y="11025"/>
                    </a:moveTo>
                    <a:cubicBezTo>
                      <a:pt x="14717" y="12180"/>
                      <a:pt x="13824" y="13585"/>
                      <a:pt x="12693" y="14883"/>
                    </a:cubicBezTo>
                    <a:cubicBezTo>
                      <a:pt x="10740" y="17109"/>
                      <a:pt x="8049" y="19074"/>
                      <a:pt x="8049" y="19074"/>
                    </a:cubicBezTo>
                    <a:lnTo>
                      <a:pt x="6406" y="25360"/>
                    </a:lnTo>
                    <a:cubicBezTo>
                      <a:pt x="4894" y="25646"/>
                      <a:pt x="2358" y="25003"/>
                      <a:pt x="977" y="24586"/>
                    </a:cubicBezTo>
                    <a:cubicBezTo>
                      <a:pt x="382" y="24408"/>
                      <a:pt x="1" y="24277"/>
                      <a:pt x="1" y="24277"/>
                    </a:cubicBezTo>
                    <a:cubicBezTo>
                      <a:pt x="1" y="24277"/>
                      <a:pt x="179" y="23896"/>
                      <a:pt x="477" y="23324"/>
                    </a:cubicBezTo>
                    <a:cubicBezTo>
                      <a:pt x="1203" y="21872"/>
                      <a:pt x="2596" y="19074"/>
                      <a:pt x="3704" y="17014"/>
                    </a:cubicBezTo>
                    <a:cubicBezTo>
                      <a:pt x="4192" y="16085"/>
                      <a:pt x="4620" y="15300"/>
                      <a:pt x="4906" y="14871"/>
                    </a:cubicBezTo>
                    <a:cubicBezTo>
                      <a:pt x="6037" y="13085"/>
                      <a:pt x="6799" y="12466"/>
                      <a:pt x="6799" y="12466"/>
                    </a:cubicBezTo>
                    <a:cubicBezTo>
                      <a:pt x="6799" y="12466"/>
                      <a:pt x="4001" y="7882"/>
                      <a:pt x="4966" y="7620"/>
                    </a:cubicBezTo>
                    <a:cubicBezTo>
                      <a:pt x="5894" y="7346"/>
                      <a:pt x="8430" y="10251"/>
                      <a:pt x="8633" y="10477"/>
                    </a:cubicBezTo>
                    <a:cubicBezTo>
                      <a:pt x="8478" y="10180"/>
                      <a:pt x="5894" y="4882"/>
                      <a:pt x="6609" y="4405"/>
                    </a:cubicBezTo>
                    <a:cubicBezTo>
                      <a:pt x="7347" y="3929"/>
                      <a:pt x="10193" y="8275"/>
                      <a:pt x="10276" y="8406"/>
                    </a:cubicBezTo>
                    <a:cubicBezTo>
                      <a:pt x="10205" y="8239"/>
                      <a:pt x="7538" y="2012"/>
                      <a:pt x="8752" y="1869"/>
                    </a:cubicBezTo>
                    <a:cubicBezTo>
                      <a:pt x="9978" y="1738"/>
                      <a:pt x="12086" y="6298"/>
                      <a:pt x="12086" y="6298"/>
                    </a:cubicBezTo>
                    <a:cubicBezTo>
                      <a:pt x="12086" y="6298"/>
                      <a:pt x="11609" y="262"/>
                      <a:pt x="12931" y="119"/>
                    </a:cubicBezTo>
                    <a:cubicBezTo>
                      <a:pt x="13955" y="0"/>
                      <a:pt x="14610" y="9525"/>
                      <a:pt x="14669" y="11025"/>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70"/>
              <p:cNvSpPr/>
              <p:nvPr/>
            </p:nvSpPr>
            <p:spPr>
              <a:xfrm>
                <a:off x="636975" y="1891125"/>
                <a:ext cx="308400" cy="546525"/>
              </a:xfrm>
              <a:custGeom>
                <a:rect b="b" l="l" r="r" t="t"/>
                <a:pathLst>
                  <a:path extrusionOk="0" h="21861" w="12336">
                    <a:moveTo>
                      <a:pt x="11347" y="17491"/>
                    </a:moveTo>
                    <a:cubicBezTo>
                      <a:pt x="11121" y="18682"/>
                      <a:pt x="10930" y="19527"/>
                      <a:pt x="10930" y="19527"/>
                    </a:cubicBezTo>
                    <a:cubicBezTo>
                      <a:pt x="9204" y="21289"/>
                      <a:pt x="5680" y="21861"/>
                      <a:pt x="5680" y="21861"/>
                    </a:cubicBezTo>
                    <a:cubicBezTo>
                      <a:pt x="5680" y="21861"/>
                      <a:pt x="4763" y="20765"/>
                      <a:pt x="3703" y="19277"/>
                    </a:cubicBezTo>
                    <a:lnTo>
                      <a:pt x="3691" y="19253"/>
                    </a:lnTo>
                    <a:cubicBezTo>
                      <a:pt x="3679" y="19229"/>
                      <a:pt x="3644" y="19194"/>
                      <a:pt x="3632" y="19170"/>
                    </a:cubicBezTo>
                    <a:cubicBezTo>
                      <a:pt x="1977" y="16824"/>
                      <a:pt x="0" y="13610"/>
                      <a:pt x="560" y="12121"/>
                    </a:cubicBezTo>
                    <a:cubicBezTo>
                      <a:pt x="917" y="11193"/>
                      <a:pt x="1596" y="10443"/>
                      <a:pt x="2334" y="9883"/>
                    </a:cubicBezTo>
                    <a:cubicBezTo>
                      <a:pt x="3477" y="9002"/>
                      <a:pt x="4822" y="8538"/>
                      <a:pt x="5442" y="8347"/>
                    </a:cubicBezTo>
                    <a:cubicBezTo>
                      <a:pt x="5680" y="8276"/>
                      <a:pt x="5823" y="8240"/>
                      <a:pt x="5823" y="8240"/>
                    </a:cubicBezTo>
                    <a:cubicBezTo>
                      <a:pt x="5823" y="8240"/>
                      <a:pt x="4596" y="561"/>
                      <a:pt x="6132" y="275"/>
                    </a:cubicBezTo>
                    <a:cubicBezTo>
                      <a:pt x="7680" y="1"/>
                      <a:pt x="9513" y="12479"/>
                      <a:pt x="9513" y="12479"/>
                    </a:cubicBezTo>
                    <a:cubicBezTo>
                      <a:pt x="9513" y="12479"/>
                      <a:pt x="10073" y="7776"/>
                      <a:pt x="11430" y="9705"/>
                    </a:cubicBezTo>
                    <a:cubicBezTo>
                      <a:pt x="12335" y="11002"/>
                      <a:pt x="11788" y="15015"/>
                      <a:pt x="11347" y="17491"/>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70"/>
              <p:cNvSpPr/>
              <p:nvPr/>
            </p:nvSpPr>
            <p:spPr>
              <a:xfrm>
                <a:off x="636975" y="2099800"/>
                <a:ext cx="283700" cy="337850"/>
              </a:xfrm>
              <a:custGeom>
                <a:rect b="b" l="l" r="r" t="t"/>
                <a:pathLst>
                  <a:path extrusionOk="0" h="13514" w="11348">
                    <a:moveTo>
                      <a:pt x="5442" y="0"/>
                    </a:moveTo>
                    <a:cubicBezTo>
                      <a:pt x="4822" y="191"/>
                      <a:pt x="3477" y="655"/>
                      <a:pt x="2334" y="1536"/>
                    </a:cubicBezTo>
                    <a:cubicBezTo>
                      <a:pt x="1596" y="2096"/>
                      <a:pt x="917" y="2846"/>
                      <a:pt x="560" y="3774"/>
                    </a:cubicBezTo>
                    <a:cubicBezTo>
                      <a:pt x="0" y="5263"/>
                      <a:pt x="1977" y="8477"/>
                      <a:pt x="3632" y="10823"/>
                    </a:cubicBezTo>
                    <a:cubicBezTo>
                      <a:pt x="3644" y="10847"/>
                      <a:pt x="3679" y="10882"/>
                      <a:pt x="3691" y="10906"/>
                    </a:cubicBezTo>
                    <a:lnTo>
                      <a:pt x="3703" y="10930"/>
                    </a:lnTo>
                    <a:cubicBezTo>
                      <a:pt x="4763" y="12418"/>
                      <a:pt x="5680" y="13514"/>
                      <a:pt x="5680" y="13514"/>
                    </a:cubicBezTo>
                    <a:cubicBezTo>
                      <a:pt x="5680" y="13514"/>
                      <a:pt x="9204" y="12942"/>
                      <a:pt x="10930" y="11180"/>
                    </a:cubicBezTo>
                    <a:cubicBezTo>
                      <a:pt x="10930" y="11180"/>
                      <a:pt x="11121" y="10335"/>
                      <a:pt x="11347" y="9144"/>
                    </a:cubicBezTo>
                    <a:lnTo>
                      <a:pt x="11347" y="9144"/>
                    </a:lnTo>
                    <a:cubicBezTo>
                      <a:pt x="10347" y="9347"/>
                      <a:pt x="9216" y="9561"/>
                      <a:pt x="8061" y="9811"/>
                    </a:cubicBezTo>
                    <a:cubicBezTo>
                      <a:pt x="8006" y="9821"/>
                      <a:pt x="7952" y="9826"/>
                      <a:pt x="7899" y="9826"/>
                    </a:cubicBezTo>
                    <a:cubicBezTo>
                      <a:pt x="7292" y="9826"/>
                      <a:pt x="6874" y="9165"/>
                      <a:pt x="7192" y="8585"/>
                    </a:cubicBezTo>
                    <a:cubicBezTo>
                      <a:pt x="7608" y="7823"/>
                      <a:pt x="7763" y="6930"/>
                      <a:pt x="7799" y="5906"/>
                    </a:cubicBezTo>
                    <a:cubicBezTo>
                      <a:pt x="7882" y="3048"/>
                      <a:pt x="5918" y="441"/>
                      <a:pt x="5918" y="441"/>
                    </a:cubicBezTo>
                    <a:lnTo>
                      <a:pt x="5442" y="0"/>
                    </a:lnTo>
                    <a:close/>
                  </a:path>
                </a:pathLst>
              </a:custGeom>
              <a:solidFill>
                <a:srgbClr val="7E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70"/>
              <p:cNvSpPr/>
              <p:nvPr/>
            </p:nvSpPr>
            <p:spPr>
              <a:xfrm>
                <a:off x="738475" y="2349525"/>
                <a:ext cx="1060275" cy="901925"/>
              </a:xfrm>
              <a:custGeom>
                <a:rect b="b" l="l" r="r" t="t"/>
                <a:pathLst>
                  <a:path extrusionOk="0" h="36077" w="42411">
                    <a:moveTo>
                      <a:pt x="7751" y="1"/>
                    </a:moveTo>
                    <a:lnTo>
                      <a:pt x="0" y="2144"/>
                    </a:lnTo>
                    <a:cubicBezTo>
                      <a:pt x="0" y="2144"/>
                      <a:pt x="1203" y="22587"/>
                      <a:pt x="5668" y="31707"/>
                    </a:cubicBezTo>
                    <a:cubicBezTo>
                      <a:pt x="6847" y="34088"/>
                      <a:pt x="8240" y="35719"/>
                      <a:pt x="9883" y="35969"/>
                    </a:cubicBezTo>
                    <a:cubicBezTo>
                      <a:pt x="9954" y="35969"/>
                      <a:pt x="10049" y="35981"/>
                      <a:pt x="10121" y="35993"/>
                    </a:cubicBezTo>
                    <a:cubicBezTo>
                      <a:pt x="10469" y="36050"/>
                      <a:pt x="10813" y="36077"/>
                      <a:pt x="11151" y="36077"/>
                    </a:cubicBezTo>
                    <a:cubicBezTo>
                      <a:pt x="11449" y="36077"/>
                      <a:pt x="11741" y="36056"/>
                      <a:pt x="12026" y="36017"/>
                    </a:cubicBezTo>
                    <a:cubicBezTo>
                      <a:pt x="15086" y="35838"/>
                      <a:pt x="36826" y="34493"/>
                      <a:pt x="42410" y="30897"/>
                    </a:cubicBezTo>
                    <a:cubicBezTo>
                      <a:pt x="42410" y="30897"/>
                      <a:pt x="41244" y="22372"/>
                      <a:pt x="40375" y="19455"/>
                    </a:cubicBezTo>
                    <a:cubicBezTo>
                      <a:pt x="39505" y="16550"/>
                      <a:pt x="38100" y="12645"/>
                      <a:pt x="38100" y="12645"/>
                    </a:cubicBezTo>
                    <a:lnTo>
                      <a:pt x="35898" y="13466"/>
                    </a:lnTo>
                    <a:lnTo>
                      <a:pt x="15252" y="21194"/>
                    </a:lnTo>
                    <a:cubicBezTo>
                      <a:pt x="11895" y="11609"/>
                      <a:pt x="7751" y="1"/>
                      <a:pt x="7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70"/>
              <p:cNvSpPr/>
              <p:nvPr/>
            </p:nvSpPr>
            <p:spPr>
              <a:xfrm>
                <a:off x="738175" y="2349225"/>
                <a:ext cx="952525" cy="529850"/>
              </a:xfrm>
              <a:custGeom>
                <a:rect b="b" l="l" r="r" t="t"/>
                <a:pathLst>
                  <a:path extrusionOk="0" fill="none" h="21194" w="38101">
                    <a:moveTo>
                      <a:pt x="1" y="2144"/>
                    </a:moveTo>
                    <a:lnTo>
                      <a:pt x="7751" y="1"/>
                    </a:lnTo>
                    <a:cubicBezTo>
                      <a:pt x="7751" y="1"/>
                      <a:pt x="11895" y="11609"/>
                      <a:pt x="15252" y="21194"/>
                    </a:cubicBezTo>
                    <a:lnTo>
                      <a:pt x="35898" y="13467"/>
                    </a:lnTo>
                    <a:lnTo>
                      <a:pt x="38101" y="12645"/>
                    </a:lnTo>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70"/>
              <p:cNvSpPr/>
              <p:nvPr/>
            </p:nvSpPr>
            <p:spPr>
              <a:xfrm>
                <a:off x="632200" y="2082825"/>
                <a:ext cx="193500" cy="248875"/>
              </a:xfrm>
              <a:custGeom>
                <a:rect b="b" l="l" r="r" t="t"/>
                <a:pathLst>
                  <a:path extrusionOk="0" h="9955" w="7740">
                    <a:moveTo>
                      <a:pt x="5990" y="560"/>
                    </a:moveTo>
                    <a:cubicBezTo>
                      <a:pt x="5990" y="560"/>
                      <a:pt x="7740" y="4727"/>
                      <a:pt x="7395" y="6097"/>
                    </a:cubicBezTo>
                    <a:cubicBezTo>
                      <a:pt x="7073" y="7466"/>
                      <a:pt x="5025" y="3572"/>
                      <a:pt x="5025" y="3572"/>
                    </a:cubicBezTo>
                    <a:cubicBezTo>
                      <a:pt x="5025" y="3572"/>
                      <a:pt x="6764" y="6609"/>
                      <a:pt x="6192" y="7442"/>
                    </a:cubicBezTo>
                    <a:cubicBezTo>
                      <a:pt x="5621" y="8275"/>
                      <a:pt x="3335" y="4442"/>
                      <a:pt x="3335" y="4442"/>
                    </a:cubicBezTo>
                    <a:cubicBezTo>
                      <a:pt x="3335" y="4442"/>
                      <a:pt x="5263" y="7894"/>
                      <a:pt x="4287" y="8406"/>
                    </a:cubicBezTo>
                    <a:cubicBezTo>
                      <a:pt x="3358" y="8883"/>
                      <a:pt x="2096" y="5549"/>
                      <a:pt x="2096" y="5549"/>
                    </a:cubicBezTo>
                    <a:cubicBezTo>
                      <a:pt x="2096" y="5549"/>
                      <a:pt x="3049" y="8406"/>
                      <a:pt x="2573" y="9049"/>
                    </a:cubicBezTo>
                    <a:cubicBezTo>
                      <a:pt x="1906" y="9954"/>
                      <a:pt x="1" y="5299"/>
                      <a:pt x="251" y="3930"/>
                    </a:cubicBezTo>
                    <a:cubicBezTo>
                      <a:pt x="537" y="2572"/>
                      <a:pt x="2668" y="1"/>
                      <a:pt x="5990" y="560"/>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70"/>
              <p:cNvSpPr/>
              <p:nvPr/>
            </p:nvSpPr>
            <p:spPr>
              <a:xfrm>
                <a:off x="880150" y="2665625"/>
                <a:ext cx="918600" cy="585825"/>
              </a:xfrm>
              <a:custGeom>
                <a:rect b="b" l="l" r="r" t="t"/>
                <a:pathLst>
                  <a:path extrusionOk="0" h="23433" w="36744">
                    <a:moveTo>
                      <a:pt x="32457" y="1"/>
                    </a:moveTo>
                    <a:lnTo>
                      <a:pt x="30243" y="822"/>
                    </a:lnTo>
                    <a:cubicBezTo>
                      <a:pt x="29647" y="3978"/>
                      <a:pt x="27111" y="14848"/>
                      <a:pt x="19456" y="18539"/>
                    </a:cubicBezTo>
                    <a:cubicBezTo>
                      <a:pt x="16848" y="19777"/>
                      <a:pt x="13907" y="20289"/>
                      <a:pt x="11014" y="20372"/>
                    </a:cubicBezTo>
                    <a:cubicBezTo>
                      <a:pt x="10692" y="20382"/>
                      <a:pt x="10371" y="20387"/>
                      <a:pt x="10050" y="20387"/>
                    </a:cubicBezTo>
                    <a:cubicBezTo>
                      <a:pt x="8394" y="20387"/>
                      <a:pt x="6772" y="20262"/>
                      <a:pt x="5275" y="20063"/>
                    </a:cubicBezTo>
                    <a:cubicBezTo>
                      <a:pt x="3239" y="19801"/>
                      <a:pt x="1406" y="19420"/>
                      <a:pt x="1" y="19063"/>
                    </a:cubicBezTo>
                    <a:lnTo>
                      <a:pt x="1" y="19063"/>
                    </a:lnTo>
                    <a:cubicBezTo>
                      <a:pt x="1180" y="21444"/>
                      <a:pt x="2573" y="23075"/>
                      <a:pt x="4216" y="23325"/>
                    </a:cubicBezTo>
                    <a:cubicBezTo>
                      <a:pt x="4287" y="23325"/>
                      <a:pt x="4382" y="23337"/>
                      <a:pt x="4454" y="23349"/>
                    </a:cubicBezTo>
                    <a:cubicBezTo>
                      <a:pt x="4802" y="23406"/>
                      <a:pt x="5146" y="23433"/>
                      <a:pt x="5484" y="23433"/>
                    </a:cubicBezTo>
                    <a:cubicBezTo>
                      <a:pt x="5782" y="23433"/>
                      <a:pt x="6074" y="23412"/>
                      <a:pt x="6359" y="23373"/>
                    </a:cubicBezTo>
                    <a:cubicBezTo>
                      <a:pt x="9419" y="23194"/>
                      <a:pt x="31159" y="21849"/>
                      <a:pt x="36743" y="18253"/>
                    </a:cubicBezTo>
                    <a:cubicBezTo>
                      <a:pt x="36743" y="18253"/>
                      <a:pt x="35577" y="9728"/>
                      <a:pt x="34731" y="6811"/>
                    </a:cubicBezTo>
                    <a:cubicBezTo>
                      <a:pt x="33850" y="3906"/>
                      <a:pt x="32457" y="1"/>
                      <a:pt x="32457" y="1"/>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70"/>
              <p:cNvSpPr/>
              <p:nvPr/>
            </p:nvSpPr>
            <p:spPr>
              <a:xfrm>
                <a:off x="1617150" y="2613850"/>
                <a:ext cx="1035275" cy="1663625"/>
              </a:xfrm>
              <a:custGeom>
                <a:rect b="b" l="l" r="r" t="t"/>
                <a:pathLst>
                  <a:path extrusionOk="0" h="66545" w="41411">
                    <a:moveTo>
                      <a:pt x="20003" y="0"/>
                    </a:moveTo>
                    <a:cubicBezTo>
                      <a:pt x="6871" y="0"/>
                      <a:pt x="2775" y="2143"/>
                      <a:pt x="2775" y="2143"/>
                    </a:cubicBezTo>
                    <a:cubicBezTo>
                      <a:pt x="1501" y="19526"/>
                      <a:pt x="1" y="66544"/>
                      <a:pt x="1" y="66544"/>
                    </a:cubicBezTo>
                    <a:lnTo>
                      <a:pt x="41411" y="66544"/>
                    </a:lnTo>
                    <a:cubicBezTo>
                      <a:pt x="41411" y="51733"/>
                      <a:pt x="37124" y="2155"/>
                      <a:pt x="37124" y="2155"/>
                    </a:cubicBezTo>
                    <a:cubicBezTo>
                      <a:pt x="37124" y="2155"/>
                      <a:pt x="31909" y="12"/>
                      <a:pt x="20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70"/>
              <p:cNvSpPr/>
              <p:nvPr/>
            </p:nvSpPr>
            <p:spPr>
              <a:xfrm>
                <a:off x="1617150" y="2614150"/>
                <a:ext cx="500100" cy="1663325"/>
              </a:xfrm>
              <a:custGeom>
                <a:rect b="b" l="l" r="r" t="t"/>
                <a:pathLst>
                  <a:path extrusionOk="0" fill="none" h="66533" w="20004">
                    <a:moveTo>
                      <a:pt x="1" y="66532"/>
                    </a:moveTo>
                    <a:cubicBezTo>
                      <a:pt x="1" y="66532"/>
                      <a:pt x="1501" y="19526"/>
                      <a:pt x="2775" y="2143"/>
                    </a:cubicBezTo>
                    <a:cubicBezTo>
                      <a:pt x="2775" y="2143"/>
                      <a:pt x="6871" y="0"/>
                      <a:pt x="20003" y="0"/>
                    </a:cubicBezTo>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70"/>
              <p:cNvSpPr/>
              <p:nvPr/>
            </p:nvSpPr>
            <p:spPr>
              <a:xfrm>
                <a:off x="2970900" y="2840650"/>
                <a:ext cx="306000" cy="263750"/>
              </a:xfrm>
              <a:custGeom>
                <a:rect b="b" l="l" r="r" t="t"/>
                <a:pathLst>
                  <a:path extrusionOk="0" h="10550" w="12240">
                    <a:moveTo>
                      <a:pt x="12240" y="1"/>
                    </a:moveTo>
                    <a:lnTo>
                      <a:pt x="12240" y="1"/>
                    </a:lnTo>
                    <a:cubicBezTo>
                      <a:pt x="10740" y="1168"/>
                      <a:pt x="8311" y="2906"/>
                      <a:pt x="6537" y="3227"/>
                    </a:cubicBezTo>
                    <a:cubicBezTo>
                      <a:pt x="6290" y="3275"/>
                      <a:pt x="6056" y="3297"/>
                      <a:pt x="5833" y="3297"/>
                    </a:cubicBezTo>
                    <a:cubicBezTo>
                      <a:pt x="4664" y="3297"/>
                      <a:pt x="3809" y="2702"/>
                      <a:pt x="3239" y="2132"/>
                    </a:cubicBezTo>
                    <a:cubicBezTo>
                      <a:pt x="2132" y="4192"/>
                      <a:pt x="738" y="6990"/>
                      <a:pt x="0" y="8442"/>
                    </a:cubicBezTo>
                    <a:cubicBezTo>
                      <a:pt x="215" y="8942"/>
                      <a:pt x="405" y="9419"/>
                      <a:pt x="524" y="9704"/>
                    </a:cubicBezTo>
                    <a:cubicBezTo>
                      <a:pt x="1667" y="10049"/>
                      <a:pt x="3602" y="10549"/>
                      <a:pt x="5092" y="10549"/>
                    </a:cubicBezTo>
                    <a:cubicBezTo>
                      <a:pt x="5402" y="10549"/>
                      <a:pt x="5693" y="10528"/>
                      <a:pt x="5953" y="10478"/>
                    </a:cubicBezTo>
                    <a:lnTo>
                      <a:pt x="7596" y="4192"/>
                    </a:lnTo>
                    <a:cubicBezTo>
                      <a:pt x="7596" y="4192"/>
                      <a:pt x="10287" y="2227"/>
                      <a:pt x="12240" y="1"/>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70"/>
              <p:cNvSpPr/>
              <p:nvPr/>
            </p:nvSpPr>
            <p:spPr>
              <a:xfrm>
                <a:off x="2722350" y="2958525"/>
                <a:ext cx="452475" cy="901675"/>
              </a:xfrm>
              <a:custGeom>
                <a:rect b="b" l="l" r="r" t="t"/>
                <a:pathLst>
                  <a:path extrusionOk="0" h="36067" w="18099">
                    <a:moveTo>
                      <a:pt x="10347" y="1"/>
                    </a:moveTo>
                    <a:cubicBezTo>
                      <a:pt x="10347" y="1"/>
                      <a:pt x="6216" y="11609"/>
                      <a:pt x="2846" y="21194"/>
                    </a:cubicBezTo>
                    <a:cubicBezTo>
                      <a:pt x="2084" y="23361"/>
                      <a:pt x="1358" y="25420"/>
                      <a:pt x="739" y="27218"/>
                    </a:cubicBezTo>
                    <a:cubicBezTo>
                      <a:pt x="1" y="29302"/>
                      <a:pt x="358" y="31385"/>
                      <a:pt x="1417" y="33017"/>
                    </a:cubicBezTo>
                    <a:cubicBezTo>
                      <a:pt x="2429" y="34588"/>
                      <a:pt x="4096" y="35731"/>
                      <a:pt x="6061" y="36005"/>
                    </a:cubicBezTo>
                    <a:cubicBezTo>
                      <a:pt x="6354" y="36045"/>
                      <a:pt x="6656" y="36066"/>
                      <a:pt x="6964" y="36066"/>
                    </a:cubicBezTo>
                    <a:cubicBezTo>
                      <a:pt x="7292" y="36066"/>
                      <a:pt x="7627" y="36042"/>
                      <a:pt x="7966" y="35993"/>
                    </a:cubicBezTo>
                    <a:cubicBezTo>
                      <a:pt x="8037" y="35969"/>
                      <a:pt x="8133" y="35957"/>
                      <a:pt x="8204" y="35957"/>
                    </a:cubicBezTo>
                    <a:cubicBezTo>
                      <a:pt x="9859" y="35707"/>
                      <a:pt x="11240" y="34076"/>
                      <a:pt x="12419" y="31695"/>
                    </a:cubicBezTo>
                    <a:cubicBezTo>
                      <a:pt x="16884" y="22575"/>
                      <a:pt x="18098" y="2132"/>
                      <a:pt x="18098" y="2132"/>
                    </a:cubicBezTo>
                    <a:lnTo>
                      <a:pt x="103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70"/>
              <p:cNvSpPr/>
              <p:nvPr/>
            </p:nvSpPr>
            <p:spPr>
              <a:xfrm>
                <a:off x="2793500" y="2958525"/>
                <a:ext cx="381325" cy="529850"/>
              </a:xfrm>
              <a:custGeom>
                <a:rect b="b" l="l" r="r" t="t"/>
                <a:pathLst>
                  <a:path extrusionOk="0" h="21194" w="15253">
                    <a:moveTo>
                      <a:pt x="7501" y="1"/>
                    </a:moveTo>
                    <a:cubicBezTo>
                      <a:pt x="7501" y="1"/>
                      <a:pt x="3370" y="11609"/>
                      <a:pt x="0" y="21194"/>
                    </a:cubicBezTo>
                    <a:lnTo>
                      <a:pt x="15252" y="2132"/>
                    </a:lnTo>
                    <a:lnTo>
                      <a:pt x="7501" y="1"/>
                    </a:ln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70"/>
              <p:cNvSpPr/>
              <p:nvPr/>
            </p:nvSpPr>
            <p:spPr>
              <a:xfrm>
                <a:off x="2016025" y="2309950"/>
                <a:ext cx="224750" cy="612875"/>
              </a:xfrm>
              <a:custGeom>
                <a:rect b="b" l="l" r="r" t="t"/>
                <a:pathLst>
                  <a:path extrusionOk="0" h="24515" w="8990">
                    <a:moveTo>
                      <a:pt x="8989" y="0"/>
                    </a:moveTo>
                    <a:lnTo>
                      <a:pt x="8989" y="13871"/>
                    </a:lnTo>
                    <a:cubicBezTo>
                      <a:pt x="8989" y="16002"/>
                      <a:pt x="7501" y="17788"/>
                      <a:pt x="5501" y="18252"/>
                    </a:cubicBezTo>
                    <a:lnTo>
                      <a:pt x="4489" y="24515"/>
                    </a:lnTo>
                    <a:lnTo>
                      <a:pt x="3477" y="18252"/>
                    </a:lnTo>
                    <a:cubicBezTo>
                      <a:pt x="1488" y="17788"/>
                      <a:pt x="0" y="16014"/>
                      <a:pt x="0" y="13871"/>
                    </a:cubicBezTo>
                    <a:lnTo>
                      <a:pt x="0" y="0"/>
                    </a:ln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70"/>
              <p:cNvSpPr/>
              <p:nvPr/>
            </p:nvSpPr>
            <p:spPr>
              <a:xfrm>
                <a:off x="2016300" y="2309950"/>
                <a:ext cx="224475" cy="287250"/>
              </a:xfrm>
              <a:custGeom>
                <a:rect b="b" l="l" r="r" t="t"/>
                <a:pathLst>
                  <a:path extrusionOk="0" h="11490" w="8979">
                    <a:moveTo>
                      <a:pt x="1" y="0"/>
                    </a:moveTo>
                    <a:lnTo>
                      <a:pt x="1" y="11490"/>
                    </a:lnTo>
                    <a:cubicBezTo>
                      <a:pt x="4359" y="11490"/>
                      <a:pt x="7169" y="9668"/>
                      <a:pt x="8978" y="7227"/>
                    </a:cubicBezTo>
                    <a:lnTo>
                      <a:pt x="8978" y="0"/>
                    </a:ln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70"/>
              <p:cNvSpPr/>
              <p:nvPr/>
            </p:nvSpPr>
            <p:spPr>
              <a:xfrm>
                <a:off x="1729675" y="1892325"/>
                <a:ext cx="583125" cy="652200"/>
              </a:xfrm>
              <a:custGeom>
                <a:rect b="b" l="l" r="r" t="t"/>
                <a:pathLst>
                  <a:path extrusionOk="0" h="26088" w="23325">
                    <a:moveTo>
                      <a:pt x="2405" y="6799"/>
                    </a:moveTo>
                    <a:cubicBezTo>
                      <a:pt x="2405" y="6799"/>
                      <a:pt x="0" y="24587"/>
                      <a:pt x="10240" y="25337"/>
                    </a:cubicBezTo>
                    <a:cubicBezTo>
                      <a:pt x="20479" y="26087"/>
                      <a:pt x="23027" y="17348"/>
                      <a:pt x="23325" y="12407"/>
                    </a:cubicBezTo>
                    <a:cubicBezTo>
                      <a:pt x="23325" y="12407"/>
                      <a:pt x="21229" y="12478"/>
                      <a:pt x="19812" y="10680"/>
                    </a:cubicBezTo>
                    <a:cubicBezTo>
                      <a:pt x="18395" y="8883"/>
                      <a:pt x="19074" y="3203"/>
                      <a:pt x="19074" y="3203"/>
                    </a:cubicBezTo>
                    <a:cubicBezTo>
                      <a:pt x="19074" y="3203"/>
                      <a:pt x="6215" y="1"/>
                      <a:pt x="2405" y="6799"/>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70"/>
              <p:cNvSpPr/>
              <p:nvPr/>
            </p:nvSpPr>
            <p:spPr>
              <a:xfrm>
                <a:off x="1870750" y="2352500"/>
                <a:ext cx="187550" cy="65075"/>
              </a:xfrm>
              <a:custGeom>
                <a:rect b="b" l="l" r="r" t="t"/>
                <a:pathLst>
                  <a:path extrusionOk="0" h="2603" w="7502">
                    <a:moveTo>
                      <a:pt x="7502" y="1"/>
                    </a:moveTo>
                    <a:lnTo>
                      <a:pt x="1" y="203"/>
                    </a:lnTo>
                    <a:cubicBezTo>
                      <a:pt x="1" y="203"/>
                      <a:pt x="953" y="2322"/>
                      <a:pt x="3489" y="2584"/>
                    </a:cubicBezTo>
                    <a:cubicBezTo>
                      <a:pt x="3604" y="2597"/>
                      <a:pt x="3717" y="2603"/>
                      <a:pt x="3828" y="2603"/>
                    </a:cubicBezTo>
                    <a:cubicBezTo>
                      <a:pt x="6136" y="2603"/>
                      <a:pt x="7502" y="1"/>
                      <a:pt x="75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70"/>
              <p:cNvSpPr/>
              <p:nvPr/>
            </p:nvSpPr>
            <p:spPr>
              <a:xfrm>
                <a:off x="2101750" y="2060500"/>
                <a:ext cx="247075" cy="189625"/>
              </a:xfrm>
              <a:custGeom>
                <a:rect b="b" l="l" r="r" t="t"/>
                <a:pathLst>
                  <a:path extrusionOk="0" h="7585" w="9883">
                    <a:moveTo>
                      <a:pt x="2191" y="1"/>
                    </a:moveTo>
                    <a:cubicBezTo>
                      <a:pt x="2191" y="1"/>
                      <a:pt x="6227" y="691"/>
                      <a:pt x="9882" y="3299"/>
                    </a:cubicBezTo>
                    <a:lnTo>
                      <a:pt x="9466" y="6144"/>
                    </a:lnTo>
                    <a:cubicBezTo>
                      <a:pt x="9466" y="6144"/>
                      <a:pt x="4870" y="6811"/>
                      <a:pt x="1512" y="7585"/>
                    </a:cubicBezTo>
                    <a:cubicBezTo>
                      <a:pt x="1476" y="7585"/>
                      <a:pt x="0" y="2394"/>
                      <a:pt x="2191" y="1"/>
                    </a:cubicBezTo>
                    <a:close/>
                  </a:path>
                </a:pathLst>
              </a:custGeom>
              <a:solidFill>
                <a:srgbClr val="2D1B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70"/>
              <p:cNvSpPr/>
              <p:nvPr/>
            </p:nvSpPr>
            <p:spPr>
              <a:xfrm>
                <a:off x="1781175" y="2017925"/>
                <a:ext cx="400350" cy="266725"/>
              </a:xfrm>
              <a:custGeom>
                <a:rect b="b" l="l" r="r" t="t"/>
                <a:pathLst>
                  <a:path extrusionOk="0" h="10669" w="16014">
                    <a:moveTo>
                      <a:pt x="13752" y="10669"/>
                    </a:moveTo>
                    <a:lnTo>
                      <a:pt x="2262" y="10669"/>
                    </a:lnTo>
                    <a:cubicBezTo>
                      <a:pt x="1012" y="10669"/>
                      <a:pt x="0" y="9657"/>
                      <a:pt x="0" y="8407"/>
                    </a:cubicBezTo>
                    <a:lnTo>
                      <a:pt x="0" y="2263"/>
                    </a:lnTo>
                    <a:cubicBezTo>
                      <a:pt x="0" y="1013"/>
                      <a:pt x="1012" y="1"/>
                      <a:pt x="2262" y="1"/>
                    </a:cubicBezTo>
                    <a:lnTo>
                      <a:pt x="13752" y="1"/>
                    </a:lnTo>
                    <a:cubicBezTo>
                      <a:pt x="15002" y="1"/>
                      <a:pt x="16014" y="1013"/>
                      <a:pt x="16014" y="2263"/>
                    </a:cubicBezTo>
                    <a:lnTo>
                      <a:pt x="16014" y="8431"/>
                    </a:lnTo>
                    <a:cubicBezTo>
                      <a:pt x="16002" y="9681"/>
                      <a:pt x="14990" y="10669"/>
                      <a:pt x="13752" y="106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70"/>
              <p:cNvSpPr/>
              <p:nvPr/>
            </p:nvSpPr>
            <p:spPr>
              <a:xfrm>
                <a:off x="1718350" y="2017925"/>
                <a:ext cx="400375" cy="266725"/>
              </a:xfrm>
              <a:custGeom>
                <a:rect b="b" l="l" r="r" t="t"/>
                <a:pathLst>
                  <a:path extrusionOk="0" h="10669" w="16015">
                    <a:moveTo>
                      <a:pt x="13753" y="10669"/>
                    </a:moveTo>
                    <a:lnTo>
                      <a:pt x="2263" y="10669"/>
                    </a:lnTo>
                    <a:cubicBezTo>
                      <a:pt x="1013" y="10669"/>
                      <a:pt x="1" y="9657"/>
                      <a:pt x="1" y="8407"/>
                    </a:cubicBezTo>
                    <a:lnTo>
                      <a:pt x="1" y="2263"/>
                    </a:lnTo>
                    <a:cubicBezTo>
                      <a:pt x="1" y="1013"/>
                      <a:pt x="1013" y="1"/>
                      <a:pt x="2263" y="1"/>
                    </a:cubicBezTo>
                    <a:lnTo>
                      <a:pt x="13753" y="1"/>
                    </a:lnTo>
                    <a:cubicBezTo>
                      <a:pt x="15003" y="1"/>
                      <a:pt x="16015" y="1013"/>
                      <a:pt x="16015" y="2263"/>
                    </a:cubicBezTo>
                    <a:lnTo>
                      <a:pt x="16015" y="8431"/>
                    </a:lnTo>
                    <a:cubicBezTo>
                      <a:pt x="16015" y="9681"/>
                      <a:pt x="15003" y="10669"/>
                      <a:pt x="13753" y="10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70"/>
              <p:cNvSpPr/>
              <p:nvPr/>
            </p:nvSpPr>
            <p:spPr>
              <a:xfrm>
                <a:off x="1727875" y="2027450"/>
                <a:ext cx="381025" cy="247975"/>
              </a:xfrm>
              <a:custGeom>
                <a:rect b="b" l="l" r="r" t="t"/>
                <a:pathLst>
                  <a:path extrusionOk="0" h="9919" w="15241">
                    <a:moveTo>
                      <a:pt x="1882" y="9919"/>
                    </a:moveTo>
                    <a:cubicBezTo>
                      <a:pt x="834" y="9919"/>
                      <a:pt x="1" y="9074"/>
                      <a:pt x="1" y="8050"/>
                    </a:cubicBezTo>
                    <a:lnTo>
                      <a:pt x="1" y="1882"/>
                    </a:lnTo>
                    <a:cubicBezTo>
                      <a:pt x="1" y="846"/>
                      <a:pt x="846" y="1"/>
                      <a:pt x="1882" y="1"/>
                    </a:cubicBezTo>
                    <a:lnTo>
                      <a:pt x="13372" y="1"/>
                    </a:lnTo>
                    <a:cubicBezTo>
                      <a:pt x="14407" y="1"/>
                      <a:pt x="15241" y="858"/>
                      <a:pt x="15241" y="1882"/>
                    </a:cubicBezTo>
                    <a:lnTo>
                      <a:pt x="15241" y="8050"/>
                    </a:lnTo>
                    <a:cubicBezTo>
                      <a:pt x="15241" y="9085"/>
                      <a:pt x="14395" y="9919"/>
                      <a:pt x="13372" y="991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70"/>
              <p:cNvSpPr/>
              <p:nvPr/>
            </p:nvSpPr>
            <p:spPr>
              <a:xfrm>
                <a:off x="2260100" y="2096350"/>
                <a:ext cx="177825" cy="212850"/>
              </a:xfrm>
              <a:custGeom>
                <a:rect b="b" l="l" r="r" t="t"/>
                <a:pathLst>
                  <a:path extrusionOk="0" h="8514" w="7113">
                    <a:moveTo>
                      <a:pt x="3868" y="0"/>
                    </a:moveTo>
                    <a:cubicBezTo>
                      <a:pt x="568" y="0"/>
                      <a:pt x="48" y="4424"/>
                      <a:pt x="48" y="4424"/>
                    </a:cubicBezTo>
                    <a:cubicBezTo>
                      <a:pt x="0" y="6699"/>
                      <a:pt x="810" y="8473"/>
                      <a:pt x="810" y="8473"/>
                    </a:cubicBezTo>
                    <a:cubicBezTo>
                      <a:pt x="1031" y="8500"/>
                      <a:pt x="1244" y="8513"/>
                      <a:pt x="1450" y="8513"/>
                    </a:cubicBezTo>
                    <a:cubicBezTo>
                      <a:pt x="6574" y="8513"/>
                      <a:pt x="7112" y="294"/>
                      <a:pt x="4251" y="19"/>
                    </a:cubicBezTo>
                    <a:cubicBezTo>
                      <a:pt x="4119" y="6"/>
                      <a:pt x="3991" y="0"/>
                      <a:pt x="3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70"/>
              <p:cNvSpPr/>
              <p:nvPr/>
            </p:nvSpPr>
            <p:spPr>
              <a:xfrm>
                <a:off x="1969275" y="2239100"/>
                <a:ext cx="362275" cy="227125"/>
              </a:xfrm>
              <a:custGeom>
                <a:rect b="b" l="l" r="r" t="t"/>
                <a:pathLst>
                  <a:path extrusionOk="0" h="9085" w="14491">
                    <a:moveTo>
                      <a:pt x="453" y="9085"/>
                    </a:moveTo>
                    <a:lnTo>
                      <a:pt x="1" y="9085"/>
                    </a:lnTo>
                    <a:lnTo>
                      <a:pt x="25" y="8287"/>
                    </a:lnTo>
                    <a:lnTo>
                      <a:pt x="441" y="8287"/>
                    </a:lnTo>
                    <a:cubicBezTo>
                      <a:pt x="10050" y="8287"/>
                      <a:pt x="13717" y="84"/>
                      <a:pt x="13752" y="0"/>
                    </a:cubicBezTo>
                    <a:lnTo>
                      <a:pt x="14491" y="310"/>
                    </a:lnTo>
                    <a:cubicBezTo>
                      <a:pt x="14467" y="393"/>
                      <a:pt x="10621" y="9085"/>
                      <a:pt x="453" y="90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70"/>
              <p:cNvSpPr/>
              <p:nvPr/>
            </p:nvSpPr>
            <p:spPr>
              <a:xfrm>
                <a:off x="2208600" y="2053050"/>
                <a:ext cx="258675" cy="283400"/>
              </a:xfrm>
              <a:custGeom>
                <a:rect b="b" l="l" r="r" t="t"/>
                <a:pathLst>
                  <a:path extrusionOk="0" h="11336" w="10347">
                    <a:moveTo>
                      <a:pt x="9442" y="7097"/>
                    </a:moveTo>
                    <a:cubicBezTo>
                      <a:pt x="8525" y="9788"/>
                      <a:pt x="5894" y="11336"/>
                      <a:pt x="3525" y="10550"/>
                    </a:cubicBezTo>
                    <a:cubicBezTo>
                      <a:pt x="1179" y="9752"/>
                      <a:pt x="0" y="6930"/>
                      <a:pt x="893" y="4240"/>
                    </a:cubicBezTo>
                    <a:cubicBezTo>
                      <a:pt x="1798" y="1549"/>
                      <a:pt x="4430" y="1"/>
                      <a:pt x="6799" y="787"/>
                    </a:cubicBezTo>
                    <a:cubicBezTo>
                      <a:pt x="9168" y="1573"/>
                      <a:pt x="10347" y="4406"/>
                      <a:pt x="9442" y="70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70"/>
              <p:cNvSpPr/>
              <p:nvPr/>
            </p:nvSpPr>
            <p:spPr>
              <a:xfrm>
                <a:off x="2271400" y="2108725"/>
                <a:ext cx="165825" cy="181900"/>
              </a:xfrm>
              <a:custGeom>
                <a:rect b="b" l="l" r="r" t="t"/>
                <a:pathLst>
                  <a:path extrusionOk="0" h="7276" w="6633">
                    <a:moveTo>
                      <a:pt x="6049" y="4560"/>
                    </a:moveTo>
                    <a:cubicBezTo>
                      <a:pt x="5466" y="6287"/>
                      <a:pt x="3775" y="7275"/>
                      <a:pt x="2263" y="6775"/>
                    </a:cubicBezTo>
                    <a:cubicBezTo>
                      <a:pt x="763" y="6263"/>
                      <a:pt x="1" y="4453"/>
                      <a:pt x="584" y="2727"/>
                    </a:cubicBezTo>
                    <a:cubicBezTo>
                      <a:pt x="1167" y="1001"/>
                      <a:pt x="2858" y="0"/>
                      <a:pt x="4370" y="512"/>
                    </a:cubicBezTo>
                    <a:cubicBezTo>
                      <a:pt x="5870" y="1012"/>
                      <a:pt x="6632" y="2834"/>
                      <a:pt x="6049" y="45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70"/>
              <p:cNvSpPr/>
              <p:nvPr/>
            </p:nvSpPr>
            <p:spPr>
              <a:xfrm>
                <a:off x="1921350" y="2424525"/>
                <a:ext cx="103025" cy="58975"/>
              </a:xfrm>
              <a:custGeom>
                <a:rect b="b" l="l" r="r" t="t"/>
                <a:pathLst>
                  <a:path extrusionOk="0" h="2359" w="4121">
                    <a:moveTo>
                      <a:pt x="2954" y="2358"/>
                    </a:moveTo>
                    <a:lnTo>
                      <a:pt x="1180" y="2358"/>
                    </a:lnTo>
                    <a:cubicBezTo>
                      <a:pt x="525" y="2358"/>
                      <a:pt x="1" y="1834"/>
                      <a:pt x="1" y="1180"/>
                    </a:cubicBezTo>
                    <a:lnTo>
                      <a:pt x="1" y="1180"/>
                    </a:lnTo>
                    <a:cubicBezTo>
                      <a:pt x="1" y="525"/>
                      <a:pt x="525" y="1"/>
                      <a:pt x="1180" y="1"/>
                    </a:cubicBezTo>
                    <a:lnTo>
                      <a:pt x="2954" y="1"/>
                    </a:lnTo>
                    <a:cubicBezTo>
                      <a:pt x="3608" y="1"/>
                      <a:pt x="4120" y="525"/>
                      <a:pt x="4120" y="1180"/>
                    </a:cubicBezTo>
                    <a:lnTo>
                      <a:pt x="4120" y="1180"/>
                    </a:lnTo>
                    <a:cubicBezTo>
                      <a:pt x="4120" y="1834"/>
                      <a:pt x="3608" y="2358"/>
                      <a:pt x="2954" y="2358"/>
                    </a:cubicBezTo>
                    <a:close/>
                  </a:path>
                </a:pathLst>
              </a:custGeom>
              <a:solidFill>
                <a:srgbClr val="AF93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70"/>
              <p:cNvSpPr/>
              <p:nvPr/>
            </p:nvSpPr>
            <p:spPr>
              <a:xfrm>
                <a:off x="1926125" y="2424525"/>
                <a:ext cx="98250" cy="58975"/>
              </a:xfrm>
              <a:custGeom>
                <a:rect b="b" l="l" r="r" t="t"/>
                <a:pathLst>
                  <a:path extrusionOk="0" h="2359" w="3930">
                    <a:moveTo>
                      <a:pt x="3929" y="1180"/>
                    </a:moveTo>
                    <a:cubicBezTo>
                      <a:pt x="3929" y="1513"/>
                      <a:pt x="3798" y="1811"/>
                      <a:pt x="3596" y="2013"/>
                    </a:cubicBezTo>
                    <a:cubicBezTo>
                      <a:pt x="3382" y="2227"/>
                      <a:pt x="3084" y="2358"/>
                      <a:pt x="2763" y="2358"/>
                    </a:cubicBezTo>
                    <a:lnTo>
                      <a:pt x="989" y="2358"/>
                    </a:lnTo>
                    <a:cubicBezTo>
                      <a:pt x="584" y="2358"/>
                      <a:pt x="227" y="2144"/>
                      <a:pt x="0" y="1834"/>
                    </a:cubicBezTo>
                    <a:cubicBezTo>
                      <a:pt x="60" y="1846"/>
                      <a:pt x="143" y="1846"/>
                      <a:pt x="203" y="1846"/>
                    </a:cubicBezTo>
                    <a:lnTo>
                      <a:pt x="1965" y="1846"/>
                    </a:lnTo>
                    <a:cubicBezTo>
                      <a:pt x="2298" y="1846"/>
                      <a:pt x="2596" y="1715"/>
                      <a:pt x="2798" y="1513"/>
                    </a:cubicBezTo>
                    <a:cubicBezTo>
                      <a:pt x="3013" y="1299"/>
                      <a:pt x="3144" y="1001"/>
                      <a:pt x="3144" y="680"/>
                    </a:cubicBezTo>
                    <a:cubicBezTo>
                      <a:pt x="3144" y="441"/>
                      <a:pt x="3072" y="203"/>
                      <a:pt x="2941" y="1"/>
                    </a:cubicBezTo>
                    <a:cubicBezTo>
                      <a:pt x="3501" y="108"/>
                      <a:pt x="3929" y="596"/>
                      <a:pt x="3929" y="118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70"/>
              <p:cNvSpPr/>
              <p:nvPr/>
            </p:nvSpPr>
            <p:spPr>
              <a:xfrm>
                <a:off x="2266350" y="2720100"/>
                <a:ext cx="58650" cy="256025"/>
              </a:xfrm>
              <a:custGeom>
                <a:rect b="b" l="l" r="r" t="t"/>
                <a:pathLst>
                  <a:path extrusionOk="0" h="10241" w="2346">
                    <a:moveTo>
                      <a:pt x="1739" y="10240"/>
                    </a:moveTo>
                    <a:lnTo>
                      <a:pt x="1500" y="10204"/>
                    </a:lnTo>
                    <a:cubicBezTo>
                      <a:pt x="2096" y="5847"/>
                      <a:pt x="12" y="132"/>
                      <a:pt x="0" y="72"/>
                    </a:cubicBezTo>
                    <a:lnTo>
                      <a:pt x="215" y="1"/>
                    </a:lnTo>
                    <a:cubicBezTo>
                      <a:pt x="250" y="60"/>
                      <a:pt x="2346" y="5823"/>
                      <a:pt x="1739" y="102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70"/>
              <p:cNvSpPr/>
              <p:nvPr/>
            </p:nvSpPr>
            <p:spPr>
              <a:xfrm>
                <a:off x="2271400" y="2940375"/>
                <a:ext cx="72950" cy="72950"/>
              </a:xfrm>
              <a:custGeom>
                <a:rect b="b" l="l" r="r" t="t"/>
                <a:pathLst>
                  <a:path extrusionOk="0" h="2918" w="2918">
                    <a:moveTo>
                      <a:pt x="2918" y="1453"/>
                    </a:moveTo>
                    <a:cubicBezTo>
                      <a:pt x="2918" y="2263"/>
                      <a:pt x="2263" y="2917"/>
                      <a:pt x="1465" y="2917"/>
                    </a:cubicBezTo>
                    <a:cubicBezTo>
                      <a:pt x="655" y="2917"/>
                      <a:pt x="1" y="2263"/>
                      <a:pt x="1" y="1453"/>
                    </a:cubicBezTo>
                    <a:cubicBezTo>
                      <a:pt x="1" y="655"/>
                      <a:pt x="655" y="0"/>
                      <a:pt x="1465" y="0"/>
                    </a:cubicBezTo>
                    <a:cubicBezTo>
                      <a:pt x="2263" y="0"/>
                      <a:pt x="2918" y="655"/>
                      <a:pt x="2918" y="14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70"/>
              <p:cNvSpPr/>
              <p:nvPr/>
            </p:nvSpPr>
            <p:spPr>
              <a:xfrm>
                <a:off x="2274075" y="2942450"/>
                <a:ext cx="70275" cy="70875"/>
              </a:xfrm>
              <a:custGeom>
                <a:rect b="b" l="l" r="r" t="t"/>
                <a:pathLst>
                  <a:path extrusionOk="0" h="2835" w="2811">
                    <a:moveTo>
                      <a:pt x="2811" y="1370"/>
                    </a:moveTo>
                    <a:cubicBezTo>
                      <a:pt x="2811" y="2180"/>
                      <a:pt x="2156" y="2834"/>
                      <a:pt x="1358" y="2834"/>
                    </a:cubicBezTo>
                    <a:cubicBezTo>
                      <a:pt x="751" y="2834"/>
                      <a:pt x="215" y="2442"/>
                      <a:pt x="1" y="1906"/>
                    </a:cubicBezTo>
                    <a:cubicBezTo>
                      <a:pt x="251" y="2180"/>
                      <a:pt x="596" y="2334"/>
                      <a:pt x="989" y="2334"/>
                    </a:cubicBezTo>
                    <a:cubicBezTo>
                      <a:pt x="1727" y="2334"/>
                      <a:pt x="2322" y="1727"/>
                      <a:pt x="2322" y="1001"/>
                    </a:cubicBezTo>
                    <a:cubicBezTo>
                      <a:pt x="2322" y="608"/>
                      <a:pt x="2156" y="251"/>
                      <a:pt x="1894" y="1"/>
                    </a:cubicBezTo>
                    <a:cubicBezTo>
                      <a:pt x="2430" y="227"/>
                      <a:pt x="2811" y="763"/>
                      <a:pt x="2811" y="13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70"/>
              <p:cNvSpPr/>
              <p:nvPr/>
            </p:nvSpPr>
            <p:spPr>
              <a:xfrm>
                <a:off x="1925525" y="2719800"/>
                <a:ext cx="58375" cy="256325"/>
              </a:xfrm>
              <a:custGeom>
                <a:rect b="b" l="l" r="r" t="t"/>
                <a:pathLst>
                  <a:path extrusionOk="0" h="10253" w="2335">
                    <a:moveTo>
                      <a:pt x="596" y="10252"/>
                    </a:moveTo>
                    <a:cubicBezTo>
                      <a:pt x="1" y="5823"/>
                      <a:pt x="2096" y="48"/>
                      <a:pt x="2108" y="1"/>
                    </a:cubicBezTo>
                    <a:lnTo>
                      <a:pt x="2334" y="72"/>
                    </a:lnTo>
                    <a:cubicBezTo>
                      <a:pt x="2322" y="132"/>
                      <a:pt x="239" y="5847"/>
                      <a:pt x="834" y="102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70"/>
              <p:cNvSpPr/>
              <p:nvPr/>
            </p:nvSpPr>
            <p:spPr>
              <a:xfrm>
                <a:off x="1906175" y="2940375"/>
                <a:ext cx="72950" cy="72950"/>
              </a:xfrm>
              <a:custGeom>
                <a:rect b="b" l="l" r="r" t="t"/>
                <a:pathLst>
                  <a:path extrusionOk="0" h="2918" w="2918">
                    <a:moveTo>
                      <a:pt x="1" y="1453"/>
                    </a:moveTo>
                    <a:cubicBezTo>
                      <a:pt x="1" y="2263"/>
                      <a:pt x="655" y="2917"/>
                      <a:pt x="1453" y="2917"/>
                    </a:cubicBezTo>
                    <a:cubicBezTo>
                      <a:pt x="2263" y="2917"/>
                      <a:pt x="2918" y="2263"/>
                      <a:pt x="2918" y="1453"/>
                    </a:cubicBezTo>
                    <a:cubicBezTo>
                      <a:pt x="2918" y="655"/>
                      <a:pt x="2263" y="0"/>
                      <a:pt x="1453" y="0"/>
                    </a:cubicBezTo>
                    <a:cubicBezTo>
                      <a:pt x="655" y="0"/>
                      <a:pt x="1" y="655"/>
                      <a:pt x="1" y="14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70"/>
              <p:cNvSpPr/>
              <p:nvPr/>
            </p:nvSpPr>
            <p:spPr>
              <a:xfrm>
                <a:off x="1906175" y="2942450"/>
                <a:ext cx="70275" cy="70875"/>
              </a:xfrm>
              <a:custGeom>
                <a:rect b="b" l="l" r="r" t="t"/>
                <a:pathLst>
                  <a:path extrusionOk="0" h="2835" w="2811">
                    <a:moveTo>
                      <a:pt x="1" y="1370"/>
                    </a:moveTo>
                    <a:cubicBezTo>
                      <a:pt x="1" y="2180"/>
                      <a:pt x="655" y="2834"/>
                      <a:pt x="1453" y="2834"/>
                    </a:cubicBezTo>
                    <a:cubicBezTo>
                      <a:pt x="2072" y="2834"/>
                      <a:pt x="2608" y="2442"/>
                      <a:pt x="2811" y="1906"/>
                    </a:cubicBezTo>
                    <a:cubicBezTo>
                      <a:pt x="2560" y="2180"/>
                      <a:pt x="2215" y="2334"/>
                      <a:pt x="1834" y="2334"/>
                    </a:cubicBezTo>
                    <a:cubicBezTo>
                      <a:pt x="1084" y="2334"/>
                      <a:pt x="489" y="1727"/>
                      <a:pt x="489" y="1001"/>
                    </a:cubicBezTo>
                    <a:cubicBezTo>
                      <a:pt x="489" y="608"/>
                      <a:pt x="655" y="251"/>
                      <a:pt x="917" y="1"/>
                    </a:cubicBezTo>
                    <a:cubicBezTo>
                      <a:pt x="370" y="227"/>
                      <a:pt x="1" y="763"/>
                      <a:pt x="1" y="13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70"/>
              <p:cNvSpPr/>
              <p:nvPr/>
            </p:nvSpPr>
            <p:spPr>
              <a:xfrm>
                <a:off x="269675" y="1368750"/>
                <a:ext cx="1059075" cy="1058775"/>
              </a:xfrm>
              <a:custGeom>
                <a:rect b="b" l="l" r="r" t="t"/>
                <a:pathLst>
                  <a:path extrusionOk="0" h="42351" w="42363">
                    <a:moveTo>
                      <a:pt x="42363" y="21182"/>
                    </a:moveTo>
                    <a:cubicBezTo>
                      <a:pt x="42363" y="32874"/>
                      <a:pt x="32873" y="42351"/>
                      <a:pt x="21181" y="42351"/>
                    </a:cubicBezTo>
                    <a:cubicBezTo>
                      <a:pt x="9489" y="42351"/>
                      <a:pt x="0" y="32874"/>
                      <a:pt x="0" y="21182"/>
                    </a:cubicBezTo>
                    <a:cubicBezTo>
                      <a:pt x="0" y="9478"/>
                      <a:pt x="9489" y="1"/>
                      <a:pt x="21181" y="1"/>
                    </a:cubicBezTo>
                    <a:cubicBezTo>
                      <a:pt x="32873" y="1"/>
                      <a:pt x="42363" y="9478"/>
                      <a:pt x="42363" y="21182"/>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70"/>
              <p:cNvSpPr/>
              <p:nvPr/>
            </p:nvSpPr>
            <p:spPr>
              <a:xfrm>
                <a:off x="666450" y="1777500"/>
                <a:ext cx="264925" cy="241275"/>
              </a:xfrm>
              <a:custGeom>
                <a:rect b="b" l="l" r="r" t="t"/>
                <a:pathLst>
                  <a:path extrusionOk="0" h="9651" w="10597">
                    <a:moveTo>
                      <a:pt x="5292" y="1"/>
                    </a:moveTo>
                    <a:cubicBezTo>
                      <a:pt x="3110" y="1"/>
                      <a:pt x="1128" y="1499"/>
                      <a:pt x="607" y="3724"/>
                    </a:cubicBezTo>
                    <a:cubicBezTo>
                      <a:pt x="0" y="6320"/>
                      <a:pt x="1607" y="8916"/>
                      <a:pt x="4203" y="9523"/>
                    </a:cubicBezTo>
                    <a:cubicBezTo>
                      <a:pt x="4572" y="9609"/>
                      <a:pt x="4941" y="9650"/>
                      <a:pt x="5304" y="9650"/>
                    </a:cubicBezTo>
                    <a:cubicBezTo>
                      <a:pt x="7496" y="9650"/>
                      <a:pt x="9480" y="8144"/>
                      <a:pt x="10001" y="5927"/>
                    </a:cubicBezTo>
                    <a:cubicBezTo>
                      <a:pt x="10597" y="3332"/>
                      <a:pt x="8989" y="736"/>
                      <a:pt x="6394" y="129"/>
                    </a:cubicBezTo>
                    <a:cubicBezTo>
                      <a:pt x="6025" y="42"/>
                      <a:pt x="5656" y="1"/>
                      <a:pt x="52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70"/>
              <p:cNvSpPr/>
              <p:nvPr/>
            </p:nvSpPr>
            <p:spPr>
              <a:xfrm>
                <a:off x="522075" y="1620875"/>
                <a:ext cx="553975" cy="554550"/>
              </a:xfrm>
              <a:custGeom>
                <a:rect b="b" l="l" r="r" t="t"/>
                <a:pathLst>
                  <a:path extrusionOk="0" h="22182" w="22159">
                    <a:moveTo>
                      <a:pt x="11073" y="1988"/>
                    </a:moveTo>
                    <a:cubicBezTo>
                      <a:pt x="14812" y="1988"/>
                      <a:pt x="18003" y="4227"/>
                      <a:pt x="19420" y="7441"/>
                    </a:cubicBezTo>
                    <a:cubicBezTo>
                      <a:pt x="19908" y="8561"/>
                      <a:pt x="20182" y="9799"/>
                      <a:pt x="20182" y="11097"/>
                    </a:cubicBezTo>
                    <a:cubicBezTo>
                      <a:pt x="20182" y="12383"/>
                      <a:pt x="19908" y="13621"/>
                      <a:pt x="19420" y="14740"/>
                    </a:cubicBezTo>
                    <a:cubicBezTo>
                      <a:pt x="18027" y="17955"/>
                      <a:pt x="14812" y="20205"/>
                      <a:pt x="11073" y="20205"/>
                    </a:cubicBezTo>
                    <a:cubicBezTo>
                      <a:pt x="7335" y="20205"/>
                      <a:pt x="4132" y="17955"/>
                      <a:pt x="2727" y="14740"/>
                    </a:cubicBezTo>
                    <a:cubicBezTo>
                      <a:pt x="2227" y="13621"/>
                      <a:pt x="1965" y="12383"/>
                      <a:pt x="1965" y="11097"/>
                    </a:cubicBezTo>
                    <a:cubicBezTo>
                      <a:pt x="1965" y="9799"/>
                      <a:pt x="2227" y="8561"/>
                      <a:pt x="2727" y="7441"/>
                    </a:cubicBezTo>
                    <a:cubicBezTo>
                      <a:pt x="4132" y="4227"/>
                      <a:pt x="7335" y="1988"/>
                      <a:pt x="11073" y="1988"/>
                    </a:cubicBezTo>
                    <a:close/>
                    <a:moveTo>
                      <a:pt x="11073" y="0"/>
                    </a:moveTo>
                    <a:cubicBezTo>
                      <a:pt x="6228" y="0"/>
                      <a:pt x="2108" y="3120"/>
                      <a:pt x="608" y="7441"/>
                    </a:cubicBezTo>
                    <a:cubicBezTo>
                      <a:pt x="203" y="8596"/>
                      <a:pt x="1" y="9811"/>
                      <a:pt x="1" y="11097"/>
                    </a:cubicBezTo>
                    <a:cubicBezTo>
                      <a:pt x="1" y="12371"/>
                      <a:pt x="203" y="13597"/>
                      <a:pt x="608" y="14740"/>
                    </a:cubicBezTo>
                    <a:cubicBezTo>
                      <a:pt x="2108" y="19074"/>
                      <a:pt x="6228" y="22181"/>
                      <a:pt x="11073" y="22181"/>
                    </a:cubicBezTo>
                    <a:cubicBezTo>
                      <a:pt x="15919" y="22181"/>
                      <a:pt x="20051" y="19074"/>
                      <a:pt x="21551" y="14740"/>
                    </a:cubicBezTo>
                    <a:cubicBezTo>
                      <a:pt x="21956" y="13597"/>
                      <a:pt x="22158" y="12371"/>
                      <a:pt x="22158" y="11097"/>
                    </a:cubicBezTo>
                    <a:cubicBezTo>
                      <a:pt x="22158" y="9823"/>
                      <a:pt x="21956" y="8596"/>
                      <a:pt x="21551" y="7441"/>
                    </a:cubicBezTo>
                    <a:cubicBezTo>
                      <a:pt x="20051" y="3120"/>
                      <a:pt x="15919" y="0"/>
                      <a:pt x="11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70"/>
              <p:cNvSpPr/>
              <p:nvPr/>
            </p:nvSpPr>
            <p:spPr>
              <a:xfrm>
                <a:off x="625375" y="1724750"/>
                <a:ext cx="346775" cy="346800"/>
              </a:xfrm>
              <a:custGeom>
                <a:rect b="b" l="l" r="r" t="t"/>
                <a:pathLst>
                  <a:path extrusionOk="0" h="13872" w="13871">
                    <a:moveTo>
                      <a:pt x="6953" y="1262"/>
                    </a:moveTo>
                    <a:cubicBezTo>
                      <a:pt x="8715" y="1262"/>
                      <a:pt x="10275" y="2060"/>
                      <a:pt x="11311" y="3310"/>
                    </a:cubicBezTo>
                    <a:cubicBezTo>
                      <a:pt x="12144" y="4287"/>
                      <a:pt x="12644" y="5561"/>
                      <a:pt x="12644" y="6954"/>
                    </a:cubicBezTo>
                    <a:cubicBezTo>
                      <a:pt x="12644" y="8335"/>
                      <a:pt x="12144" y="9609"/>
                      <a:pt x="11311" y="10597"/>
                    </a:cubicBezTo>
                    <a:cubicBezTo>
                      <a:pt x="10275" y="11835"/>
                      <a:pt x="8715" y="12633"/>
                      <a:pt x="6953" y="12633"/>
                    </a:cubicBezTo>
                    <a:cubicBezTo>
                      <a:pt x="5203" y="12633"/>
                      <a:pt x="3620" y="11847"/>
                      <a:pt x="2584" y="10597"/>
                    </a:cubicBezTo>
                    <a:cubicBezTo>
                      <a:pt x="1750" y="9609"/>
                      <a:pt x="1250" y="8335"/>
                      <a:pt x="1250" y="6954"/>
                    </a:cubicBezTo>
                    <a:cubicBezTo>
                      <a:pt x="1250" y="5561"/>
                      <a:pt x="1750" y="4287"/>
                      <a:pt x="2584" y="3310"/>
                    </a:cubicBezTo>
                    <a:cubicBezTo>
                      <a:pt x="3620" y="2060"/>
                      <a:pt x="5203" y="1262"/>
                      <a:pt x="6953" y="1262"/>
                    </a:cubicBezTo>
                    <a:close/>
                    <a:moveTo>
                      <a:pt x="6941" y="0"/>
                    </a:moveTo>
                    <a:cubicBezTo>
                      <a:pt x="4453" y="0"/>
                      <a:pt x="2262" y="1310"/>
                      <a:pt x="1048" y="3286"/>
                    </a:cubicBezTo>
                    <a:cubicBezTo>
                      <a:pt x="393" y="4346"/>
                      <a:pt x="0" y="5596"/>
                      <a:pt x="0" y="6942"/>
                    </a:cubicBezTo>
                    <a:cubicBezTo>
                      <a:pt x="0" y="8275"/>
                      <a:pt x="381" y="9525"/>
                      <a:pt x="1048" y="10585"/>
                    </a:cubicBezTo>
                    <a:cubicBezTo>
                      <a:pt x="2262" y="12550"/>
                      <a:pt x="4441" y="13871"/>
                      <a:pt x="6941" y="13871"/>
                    </a:cubicBezTo>
                    <a:cubicBezTo>
                      <a:pt x="9430" y="13871"/>
                      <a:pt x="11609" y="12561"/>
                      <a:pt x="12835" y="10585"/>
                    </a:cubicBezTo>
                    <a:cubicBezTo>
                      <a:pt x="13490" y="9525"/>
                      <a:pt x="13871" y="8275"/>
                      <a:pt x="13871" y="6942"/>
                    </a:cubicBezTo>
                    <a:cubicBezTo>
                      <a:pt x="13871" y="5608"/>
                      <a:pt x="13502" y="4346"/>
                      <a:pt x="12835" y="3286"/>
                    </a:cubicBezTo>
                    <a:cubicBezTo>
                      <a:pt x="11609" y="1322"/>
                      <a:pt x="9430" y="0"/>
                      <a:pt x="6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70"/>
              <p:cNvSpPr/>
              <p:nvPr/>
            </p:nvSpPr>
            <p:spPr>
              <a:xfrm>
                <a:off x="736400" y="1836075"/>
                <a:ext cx="125025" cy="124725"/>
              </a:xfrm>
              <a:custGeom>
                <a:rect b="b" l="l" r="r" t="t"/>
                <a:pathLst>
                  <a:path extrusionOk="0" h="4989" w="5001">
                    <a:moveTo>
                      <a:pt x="2500" y="0"/>
                    </a:moveTo>
                    <a:cubicBezTo>
                      <a:pt x="1107" y="0"/>
                      <a:pt x="0" y="1096"/>
                      <a:pt x="0" y="2489"/>
                    </a:cubicBezTo>
                    <a:cubicBezTo>
                      <a:pt x="0" y="3870"/>
                      <a:pt x="1107" y="4989"/>
                      <a:pt x="2500" y="4989"/>
                    </a:cubicBezTo>
                    <a:cubicBezTo>
                      <a:pt x="3882" y="4989"/>
                      <a:pt x="5001" y="3870"/>
                      <a:pt x="5001" y="2489"/>
                    </a:cubicBezTo>
                    <a:cubicBezTo>
                      <a:pt x="5001" y="1108"/>
                      <a:pt x="3882" y="0"/>
                      <a:pt x="25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70"/>
              <p:cNvSpPr/>
              <p:nvPr/>
            </p:nvSpPr>
            <p:spPr>
              <a:xfrm>
                <a:off x="522075" y="1806900"/>
                <a:ext cx="68475" cy="182475"/>
              </a:xfrm>
              <a:custGeom>
                <a:rect b="b" l="l" r="r" t="t"/>
                <a:pathLst>
                  <a:path extrusionOk="0" h="7299" w="2739">
                    <a:moveTo>
                      <a:pt x="608" y="0"/>
                    </a:moveTo>
                    <a:cubicBezTo>
                      <a:pt x="203" y="1155"/>
                      <a:pt x="1" y="2370"/>
                      <a:pt x="1" y="3656"/>
                    </a:cubicBezTo>
                    <a:cubicBezTo>
                      <a:pt x="1" y="4930"/>
                      <a:pt x="203" y="6156"/>
                      <a:pt x="608" y="7299"/>
                    </a:cubicBezTo>
                    <a:lnTo>
                      <a:pt x="2739" y="7299"/>
                    </a:lnTo>
                    <a:cubicBezTo>
                      <a:pt x="2251" y="6180"/>
                      <a:pt x="1977" y="4942"/>
                      <a:pt x="1977" y="3656"/>
                    </a:cubicBezTo>
                    <a:cubicBezTo>
                      <a:pt x="1977" y="2358"/>
                      <a:pt x="2251" y="1120"/>
                      <a:pt x="27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70"/>
              <p:cNvSpPr/>
              <p:nvPr/>
            </p:nvSpPr>
            <p:spPr>
              <a:xfrm>
                <a:off x="625950" y="1806900"/>
                <a:ext cx="64025" cy="182475"/>
              </a:xfrm>
              <a:custGeom>
                <a:rect b="b" l="l" r="r" t="t"/>
                <a:pathLst>
                  <a:path extrusionOk="0" h="7299" w="2561">
                    <a:moveTo>
                      <a:pt x="1037" y="0"/>
                    </a:moveTo>
                    <a:cubicBezTo>
                      <a:pt x="370" y="1060"/>
                      <a:pt x="1" y="2310"/>
                      <a:pt x="1" y="3656"/>
                    </a:cubicBezTo>
                    <a:cubicBezTo>
                      <a:pt x="1" y="4989"/>
                      <a:pt x="382" y="6239"/>
                      <a:pt x="1037" y="7299"/>
                    </a:cubicBezTo>
                    <a:lnTo>
                      <a:pt x="2561" y="7299"/>
                    </a:lnTo>
                    <a:cubicBezTo>
                      <a:pt x="1727" y="6311"/>
                      <a:pt x="1227" y="5037"/>
                      <a:pt x="1227" y="3656"/>
                    </a:cubicBezTo>
                    <a:cubicBezTo>
                      <a:pt x="1227" y="2263"/>
                      <a:pt x="1739" y="1001"/>
                      <a:pt x="25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70"/>
              <p:cNvSpPr/>
              <p:nvPr/>
            </p:nvSpPr>
            <p:spPr>
              <a:xfrm>
                <a:off x="736400" y="1836075"/>
                <a:ext cx="125025" cy="124725"/>
              </a:xfrm>
              <a:custGeom>
                <a:rect b="b" l="l" r="r" t="t"/>
                <a:pathLst>
                  <a:path extrusionOk="0" h="4989" w="5001">
                    <a:moveTo>
                      <a:pt x="2500" y="0"/>
                    </a:moveTo>
                    <a:cubicBezTo>
                      <a:pt x="1107" y="0"/>
                      <a:pt x="0" y="1096"/>
                      <a:pt x="0" y="2489"/>
                    </a:cubicBezTo>
                    <a:cubicBezTo>
                      <a:pt x="0" y="3870"/>
                      <a:pt x="1107" y="4989"/>
                      <a:pt x="2500" y="4989"/>
                    </a:cubicBezTo>
                    <a:cubicBezTo>
                      <a:pt x="3882" y="4989"/>
                      <a:pt x="5001" y="3870"/>
                      <a:pt x="5001" y="2489"/>
                    </a:cubicBezTo>
                    <a:cubicBezTo>
                      <a:pt x="5001" y="1108"/>
                      <a:pt x="3882" y="0"/>
                      <a:pt x="25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70"/>
              <p:cNvSpPr/>
              <p:nvPr/>
            </p:nvSpPr>
            <p:spPr>
              <a:xfrm>
                <a:off x="908125" y="1806900"/>
                <a:ext cx="64025" cy="182475"/>
              </a:xfrm>
              <a:custGeom>
                <a:rect b="b" l="l" r="r" t="t"/>
                <a:pathLst>
                  <a:path extrusionOk="0" h="7299" w="2561">
                    <a:moveTo>
                      <a:pt x="1" y="0"/>
                    </a:moveTo>
                    <a:cubicBezTo>
                      <a:pt x="834" y="989"/>
                      <a:pt x="1334" y="2263"/>
                      <a:pt x="1334" y="3656"/>
                    </a:cubicBezTo>
                    <a:cubicBezTo>
                      <a:pt x="1334" y="5037"/>
                      <a:pt x="834" y="6311"/>
                      <a:pt x="1" y="7299"/>
                    </a:cubicBezTo>
                    <a:lnTo>
                      <a:pt x="1525" y="7299"/>
                    </a:lnTo>
                    <a:cubicBezTo>
                      <a:pt x="2192" y="6239"/>
                      <a:pt x="2561" y="4989"/>
                      <a:pt x="2561" y="3656"/>
                    </a:cubicBezTo>
                    <a:cubicBezTo>
                      <a:pt x="2561" y="2322"/>
                      <a:pt x="2192" y="1060"/>
                      <a:pt x="1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70"/>
              <p:cNvSpPr/>
              <p:nvPr/>
            </p:nvSpPr>
            <p:spPr>
              <a:xfrm>
                <a:off x="1007550" y="1806900"/>
                <a:ext cx="68500" cy="182475"/>
              </a:xfrm>
              <a:custGeom>
                <a:rect b="b" l="l" r="r" t="t"/>
                <a:pathLst>
                  <a:path extrusionOk="0" h="7299" w="2740">
                    <a:moveTo>
                      <a:pt x="1" y="0"/>
                    </a:moveTo>
                    <a:cubicBezTo>
                      <a:pt x="489" y="1120"/>
                      <a:pt x="763" y="2358"/>
                      <a:pt x="763" y="3656"/>
                    </a:cubicBezTo>
                    <a:cubicBezTo>
                      <a:pt x="763" y="4942"/>
                      <a:pt x="489" y="6180"/>
                      <a:pt x="1" y="7299"/>
                    </a:cubicBezTo>
                    <a:lnTo>
                      <a:pt x="2132" y="7299"/>
                    </a:lnTo>
                    <a:cubicBezTo>
                      <a:pt x="2537" y="6156"/>
                      <a:pt x="2739" y="4930"/>
                      <a:pt x="2739" y="3656"/>
                    </a:cubicBezTo>
                    <a:cubicBezTo>
                      <a:pt x="2739" y="2382"/>
                      <a:pt x="2537" y="1155"/>
                      <a:pt x="21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9" name="Google Shape;2949;p70"/>
            <p:cNvGrpSpPr/>
            <p:nvPr/>
          </p:nvGrpSpPr>
          <p:grpSpPr>
            <a:xfrm>
              <a:off x="5555257" y="3680175"/>
              <a:ext cx="886345" cy="229905"/>
              <a:chOff x="3713250" y="3429425"/>
              <a:chExt cx="659925" cy="171175"/>
            </a:xfrm>
          </p:grpSpPr>
          <p:sp>
            <p:nvSpPr>
              <p:cNvPr id="2950" name="Google Shape;2950;p70"/>
              <p:cNvSpPr/>
              <p:nvPr/>
            </p:nvSpPr>
            <p:spPr>
              <a:xfrm>
                <a:off x="4122825" y="3429425"/>
                <a:ext cx="250350" cy="19375"/>
              </a:xfrm>
              <a:custGeom>
                <a:rect b="b" l="l" r="r" t="t"/>
                <a:pathLst>
                  <a:path extrusionOk="0" h="775" w="10014">
                    <a:moveTo>
                      <a:pt x="0" y="0"/>
                    </a:moveTo>
                    <a:lnTo>
                      <a:pt x="0" y="774"/>
                    </a:lnTo>
                    <a:lnTo>
                      <a:pt x="10014" y="774"/>
                    </a:lnTo>
                    <a:lnTo>
                      <a:pt x="100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70"/>
              <p:cNvSpPr/>
              <p:nvPr/>
            </p:nvSpPr>
            <p:spPr>
              <a:xfrm>
                <a:off x="4122825" y="3480025"/>
                <a:ext cx="180100" cy="19375"/>
              </a:xfrm>
              <a:custGeom>
                <a:rect b="b" l="l" r="r" t="t"/>
                <a:pathLst>
                  <a:path extrusionOk="0" h="775" w="7204">
                    <a:moveTo>
                      <a:pt x="0" y="0"/>
                    </a:moveTo>
                    <a:lnTo>
                      <a:pt x="0" y="774"/>
                    </a:lnTo>
                    <a:lnTo>
                      <a:pt x="7204" y="774"/>
                    </a:lnTo>
                    <a:lnTo>
                      <a:pt x="7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70"/>
              <p:cNvSpPr/>
              <p:nvPr/>
            </p:nvSpPr>
            <p:spPr>
              <a:xfrm>
                <a:off x="4331475" y="3480025"/>
                <a:ext cx="41700" cy="19375"/>
              </a:xfrm>
              <a:custGeom>
                <a:rect b="b" l="l" r="r" t="t"/>
                <a:pathLst>
                  <a:path extrusionOk="0" h="775" w="1668">
                    <a:moveTo>
                      <a:pt x="1" y="0"/>
                    </a:moveTo>
                    <a:lnTo>
                      <a:pt x="1" y="774"/>
                    </a:lnTo>
                    <a:lnTo>
                      <a:pt x="1668" y="774"/>
                    </a:lnTo>
                    <a:lnTo>
                      <a:pt x="16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70"/>
              <p:cNvSpPr/>
              <p:nvPr/>
            </p:nvSpPr>
            <p:spPr>
              <a:xfrm>
                <a:off x="3713250" y="3429425"/>
                <a:ext cx="250350" cy="19375"/>
              </a:xfrm>
              <a:custGeom>
                <a:rect b="b" l="l" r="r" t="t"/>
                <a:pathLst>
                  <a:path extrusionOk="0" h="775" w="10014">
                    <a:moveTo>
                      <a:pt x="0" y="0"/>
                    </a:moveTo>
                    <a:lnTo>
                      <a:pt x="0" y="774"/>
                    </a:lnTo>
                    <a:lnTo>
                      <a:pt x="10014" y="774"/>
                    </a:lnTo>
                    <a:lnTo>
                      <a:pt x="100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70"/>
              <p:cNvSpPr/>
              <p:nvPr/>
            </p:nvSpPr>
            <p:spPr>
              <a:xfrm>
                <a:off x="3713250" y="3480025"/>
                <a:ext cx="131000" cy="19375"/>
              </a:xfrm>
              <a:custGeom>
                <a:rect b="b" l="l" r="r" t="t"/>
                <a:pathLst>
                  <a:path extrusionOk="0" h="775" w="5240">
                    <a:moveTo>
                      <a:pt x="0" y="0"/>
                    </a:moveTo>
                    <a:lnTo>
                      <a:pt x="0" y="774"/>
                    </a:lnTo>
                    <a:lnTo>
                      <a:pt x="5239" y="774"/>
                    </a:lnTo>
                    <a:lnTo>
                      <a:pt x="52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70"/>
              <p:cNvSpPr/>
              <p:nvPr/>
            </p:nvSpPr>
            <p:spPr>
              <a:xfrm>
                <a:off x="3713250" y="3530625"/>
                <a:ext cx="285775" cy="19375"/>
              </a:xfrm>
              <a:custGeom>
                <a:rect b="b" l="l" r="r" t="t"/>
                <a:pathLst>
                  <a:path extrusionOk="0" h="775" w="11431">
                    <a:moveTo>
                      <a:pt x="0" y="0"/>
                    </a:moveTo>
                    <a:lnTo>
                      <a:pt x="0" y="774"/>
                    </a:lnTo>
                    <a:lnTo>
                      <a:pt x="11430" y="774"/>
                    </a:lnTo>
                    <a:lnTo>
                      <a:pt x="114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70"/>
              <p:cNvSpPr/>
              <p:nvPr/>
            </p:nvSpPr>
            <p:spPr>
              <a:xfrm>
                <a:off x="3713250" y="3581225"/>
                <a:ext cx="147650" cy="19375"/>
              </a:xfrm>
              <a:custGeom>
                <a:rect b="b" l="l" r="r" t="t"/>
                <a:pathLst>
                  <a:path extrusionOk="0" h="775" w="5906">
                    <a:moveTo>
                      <a:pt x="0" y="0"/>
                    </a:moveTo>
                    <a:lnTo>
                      <a:pt x="0" y="774"/>
                    </a:lnTo>
                    <a:lnTo>
                      <a:pt x="5906" y="774"/>
                    </a:lnTo>
                    <a:lnTo>
                      <a:pt x="5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70"/>
              <p:cNvSpPr/>
              <p:nvPr/>
            </p:nvSpPr>
            <p:spPr>
              <a:xfrm>
                <a:off x="3889750" y="3581225"/>
                <a:ext cx="43500" cy="19375"/>
              </a:xfrm>
              <a:custGeom>
                <a:rect b="b" l="l" r="r" t="t"/>
                <a:pathLst>
                  <a:path extrusionOk="0" h="775" w="1740">
                    <a:moveTo>
                      <a:pt x="1" y="0"/>
                    </a:moveTo>
                    <a:lnTo>
                      <a:pt x="1" y="774"/>
                    </a:lnTo>
                    <a:lnTo>
                      <a:pt x="1739" y="774"/>
                    </a:lnTo>
                    <a:lnTo>
                      <a:pt x="17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8" name="Google Shape;2958;p70"/>
            <p:cNvGrpSpPr/>
            <p:nvPr/>
          </p:nvGrpSpPr>
          <p:grpSpPr>
            <a:xfrm>
              <a:off x="7626109" y="1983935"/>
              <a:ext cx="477853" cy="478182"/>
              <a:chOff x="5098250" y="2364125"/>
              <a:chExt cx="436675" cy="436975"/>
            </a:xfrm>
          </p:grpSpPr>
          <p:sp>
            <p:nvSpPr>
              <p:cNvPr id="2959" name="Google Shape;2959;p70"/>
              <p:cNvSpPr/>
              <p:nvPr/>
            </p:nvSpPr>
            <p:spPr>
              <a:xfrm>
                <a:off x="5098250" y="2364125"/>
                <a:ext cx="436675" cy="436975"/>
              </a:xfrm>
              <a:custGeom>
                <a:rect b="b" l="l" r="r" t="t"/>
                <a:pathLst>
                  <a:path extrusionOk="0" h="17479" w="17467">
                    <a:moveTo>
                      <a:pt x="8728" y="0"/>
                    </a:moveTo>
                    <a:cubicBezTo>
                      <a:pt x="3906" y="0"/>
                      <a:pt x="0" y="3917"/>
                      <a:pt x="0" y="8739"/>
                    </a:cubicBezTo>
                    <a:cubicBezTo>
                      <a:pt x="0" y="13561"/>
                      <a:pt x="3906" y="17478"/>
                      <a:pt x="8728" y="17478"/>
                    </a:cubicBezTo>
                    <a:cubicBezTo>
                      <a:pt x="13550" y="17478"/>
                      <a:pt x="17467" y="13561"/>
                      <a:pt x="17467" y="8739"/>
                    </a:cubicBezTo>
                    <a:cubicBezTo>
                      <a:pt x="17467" y="7346"/>
                      <a:pt x="17145" y="6036"/>
                      <a:pt x="16562" y="4858"/>
                    </a:cubicBezTo>
                    <a:lnTo>
                      <a:pt x="15300" y="5465"/>
                    </a:lnTo>
                    <a:cubicBezTo>
                      <a:pt x="15788" y="6453"/>
                      <a:pt x="16074" y="7560"/>
                      <a:pt x="16074" y="8739"/>
                    </a:cubicBezTo>
                    <a:cubicBezTo>
                      <a:pt x="16074" y="12787"/>
                      <a:pt x="12776" y="16073"/>
                      <a:pt x="8728" y="16073"/>
                    </a:cubicBezTo>
                    <a:cubicBezTo>
                      <a:pt x="4679" y="16073"/>
                      <a:pt x="1393" y="12787"/>
                      <a:pt x="1393" y="8739"/>
                    </a:cubicBezTo>
                    <a:cubicBezTo>
                      <a:pt x="1393" y="4691"/>
                      <a:pt x="4679" y="1405"/>
                      <a:pt x="8728" y="1405"/>
                    </a:cubicBezTo>
                    <a:lnTo>
                      <a:pt x="87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70"/>
              <p:cNvSpPr/>
              <p:nvPr/>
            </p:nvSpPr>
            <p:spPr>
              <a:xfrm>
                <a:off x="5316125" y="2364400"/>
                <a:ext cx="195875" cy="136350"/>
              </a:xfrm>
              <a:custGeom>
                <a:rect b="b" l="l" r="r" t="t"/>
                <a:pathLst>
                  <a:path extrusionOk="0" h="5454" w="7835">
                    <a:moveTo>
                      <a:pt x="1" y="1"/>
                    </a:moveTo>
                    <a:lnTo>
                      <a:pt x="1" y="1394"/>
                    </a:lnTo>
                    <a:cubicBezTo>
                      <a:pt x="2870" y="1394"/>
                      <a:pt x="5358" y="3049"/>
                      <a:pt x="6561" y="5454"/>
                    </a:cubicBezTo>
                    <a:lnTo>
                      <a:pt x="7835" y="4847"/>
                    </a:lnTo>
                    <a:cubicBezTo>
                      <a:pt x="6406" y="1977"/>
                      <a:pt x="3430" y="1"/>
                      <a:pt x="1"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70"/>
              <p:cNvSpPr/>
              <p:nvPr/>
            </p:nvSpPr>
            <p:spPr>
              <a:xfrm>
                <a:off x="5316425" y="2419775"/>
                <a:ext cx="163150" cy="308100"/>
              </a:xfrm>
              <a:custGeom>
                <a:rect b="b" l="l" r="r" t="t"/>
                <a:pathLst>
                  <a:path extrusionOk="0" h="12324" w="6526">
                    <a:moveTo>
                      <a:pt x="1" y="1"/>
                    </a:moveTo>
                    <a:lnTo>
                      <a:pt x="1" y="1394"/>
                    </a:lnTo>
                    <a:cubicBezTo>
                      <a:pt x="2834" y="1394"/>
                      <a:pt x="5120" y="3691"/>
                      <a:pt x="5120" y="6513"/>
                    </a:cubicBezTo>
                    <a:cubicBezTo>
                      <a:pt x="5120" y="8502"/>
                      <a:pt x="3989" y="10204"/>
                      <a:pt x="2358" y="11073"/>
                    </a:cubicBezTo>
                    <a:lnTo>
                      <a:pt x="3001" y="12323"/>
                    </a:lnTo>
                    <a:cubicBezTo>
                      <a:pt x="5085" y="11216"/>
                      <a:pt x="6525" y="9037"/>
                      <a:pt x="6525" y="6513"/>
                    </a:cubicBezTo>
                    <a:cubicBezTo>
                      <a:pt x="6525" y="2918"/>
                      <a:pt x="3596" y="1"/>
                      <a:pt x="1"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70"/>
              <p:cNvSpPr/>
              <p:nvPr/>
            </p:nvSpPr>
            <p:spPr>
              <a:xfrm>
                <a:off x="5153300" y="2419775"/>
                <a:ext cx="237575" cy="325950"/>
              </a:xfrm>
              <a:custGeom>
                <a:rect b="b" l="l" r="r" t="t"/>
                <a:pathLst>
                  <a:path extrusionOk="0" h="13038" w="9503">
                    <a:moveTo>
                      <a:pt x="6514" y="1"/>
                    </a:moveTo>
                    <a:cubicBezTo>
                      <a:pt x="2918" y="1"/>
                      <a:pt x="1" y="2929"/>
                      <a:pt x="1" y="6513"/>
                    </a:cubicBezTo>
                    <a:cubicBezTo>
                      <a:pt x="1" y="10121"/>
                      <a:pt x="2930" y="13038"/>
                      <a:pt x="6514" y="13038"/>
                    </a:cubicBezTo>
                    <a:cubicBezTo>
                      <a:pt x="7585" y="13038"/>
                      <a:pt x="8609" y="12764"/>
                      <a:pt x="9502" y="12300"/>
                    </a:cubicBezTo>
                    <a:lnTo>
                      <a:pt x="8871" y="11049"/>
                    </a:lnTo>
                    <a:cubicBezTo>
                      <a:pt x="8169" y="11430"/>
                      <a:pt x="7359" y="11633"/>
                      <a:pt x="6514" y="11633"/>
                    </a:cubicBezTo>
                    <a:cubicBezTo>
                      <a:pt x="3692" y="11633"/>
                      <a:pt x="1394" y="9347"/>
                      <a:pt x="1394" y="6513"/>
                    </a:cubicBezTo>
                    <a:cubicBezTo>
                      <a:pt x="1394" y="3691"/>
                      <a:pt x="3692" y="1394"/>
                      <a:pt x="6514" y="1394"/>
                    </a:cubicBezTo>
                    <a:lnTo>
                      <a:pt x="65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70"/>
              <p:cNvSpPr/>
              <p:nvPr/>
            </p:nvSpPr>
            <p:spPr>
              <a:xfrm>
                <a:off x="5226225" y="2473650"/>
                <a:ext cx="198875" cy="218200"/>
              </a:xfrm>
              <a:custGeom>
                <a:rect b="b" l="l" r="r" t="t"/>
                <a:pathLst>
                  <a:path extrusionOk="0" h="8728" w="7955">
                    <a:moveTo>
                      <a:pt x="3597" y="1"/>
                    </a:moveTo>
                    <a:lnTo>
                      <a:pt x="3597" y="1405"/>
                    </a:lnTo>
                    <a:cubicBezTo>
                      <a:pt x="5240" y="1405"/>
                      <a:pt x="6561" y="2727"/>
                      <a:pt x="6561" y="4358"/>
                    </a:cubicBezTo>
                    <a:cubicBezTo>
                      <a:pt x="6561" y="6001"/>
                      <a:pt x="5240" y="7323"/>
                      <a:pt x="3597" y="7323"/>
                    </a:cubicBezTo>
                    <a:cubicBezTo>
                      <a:pt x="2573" y="7323"/>
                      <a:pt x="1680" y="6799"/>
                      <a:pt x="1144" y="6013"/>
                    </a:cubicBezTo>
                    <a:lnTo>
                      <a:pt x="1" y="6823"/>
                    </a:lnTo>
                    <a:cubicBezTo>
                      <a:pt x="787" y="7966"/>
                      <a:pt x="2108" y="8728"/>
                      <a:pt x="3597" y="8728"/>
                    </a:cubicBezTo>
                    <a:cubicBezTo>
                      <a:pt x="6014" y="8728"/>
                      <a:pt x="7954" y="6763"/>
                      <a:pt x="7954" y="4358"/>
                    </a:cubicBezTo>
                    <a:cubicBezTo>
                      <a:pt x="7954" y="1965"/>
                      <a:pt x="6014" y="1"/>
                      <a:pt x="3597"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70"/>
              <p:cNvSpPr/>
              <p:nvPr/>
            </p:nvSpPr>
            <p:spPr>
              <a:xfrm>
                <a:off x="5207175" y="2473650"/>
                <a:ext cx="108975" cy="170575"/>
              </a:xfrm>
              <a:custGeom>
                <a:rect b="b" l="l" r="r" t="t"/>
                <a:pathLst>
                  <a:path extrusionOk="0" h="6823" w="4359">
                    <a:moveTo>
                      <a:pt x="4359" y="1"/>
                    </a:moveTo>
                    <a:cubicBezTo>
                      <a:pt x="1954" y="1"/>
                      <a:pt x="1" y="1965"/>
                      <a:pt x="1" y="4358"/>
                    </a:cubicBezTo>
                    <a:cubicBezTo>
                      <a:pt x="1" y="5275"/>
                      <a:pt x="287" y="6120"/>
                      <a:pt x="763" y="6823"/>
                    </a:cubicBezTo>
                    <a:lnTo>
                      <a:pt x="1906" y="6013"/>
                    </a:lnTo>
                    <a:cubicBezTo>
                      <a:pt x="1596" y="5537"/>
                      <a:pt x="1394" y="4977"/>
                      <a:pt x="1394" y="4358"/>
                    </a:cubicBezTo>
                    <a:cubicBezTo>
                      <a:pt x="1394" y="2727"/>
                      <a:pt x="2727" y="1394"/>
                      <a:pt x="4359" y="1394"/>
                    </a:cubicBezTo>
                    <a:lnTo>
                      <a:pt x="43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5" name="Google Shape;2965;p70"/>
            <p:cNvGrpSpPr/>
            <p:nvPr/>
          </p:nvGrpSpPr>
          <p:grpSpPr>
            <a:xfrm flipH="1">
              <a:off x="5801995" y="4018681"/>
              <a:ext cx="516214" cy="516197"/>
              <a:chOff x="780950" y="891300"/>
              <a:chExt cx="727575" cy="727550"/>
            </a:xfrm>
          </p:grpSpPr>
          <p:sp>
            <p:nvSpPr>
              <p:cNvPr id="2966" name="Google Shape;2966;p70"/>
              <p:cNvSpPr/>
              <p:nvPr/>
            </p:nvSpPr>
            <p:spPr>
              <a:xfrm>
                <a:off x="1354900" y="976875"/>
                <a:ext cx="153625" cy="278200"/>
              </a:xfrm>
              <a:custGeom>
                <a:rect b="b" l="l" r="r" t="t"/>
                <a:pathLst>
                  <a:path extrusionOk="0" h="11128" w="6145">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70"/>
              <p:cNvSpPr/>
              <p:nvPr/>
            </p:nvSpPr>
            <p:spPr>
              <a:xfrm>
                <a:off x="1410075" y="1329250"/>
                <a:ext cx="88925" cy="137925"/>
              </a:xfrm>
              <a:custGeom>
                <a:rect b="b" l="l" r="r" t="t"/>
                <a:pathLst>
                  <a:path extrusionOk="0" h="5517" w="3557">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70"/>
              <p:cNvSpPr/>
              <p:nvPr/>
            </p:nvSpPr>
            <p:spPr>
              <a:xfrm>
                <a:off x="888900" y="1488075"/>
                <a:ext cx="437975" cy="130775"/>
              </a:xfrm>
              <a:custGeom>
                <a:rect b="b" l="l" r="r" t="t"/>
                <a:pathLst>
                  <a:path extrusionOk="0" h="5231" w="17519">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70"/>
              <p:cNvSpPr/>
              <p:nvPr/>
            </p:nvSpPr>
            <p:spPr>
              <a:xfrm>
                <a:off x="780950" y="999700"/>
                <a:ext cx="131750" cy="397575"/>
              </a:xfrm>
              <a:custGeom>
                <a:rect b="b" l="l" r="r" t="t"/>
                <a:pathLst>
                  <a:path extrusionOk="0" h="15903" w="527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70"/>
              <p:cNvSpPr/>
              <p:nvPr/>
            </p:nvSpPr>
            <p:spPr>
              <a:xfrm>
                <a:off x="976875" y="891300"/>
                <a:ext cx="166925" cy="73250"/>
              </a:xfrm>
              <a:custGeom>
                <a:rect b="b" l="l" r="r" t="t"/>
                <a:pathLst>
                  <a:path extrusionOk="0" h="2930" w="6677">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70"/>
              <p:cNvSpPr/>
              <p:nvPr/>
            </p:nvSpPr>
            <p:spPr>
              <a:xfrm>
                <a:off x="922175" y="1033000"/>
                <a:ext cx="444650" cy="444625"/>
              </a:xfrm>
              <a:custGeom>
                <a:rect b="b" l="l" r="r" t="t"/>
                <a:pathLst>
                  <a:path extrusionOk="0" h="17785" w="17786">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70"/>
              <p:cNvSpPr/>
              <p:nvPr/>
            </p:nvSpPr>
            <p:spPr>
              <a:xfrm flipH="1">
                <a:off x="1028700" y="1107650"/>
                <a:ext cx="233500" cy="287725"/>
              </a:xfrm>
              <a:custGeom>
                <a:rect b="b" l="l" r="r" t="t"/>
                <a:pathLst>
                  <a:path extrusionOk="0" h="11509" w="934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3" name="Google Shape;2973;p70"/>
            <p:cNvGrpSpPr/>
            <p:nvPr/>
          </p:nvGrpSpPr>
          <p:grpSpPr>
            <a:xfrm>
              <a:off x="7550306" y="4338957"/>
              <a:ext cx="707361" cy="229909"/>
              <a:chOff x="7289663" y="3996131"/>
              <a:chExt cx="1021756" cy="332094"/>
            </a:xfrm>
          </p:grpSpPr>
          <p:sp>
            <p:nvSpPr>
              <p:cNvPr id="2974" name="Google Shape;2974;p70"/>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70"/>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70"/>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70"/>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70"/>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79" name="Google Shape;2979;p70">
            <a:hlinkClick r:id="rId3"/>
          </p:cNvPr>
          <p:cNvSpPr/>
          <p:nvPr/>
        </p:nvSpPr>
        <p:spPr>
          <a:xfrm>
            <a:off x="1888175" y="3604600"/>
            <a:ext cx="2857200" cy="717300"/>
          </a:xfrm>
          <a:prstGeom prst="roundRect">
            <a:avLst>
              <a:gd fmla="val 8047" name="adj"/>
            </a:avLst>
          </a:prstGeom>
          <a:solidFill>
            <a:schemeClr val="accent2"/>
          </a:solidFill>
          <a:ln>
            <a:noFill/>
          </a:ln>
          <a:effectLst>
            <a:outerShdw rotWithShape="0" algn="bl" dir="7860000" dist="161925">
              <a:schemeClr val="accent5"/>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Link to Code Files</a:t>
            </a:r>
            <a:endParaRPr>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grpSp>
        <p:nvGrpSpPr>
          <p:cNvPr id="1551" name="Google Shape;1551;p35"/>
          <p:cNvGrpSpPr/>
          <p:nvPr/>
        </p:nvGrpSpPr>
        <p:grpSpPr>
          <a:xfrm>
            <a:off x="592213" y="4208056"/>
            <a:ext cx="1021756" cy="332094"/>
            <a:chOff x="7289663" y="3996131"/>
            <a:chExt cx="1021756" cy="332094"/>
          </a:xfrm>
        </p:grpSpPr>
        <p:sp>
          <p:nvSpPr>
            <p:cNvPr id="1552" name="Google Shape;1552;p35"/>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5"/>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5"/>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5"/>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5"/>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7" name="Google Shape;1557;p35"/>
          <p:cNvSpPr txBox="1"/>
          <p:nvPr>
            <p:ph type="title"/>
          </p:nvPr>
        </p:nvSpPr>
        <p:spPr>
          <a:xfrm>
            <a:off x="592225" y="654950"/>
            <a:ext cx="5906400" cy="65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Technology Used</a:t>
            </a:r>
            <a:endParaRPr/>
          </a:p>
        </p:txBody>
      </p:sp>
      <p:sp>
        <p:nvSpPr>
          <p:cNvPr id="1558" name="Google Shape;1558;p35"/>
          <p:cNvSpPr txBox="1"/>
          <p:nvPr>
            <p:ph idx="1" type="subTitle"/>
          </p:nvPr>
        </p:nvSpPr>
        <p:spPr>
          <a:xfrm>
            <a:off x="592225" y="1411100"/>
            <a:ext cx="7254000" cy="25554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Font typeface="Montserrat Medium"/>
              <a:buChar char="●"/>
            </a:pPr>
            <a:r>
              <a:rPr lang="en" sz="1400">
                <a:latin typeface="Montserrat Medium"/>
                <a:ea typeface="Montserrat Medium"/>
                <a:cs typeface="Montserrat Medium"/>
                <a:sym typeface="Montserrat Medium"/>
              </a:rPr>
              <a:t>Java: Java is a high-level, class-based, object-oriented programming language used worldwide for </a:t>
            </a:r>
            <a:r>
              <a:rPr lang="en" sz="1400">
                <a:latin typeface="Montserrat Medium"/>
                <a:ea typeface="Montserrat Medium"/>
                <a:cs typeface="Montserrat Medium"/>
                <a:sym typeface="Montserrat Medium"/>
              </a:rPr>
              <a:t>making applications. We have used Java as the language of choice for our project and the rich collection of libraries available in Java (Swing and FX) to make our GUI and other components. Collection framework classes like Vector are used for storing and manipulating the data as per our need.</a:t>
            </a:r>
            <a:endParaRPr sz="14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grpSp>
        <p:nvGrpSpPr>
          <p:cNvPr id="1559" name="Google Shape;1559;p35"/>
          <p:cNvGrpSpPr/>
          <p:nvPr/>
        </p:nvGrpSpPr>
        <p:grpSpPr>
          <a:xfrm>
            <a:off x="1423411" y="3650472"/>
            <a:ext cx="749797" cy="717499"/>
            <a:chOff x="7847861" y="3178722"/>
            <a:chExt cx="749797" cy="717499"/>
          </a:xfrm>
        </p:grpSpPr>
        <p:sp>
          <p:nvSpPr>
            <p:cNvPr id="1560" name="Google Shape;1560;p35"/>
            <p:cNvSpPr/>
            <p:nvPr/>
          </p:nvSpPr>
          <p:spPr>
            <a:xfrm>
              <a:off x="7847861" y="321403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5"/>
            <p:cNvSpPr/>
            <p:nvPr/>
          </p:nvSpPr>
          <p:spPr>
            <a:xfrm>
              <a:off x="7886937" y="317872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5"/>
            <p:cNvSpPr/>
            <p:nvPr/>
          </p:nvSpPr>
          <p:spPr>
            <a:xfrm>
              <a:off x="7944032" y="3221560"/>
              <a:ext cx="596531" cy="595788"/>
            </a:xfrm>
            <a:custGeom>
              <a:rect b="b" l="l" r="r" t="t"/>
              <a:pathLst>
                <a:path extrusionOk="0" h="26453" w="26486">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5"/>
            <p:cNvSpPr/>
            <p:nvPr/>
          </p:nvSpPr>
          <p:spPr>
            <a:xfrm>
              <a:off x="8146126" y="3430411"/>
              <a:ext cx="394437" cy="387680"/>
            </a:xfrm>
            <a:custGeom>
              <a:rect b="b" l="l" r="r" t="t"/>
              <a:pathLst>
                <a:path extrusionOk="0" h="17213" w="17513">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5"/>
            <p:cNvSpPr/>
            <p:nvPr/>
          </p:nvSpPr>
          <p:spPr>
            <a:xfrm>
              <a:off x="8067230" y="3344758"/>
              <a:ext cx="349369" cy="349369"/>
            </a:xfrm>
            <a:custGeom>
              <a:rect b="b" l="l" r="r" t="t"/>
              <a:pathLst>
                <a:path extrusionOk="0" h="15512" w="15512">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3" name="Shape 2983"/>
        <p:cNvGrpSpPr/>
        <p:nvPr/>
      </p:nvGrpSpPr>
      <p:grpSpPr>
        <a:xfrm>
          <a:off x="0" y="0"/>
          <a:ext cx="0" cy="0"/>
          <a:chOff x="0" y="0"/>
          <a:chExt cx="0" cy="0"/>
        </a:xfrm>
      </p:grpSpPr>
      <p:grpSp>
        <p:nvGrpSpPr>
          <p:cNvPr id="2984" name="Google Shape;2984;p71"/>
          <p:cNvGrpSpPr/>
          <p:nvPr/>
        </p:nvGrpSpPr>
        <p:grpSpPr>
          <a:xfrm>
            <a:off x="592213" y="4208056"/>
            <a:ext cx="1021756" cy="332094"/>
            <a:chOff x="7289663" y="3996131"/>
            <a:chExt cx="1021756" cy="332094"/>
          </a:xfrm>
        </p:grpSpPr>
        <p:sp>
          <p:nvSpPr>
            <p:cNvPr id="2985" name="Google Shape;2985;p71"/>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71"/>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71"/>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71"/>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71"/>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0" name="Google Shape;2990;p71"/>
          <p:cNvSpPr txBox="1"/>
          <p:nvPr>
            <p:ph idx="1" type="subTitle"/>
          </p:nvPr>
        </p:nvSpPr>
        <p:spPr>
          <a:xfrm>
            <a:off x="552175" y="1108875"/>
            <a:ext cx="7610700" cy="3927900"/>
          </a:xfrm>
          <a:prstGeom prst="rect">
            <a:avLst/>
          </a:prstGeom>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SzPts val="1300"/>
              <a:buFont typeface="Montserrat Medium"/>
              <a:buChar char="●"/>
            </a:pPr>
            <a:r>
              <a:rPr lang="en" sz="1300">
                <a:latin typeface="Montserrat Medium"/>
                <a:ea typeface="Montserrat Medium"/>
                <a:cs typeface="Montserrat Medium"/>
                <a:sym typeface="Montserrat Medium"/>
              </a:rPr>
              <a:t>Step 1: Create a MyFrame (inherited from Jframe) and initialise its component objects and add a tabbed pane to it. Ask the framework to show the Frame.</a:t>
            </a:r>
            <a:endParaRPr sz="1300">
              <a:latin typeface="Montserrat Medium"/>
              <a:ea typeface="Montserrat Medium"/>
              <a:cs typeface="Montserrat Medium"/>
              <a:sym typeface="Montserrat Medium"/>
            </a:endParaRPr>
          </a:p>
          <a:p>
            <a:pPr indent="457200" lvl="0" marL="457200" rtl="0" algn="l">
              <a:lnSpc>
                <a:spcPct val="115000"/>
              </a:lnSpc>
              <a:spcBef>
                <a:spcPts val="1200"/>
              </a:spcBef>
              <a:spcAft>
                <a:spcPts val="0"/>
              </a:spcAft>
              <a:buNone/>
            </a:pPr>
            <a:r>
              <a:rPr lang="en" sz="1300">
                <a:latin typeface="Montserrat Medium"/>
                <a:ea typeface="Montserrat Medium"/>
                <a:cs typeface="Montserrat Medium"/>
                <a:sym typeface="Montserrat Medium"/>
              </a:rPr>
              <a:t>Create frame();// New frame</a:t>
            </a:r>
            <a:endParaRPr sz="1300">
              <a:latin typeface="Montserrat Medium"/>
              <a:ea typeface="Montserrat Medium"/>
              <a:cs typeface="Montserrat Medium"/>
              <a:sym typeface="Montserrat Medium"/>
            </a:endParaRPr>
          </a:p>
          <a:p>
            <a:pPr indent="457200" lvl="0" marL="457200" rtl="0" algn="l">
              <a:lnSpc>
                <a:spcPct val="115000"/>
              </a:lnSpc>
              <a:spcBef>
                <a:spcPts val="1200"/>
              </a:spcBef>
              <a:spcAft>
                <a:spcPts val="0"/>
              </a:spcAft>
              <a:buNone/>
            </a:pPr>
            <a:r>
              <a:rPr lang="en" sz="1300">
                <a:latin typeface="Montserrat Medium"/>
                <a:ea typeface="Montserrat Medium"/>
                <a:cs typeface="Montserrat Medium"/>
                <a:sym typeface="Montserrat Medium"/>
              </a:rPr>
              <a:t>Add tabbedPane();</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rPr lang="en" sz="1300">
                <a:latin typeface="Montserrat Medium"/>
                <a:ea typeface="Montserrat Medium"/>
                <a:cs typeface="Montserrat Medium"/>
                <a:sym typeface="Montserrat Medium"/>
              </a:rPr>
              <a:t> Frame.setVisible();</a:t>
            </a:r>
            <a:endParaRPr sz="1300">
              <a:latin typeface="Montserrat Medium"/>
              <a:ea typeface="Montserrat Medium"/>
              <a:cs typeface="Montserrat Medium"/>
              <a:sym typeface="Montserrat Medium"/>
            </a:endParaRPr>
          </a:p>
          <a:p>
            <a:pPr indent="-311150" lvl="0" marL="457200" rtl="0" algn="l">
              <a:lnSpc>
                <a:spcPct val="115000"/>
              </a:lnSpc>
              <a:spcBef>
                <a:spcPts val="1200"/>
              </a:spcBef>
              <a:spcAft>
                <a:spcPts val="0"/>
              </a:spcAft>
              <a:buSzPts val="1300"/>
              <a:buFont typeface="Montserrat Medium"/>
              <a:buChar char="●"/>
            </a:pPr>
            <a:r>
              <a:rPr lang="en" sz="1300">
                <a:latin typeface="Montserrat Medium"/>
                <a:ea typeface="Montserrat Medium"/>
                <a:cs typeface="Montserrat Medium"/>
                <a:sym typeface="Montserrat Medium"/>
              </a:rPr>
              <a:t>Step 2: Prompt the user to input his name, panels he/she wants to add the tabbed pane and shape to view using a JOptionPane.</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rPr lang="en" sz="1300">
                <a:latin typeface="Montserrat Medium"/>
                <a:ea typeface="Montserrat Medium"/>
                <a:cs typeface="Montserrat Medium"/>
                <a:sym typeface="Montserrat Medium"/>
              </a:rPr>
              <a:t>  JOptionPane.showOptionDialog(Dimensions); //Dimensions contains choice for 2D/3D</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rPr lang="en" sz="1300">
                <a:latin typeface="Montserrat Medium"/>
                <a:ea typeface="Montserrat Medium"/>
                <a:cs typeface="Montserrat Medium"/>
                <a:sym typeface="Montserrat Medium"/>
              </a:rPr>
              <a:t>  JOptionPane.showOptionDialog(Shapes); //All available choices will be shown.</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4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4" name="Shape 2994"/>
        <p:cNvGrpSpPr/>
        <p:nvPr/>
      </p:nvGrpSpPr>
      <p:grpSpPr>
        <a:xfrm>
          <a:off x="0" y="0"/>
          <a:ext cx="0" cy="0"/>
          <a:chOff x="0" y="0"/>
          <a:chExt cx="0" cy="0"/>
        </a:xfrm>
      </p:grpSpPr>
      <p:sp>
        <p:nvSpPr>
          <p:cNvPr id="2995" name="Google Shape;2995;p72"/>
          <p:cNvSpPr txBox="1"/>
          <p:nvPr>
            <p:ph idx="1" type="subTitle"/>
          </p:nvPr>
        </p:nvSpPr>
        <p:spPr>
          <a:xfrm>
            <a:off x="659775" y="1369250"/>
            <a:ext cx="7610700" cy="3927900"/>
          </a:xfrm>
          <a:prstGeom prst="rect">
            <a:avLst/>
          </a:prstGeom>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SzPts val="1300"/>
              <a:buFont typeface="Montserrat Medium"/>
              <a:buChar char="●"/>
            </a:pPr>
            <a:r>
              <a:rPr lang="en" sz="1300">
                <a:latin typeface="Montserrat Medium"/>
                <a:ea typeface="Montserrat Medium"/>
                <a:cs typeface="Montserrat Medium"/>
                <a:sym typeface="Montserrat Medium"/>
              </a:rPr>
              <a:t>Step 3: Depending upon the choice, initialise the 2D/3D panel and add the shape selected to the panel along with buttons.</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rPr lang="en" sz="1300">
                <a:latin typeface="Montserrat Medium"/>
                <a:ea typeface="Montserrat Medium"/>
                <a:cs typeface="Montserrat Medium"/>
                <a:sym typeface="Montserrat Medium"/>
              </a:rPr>
              <a:t>  Create XDPanel();</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rPr lang="en" sz="1300">
                <a:latin typeface="Montserrat Medium"/>
                <a:ea typeface="Montserrat Medium"/>
                <a:cs typeface="Montserrat Medium"/>
                <a:sym typeface="Montserrat Medium"/>
              </a:rPr>
              <a:t>  XDPanel.add(Shape);</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rPr lang="en" sz="1300">
                <a:latin typeface="Montserrat Medium"/>
                <a:ea typeface="Montserrat Medium"/>
                <a:cs typeface="Montserrat Medium"/>
                <a:sym typeface="Montserrat Medium"/>
              </a:rPr>
              <a:t>  XDPanel.add(Buttons); //All 3 buttons are added.</a:t>
            </a:r>
            <a:endParaRPr sz="1300">
              <a:latin typeface="Montserrat Medium"/>
              <a:ea typeface="Montserrat Medium"/>
              <a:cs typeface="Montserrat Medium"/>
              <a:sym typeface="Montserrat Medium"/>
            </a:endParaRPr>
          </a:p>
          <a:p>
            <a:pPr indent="-311150" lvl="0" marL="457200" rtl="0" algn="l">
              <a:lnSpc>
                <a:spcPct val="115000"/>
              </a:lnSpc>
              <a:spcBef>
                <a:spcPts val="1200"/>
              </a:spcBef>
              <a:spcAft>
                <a:spcPts val="0"/>
              </a:spcAft>
              <a:buSzPts val="1300"/>
              <a:buFont typeface="Montserrat Medium"/>
              <a:buChar char="●"/>
            </a:pPr>
            <a:r>
              <a:rPr lang="en" sz="1300">
                <a:latin typeface="Montserrat Medium"/>
                <a:ea typeface="Montserrat Medium"/>
                <a:cs typeface="Montserrat Medium"/>
                <a:sym typeface="Montserrat Medium"/>
              </a:rPr>
              <a:t>Step 4: Add eventListener to buttons to make code respond to the event generated by the OS upon button click. The EventHandler will change angle of shape using Rotate class.</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rPr lang="en" sz="1300">
                <a:latin typeface="Montserrat Medium"/>
                <a:ea typeface="Montserrat Medium"/>
                <a:cs typeface="Montserrat Medium"/>
                <a:sym typeface="Montserrat Medium"/>
              </a:rPr>
              <a:t>  Button.addEventListener(EventHandler());</a:t>
            </a:r>
            <a:endParaRPr sz="1300">
              <a:latin typeface="Montserrat Medium"/>
              <a:ea typeface="Montserrat Medium"/>
              <a:cs typeface="Montserrat Medium"/>
              <a:sym typeface="Montserrat Medium"/>
            </a:endParaRPr>
          </a:p>
          <a:p>
            <a:pPr indent="-311150" lvl="0" marL="457200" rtl="0" algn="l">
              <a:lnSpc>
                <a:spcPct val="115000"/>
              </a:lnSpc>
              <a:spcBef>
                <a:spcPts val="1200"/>
              </a:spcBef>
              <a:spcAft>
                <a:spcPts val="0"/>
              </a:spcAft>
              <a:buSzPts val="1300"/>
              <a:buFont typeface="Montserrat Medium"/>
              <a:buChar char="●"/>
            </a:pPr>
            <a:r>
              <a:rPr lang="en" sz="1300">
                <a:latin typeface="Montserrat Medium"/>
                <a:ea typeface="Montserrat Medium"/>
                <a:cs typeface="Montserrat Medium"/>
                <a:sym typeface="Montserrat Medium"/>
              </a:rPr>
              <a:t>Step 5: The GUI thread will now loop and keep asking OS for any event generated. Whenever any event is generated the GUI will ask application code to handle it to reflect the changes.</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300">
              <a:latin typeface="Montserrat Medium"/>
              <a:ea typeface="Montserrat Medium"/>
              <a:cs typeface="Montserrat Medium"/>
              <a:sym typeface="Montserrat Medium"/>
            </a:endParaRPr>
          </a:p>
          <a:p>
            <a:pPr indent="0" lvl="0" marL="914400" rtl="0" algn="l">
              <a:lnSpc>
                <a:spcPct val="115000"/>
              </a:lnSpc>
              <a:spcBef>
                <a:spcPts val="1200"/>
              </a:spcBef>
              <a:spcAft>
                <a:spcPts val="0"/>
              </a:spcAft>
              <a:buNone/>
            </a:pPr>
            <a:r>
              <a:t/>
            </a:r>
            <a:endParaRPr sz="14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9" name="Shape 2999"/>
        <p:cNvGrpSpPr/>
        <p:nvPr/>
      </p:nvGrpSpPr>
      <p:grpSpPr>
        <a:xfrm>
          <a:off x="0" y="0"/>
          <a:ext cx="0" cy="0"/>
          <a:chOff x="0" y="0"/>
          <a:chExt cx="0" cy="0"/>
        </a:xfrm>
      </p:grpSpPr>
      <p:sp>
        <p:nvSpPr>
          <p:cNvPr id="3000" name="Google Shape;3000;p73"/>
          <p:cNvSpPr txBox="1"/>
          <p:nvPr>
            <p:ph type="title"/>
          </p:nvPr>
        </p:nvSpPr>
        <p:spPr>
          <a:xfrm>
            <a:off x="728375" y="2063200"/>
            <a:ext cx="4017000" cy="154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Working</a:t>
            </a:r>
            <a:endParaRPr sz="4200"/>
          </a:p>
        </p:txBody>
      </p:sp>
      <p:sp>
        <p:nvSpPr>
          <p:cNvPr id="3001" name="Google Shape;3001;p73"/>
          <p:cNvSpPr txBox="1"/>
          <p:nvPr>
            <p:ph idx="2" type="title"/>
          </p:nvPr>
        </p:nvSpPr>
        <p:spPr>
          <a:xfrm>
            <a:off x="1736375" y="1231500"/>
            <a:ext cx="1937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3002" name="Google Shape;3002;p73"/>
          <p:cNvGrpSpPr/>
          <p:nvPr/>
        </p:nvGrpSpPr>
        <p:grpSpPr>
          <a:xfrm>
            <a:off x="330310" y="4274529"/>
            <a:ext cx="518269" cy="328105"/>
            <a:chOff x="783960" y="4261704"/>
            <a:chExt cx="518269" cy="328105"/>
          </a:xfrm>
        </p:grpSpPr>
        <p:sp>
          <p:nvSpPr>
            <p:cNvPr id="3003" name="Google Shape;3003;p73"/>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4" name="Google Shape;3004;p73"/>
            <p:cNvGrpSpPr/>
            <p:nvPr/>
          </p:nvGrpSpPr>
          <p:grpSpPr>
            <a:xfrm>
              <a:off x="783960" y="4261704"/>
              <a:ext cx="518269" cy="328105"/>
              <a:chOff x="783960" y="4261704"/>
              <a:chExt cx="518269" cy="328105"/>
            </a:xfrm>
          </p:grpSpPr>
          <p:sp>
            <p:nvSpPr>
              <p:cNvPr id="3005" name="Google Shape;3005;p73"/>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73"/>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73"/>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73"/>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09" name="Google Shape;3009;p73"/>
          <p:cNvGrpSpPr/>
          <p:nvPr/>
        </p:nvGrpSpPr>
        <p:grpSpPr>
          <a:xfrm>
            <a:off x="1476312" y="221824"/>
            <a:ext cx="609540" cy="583574"/>
            <a:chOff x="3105300" y="593625"/>
            <a:chExt cx="256800" cy="245850"/>
          </a:xfrm>
        </p:grpSpPr>
        <p:sp>
          <p:nvSpPr>
            <p:cNvPr id="3010" name="Google Shape;3010;p73"/>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73"/>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73"/>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73"/>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4" name="Google Shape;3014;p73"/>
          <p:cNvGrpSpPr/>
          <p:nvPr/>
        </p:nvGrpSpPr>
        <p:grpSpPr>
          <a:xfrm>
            <a:off x="4689056" y="170858"/>
            <a:ext cx="4137935" cy="4972638"/>
            <a:chOff x="4689056" y="170858"/>
            <a:chExt cx="4137935" cy="4972638"/>
          </a:xfrm>
        </p:grpSpPr>
        <p:grpSp>
          <p:nvGrpSpPr>
            <p:cNvPr id="3015" name="Google Shape;3015;p73"/>
            <p:cNvGrpSpPr/>
            <p:nvPr/>
          </p:nvGrpSpPr>
          <p:grpSpPr>
            <a:xfrm>
              <a:off x="5313076" y="1838325"/>
              <a:ext cx="3440772" cy="3305172"/>
              <a:chOff x="10381150" y="1238900"/>
              <a:chExt cx="4415775" cy="4241750"/>
            </a:xfrm>
          </p:grpSpPr>
          <p:sp>
            <p:nvSpPr>
              <p:cNvPr id="3016" name="Google Shape;3016;p73"/>
              <p:cNvSpPr/>
              <p:nvPr/>
            </p:nvSpPr>
            <p:spPr>
              <a:xfrm>
                <a:off x="11086350" y="3222975"/>
                <a:ext cx="1580600" cy="818425"/>
              </a:xfrm>
              <a:custGeom>
                <a:rect b="b" l="l" r="r" t="t"/>
                <a:pathLst>
                  <a:path extrusionOk="0" h="32737" w="63224">
                    <a:moveTo>
                      <a:pt x="63223" y="27296"/>
                    </a:moveTo>
                    <a:lnTo>
                      <a:pt x="55837" y="28056"/>
                    </a:lnTo>
                    <a:lnTo>
                      <a:pt x="16414" y="32007"/>
                    </a:lnTo>
                    <a:lnTo>
                      <a:pt x="9180" y="32737"/>
                    </a:lnTo>
                    <a:cubicBezTo>
                      <a:pt x="7660" y="31126"/>
                      <a:pt x="6383" y="29515"/>
                      <a:pt x="5319" y="27934"/>
                    </a:cubicBezTo>
                    <a:cubicBezTo>
                      <a:pt x="5259" y="27813"/>
                      <a:pt x="5137" y="27691"/>
                      <a:pt x="5076" y="27570"/>
                    </a:cubicBezTo>
                    <a:cubicBezTo>
                      <a:pt x="1064" y="21642"/>
                      <a:pt x="0" y="16597"/>
                      <a:pt x="0" y="16597"/>
                    </a:cubicBezTo>
                    <a:lnTo>
                      <a:pt x="40821" y="1"/>
                    </a:lnTo>
                    <a:cubicBezTo>
                      <a:pt x="44013" y="1065"/>
                      <a:pt x="47326" y="3952"/>
                      <a:pt x="50366" y="7448"/>
                    </a:cubicBezTo>
                    <a:cubicBezTo>
                      <a:pt x="53770" y="11399"/>
                      <a:pt x="56901" y="16141"/>
                      <a:pt x="59211" y="19971"/>
                    </a:cubicBezTo>
                    <a:cubicBezTo>
                      <a:pt x="61673" y="24135"/>
                      <a:pt x="63223" y="27296"/>
                      <a:pt x="63223" y="2729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73"/>
              <p:cNvSpPr/>
              <p:nvPr/>
            </p:nvSpPr>
            <p:spPr>
              <a:xfrm>
                <a:off x="11086350" y="3222975"/>
                <a:ext cx="1019800" cy="414175"/>
              </a:xfrm>
              <a:custGeom>
                <a:rect b="b" l="l" r="r" t="t"/>
                <a:pathLst>
                  <a:path extrusionOk="0" fill="none" h="16567" w="40792">
                    <a:moveTo>
                      <a:pt x="0" y="16566"/>
                    </a:moveTo>
                    <a:lnTo>
                      <a:pt x="40791" y="1"/>
                    </a:lnTo>
                  </a:path>
                </a:pathLst>
              </a:custGeom>
              <a:noFill/>
              <a:ln cap="flat" cmpd="sng" w="9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73"/>
              <p:cNvSpPr/>
              <p:nvPr/>
            </p:nvSpPr>
            <p:spPr>
              <a:xfrm>
                <a:off x="11496675" y="3368125"/>
                <a:ext cx="1069200" cy="654275"/>
              </a:xfrm>
              <a:custGeom>
                <a:rect b="b" l="l" r="r" t="t"/>
                <a:pathLst>
                  <a:path extrusionOk="0" h="26171" w="42768">
                    <a:moveTo>
                      <a:pt x="25351" y="0"/>
                    </a:moveTo>
                    <a:cubicBezTo>
                      <a:pt x="25351" y="487"/>
                      <a:pt x="14348" y="20031"/>
                      <a:pt x="1" y="26171"/>
                    </a:cubicBezTo>
                    <a:lnTo>
                      <a:pt x="39424" y="22219"/>
                    </a:lnTo>
                    <a:lnTo>
                      <a:pt x="41430" y="20244"/>
                    </a:lnTo>
                    <a:lnTo>
                      <a:pt x="42767" y="14165"/>
                    </a:lnTo>
                    <a:cubicBezTo>
                      <a:pt x="40488" y="10335"/>
                      <a:pt x="37357" y="5563"/>
                      <a:pt x="33892" y="1642"/>
                    </a:cubicBezTo>
                    <a:lnTo>
                      <a:pt x="25351" y="0"/>
                    </a:lnTo>
                    <a:close/>
                  </a:path>
                </a:pathLst>
              </a:custGeom>
              <a:solidFill>
                <a:srgbClr val="0D092A">
                  <a:alpha val="19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73"/>
              <p:cNvSpPr/>
              <p:nvPr/>
            </p:nvSpPr>
            <p:spPr>
              <a:xfrm>
                <a:off x="11952625" y="1628725"/>
                <a:ext cx="1680900" cy="2132275"/>
              </a:xfrm>
              <a:custGeom>
                <a:rect b="b" l="l" r="r" t="t"/>
                <a:pathLst>
                  <a:path extrusionOk="0" h="85291" w="67236">
                    <a:moveTo>
                      <a:pt x="14104" y="36232"/>
                    </a:moveTo>
                    <a:cubicBezTo>
                      <a:pt x="14104" y="36232"/>
                      <a:pt x="3009" y="16414"/>
                      <a:pt x="19879" y="9606"/>
                    </a:cubicBezTo>
                    <a:cubicBezTo>
                      <a:pt x="19879" y="9606"/>
                      <a:pt x="20517" y="2584"/>
                      <a:pt x="33344" y="1277"/>
                    </a:cubicBezTo>
                    <a:cubicBezTo>
                      <a:pt x="46141" y="1"/>
                      <a:pt x="61673" y="9788"/>
                      <a:pt x="64439" y="27722"/>
                    </a:cubicBezTo>
                    <a:cubicBezTo>
                      <a:pt x="67235" y="45655"/>
                      <a:pt x="55077" y="55655"/>
                      <a:pt x="55077" y="55655"/>
                    </a:cubicBezTo>
                    <a:cubicBezTo>
                      <a:pt x="55077" y="55655"/>
                      <a:pt x="66172" y="66537"/>
                      <a:pt x="55077" y="75899"/>
                    </a:cubicBezTo>
                    <a:cubicBezTo>
                      <a:pt x="43983" y="85291"/>
                      <a:pt x="20304" y="79972"/>
                      <a:pt x="11155" y="72494"/>
                    </a:cubicBezTo>
                    <a:cubicBezTo>
                      <a:pt x="1976" y="65047"/>
                      <a:pt x="8146" y="54591"/>
                      <a:pt x="8146" y="54591"/>
                    </a:cubicBezTo>
                    <a:cubicBezTo>
                      <a:pt x="8146" y="54591"/>
                      <a:pt x="0" y="41552"/>
                      <a:pt x="14104" y="362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73"/>
              <p:cNvSpPr/>
              <p:nvPr/>
            </p:nvSpPr>
            <p:spPr>
              <a:xfrm>
                <a:off x="12448825" y="1628725"/>
                <a:ext cx="1114025" cy="693050"/>
              </a:xfrm>
              <a:custGeom>
                <a:rect b="b" l="l" r="r" t="t"/>
                <a:pathLst>
                  <a:path extrusionOk="0" fill="none" h="27722" w="44561">
                    <a:moveTo>
                      <a:pt x="1" y="9606"/>
                    </a:moveTo>
                    <a:cubicBezTo>
                      <a:pt x="1" y="9606"/>
                      <a:pt x="639" y="2584"/>
                      <a:pt x="13435" y="1277"/>
                    </a:cubicBezTo>
                    <a:cubicBezTo>
                      <a:pt x="26262" y="1"/>
                      <a:pt x="41795" y="9788"/>
                      <a:pt x="44561" y="27722"/>
                    </a:cubicBezTo>
                  </a:path>
                </a:pathLst>
              </a:custGeom>
              <a:solidFill>
                <a:schemeClr val="dk1"/>
              </a:solidFill>
              <a:ln cap="flat" cmpd="sng" w="9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73"/>
              <p:cNvSpPr/>
              <p:nvPr/>
            </p:nvSpPr>
            <p:spPr>
              <a:xfrm>
                <a:off x="12233025" y="2374175"/>
                <a:ext cx="1082100" cy="1147075"/>
              </a:xfrm>
              <a:custGeom>
                <a:rect b="b" l="l" r="r" t="t"/>
                <a:pathLst>
                  <a:path extrusionOk="0" h="45883" w="43284">
                    <a:moveTo>
                      <a:pt x="21156" y="1"/>
                    </a:moveTo>
                    <a:cubicBezTo>
                      <a:pt x="21156" y="1"/>
                      <a:pt x="2888" y="5442"/>
                      <a:pt x="1459" y="11764"/>
                    </a:cubicBezTo>
                    <a:cubicBezTo>
                      <a:pt x="0" y="18117"/>
                      <a:pt x="7538" y="25503"/>
                      <a:pt x="7538" y="25503"/>
                    </a:cubicBezTo>
                    <a:cubicBezTo>
                      <a:pt x="7538" y="25503"/>
                      <a:pt x="5927" y="29515"/>
                      <a:pt x="7326" y="36536"/>
                    </a:cubicBezTo>
                    <a:cubicBezTo>
                      <a:pt x="8346" y="41574"/>
                      <a:pt x="12935" y="45883"/>
                      <a:pt x="19861" y="45883"/>
                    </a:cubicBezTo>
                    <a:cubicBezTo>
                      <a:pt x="22630" y="45883"/>
                      <a:pt x="25773" y="45194"/>
                      <a:pt x="29210" y="43588"/>
                    </a:cubicBezTo>
                    <a:cubicBezTo>
                      <a:pt x="41278" y="37965"/>
                      <a:pt x="36870" y="24682"/>
                      <a:pt x="36870" y="24682"/>
                    </a:cubicBezTo>
                    <a:cubicBezTo>
                      <a:pt x="36870" y="24682"/>
                      <a:pt x="40457" y="22737"/>
                      <a:pt x="41885" y="19484"/>
                    </a:cubicBezTo>
                    <a:cubicBezTo>
                      <a:pt x="43284" y="16263"/>
                      <a:pt x="40882" y="8846"/>
                      <a:pt x="40882" y="8846"/>
                    </a:cubicBezTo>
                    <a:lnTo>
                      <a:pt x="2115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73"/>
              <p:cNvSpPr/>
              <p:nvPr/>
            </p:nvSpPr>
            <p:spPr>
              <a:xfrm>
                <a:off x="13771050" y="1778425"/>
                <a:ext cx="142125" cy="250800"/>
              </a:xfrm>
              <a:custGeom>
                <a:rect b="b" l="l" r="r" t="t"/>
                <a:pathLst>
                  <a:path extrusionOk="0" h="10032" w="5685">
                    <a:moveTo>
                      <a:pt x="1824" y="5290"/>
                    </a:moveTo>
                    <a:cubicBezTo>
                      <a:pt x="1824" y="5290"/>
                      <a:pt x="0" y="913"/>
                      <a:pt x="1702" y="457"/>
                    </a:cubicBezTo>
                    <a:cubicBezTo>
                      <a:pt x="3404" y="1"/>
                      <a:pt x="5684" y="7296"/>
                      <a:pt x="5593" y="8664"/>
                    </a:cubicBezTo>
                    <a:cubicBezTo>
                      <a:pt x="5471" y="10031"/>
                      <a:pt x="3708" y="9636"/>
                      <a:pt x="3192" y="9636"/>
                    </a:cubicBezTo>
                    <a:cubicBezTo>
                      <a:pt x="2645" y="9636"/>
                      <a:pt x="1824" y="5290"/>
                      <a:pt x="1824" y="5290"/>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73"/>
              <p:cNvSpPr/>
              <p:nvPr/>
            </p:nvSpPr>
            <p:spPr>
              <a:xfrm>
                <a:off x="13523325" y="1761725"/>
                <a:ext cx="566125" cy="679350"/>
              </a:xfrm>
              <a:custGeom>
                <a:rect b="b" l="l" r="r" t="t"/>
                <a:pathLst>
                  <a:path extrusionOk="0" h="27174" w="22645">
                    <a:moveTo>
                      <a:pt x="22432" y="18541"/>
                    </a:moveTo>
                    <a:cubicBezTo>
                      <a:pt x="22432" y="18541"/>
                      <a:pt x="16292" y="8298"/>
                      <a:pt x="13830" y="5988"/>
                    </a:cubicBezTo>
                    <a:cubicBezTo>
                      <a:pt x="11307" y="3678"/>
                      <a:pt x="3374" y="0"/>
                      <a:pt x="3070" y="1094"/>
                    </a:cubicBezTo>
                    <a:cubicBezTo>
                      <a:pt x="2766" y="2189"/>
                      <a:pt x="9149" y="6292"/>
                      <a:pt x="9149" y="6292"/>
                    </a:cubicBezTo>
                    <a:cubicBezTo>
                      <a:pt x="9149" y="6292"/>
                      <a:pt x="942" y="2523"/>
                      <a:pt x="486" y="3800"/>
                    </a:cubicBezTo>
                    <a:cubicBezTo>
                      <a:pt x="0" y="5198"/>
                      <a:pt x="8359" y="8845"/>
                      <a:pt x="8359" y="8845"/>
                    </a:cubicBezTo>
                    <a:cubicBezTo>
                      <a:pt x="8359" y="8845"/>
                      <a:pt x="1550" y="7751"/>
                      <a:pt x="1246" y="9332"/>
                    </a:cubicBezTo>
                    <a:cubicBezTo>
                      <a:pt x="1064" y="10335"/>
                      <a:pt x="8146" y="11368"/>
                      <a:pt x="8146" y="11368"/>
                    </a:cubicBezTo>
                    <a:cubicBezTo>
                      <a:pt x="8146" y="11368"/>
                      <a:pt x="1885" y="11672"/>
                      <a:pt x="2888" y="13101"/>
                    </a:cubicBezTo>
                    <a:cubicBezTo>
                      <a:pt x="3283" y="13739"/>
                      <a:pt x="9727" y="13708"/>
                      <a:pt x="9727" y="13708"/>
                    </a:cubicBezTo>
                    <a:cubicBezTo>
                      <a:pt x="9727" y="13708"/>
                      <a:pt x="11003" y="16474"/>
                      <a:pt x="13222" y="17356"/>
                    </a:cubicBezTo>
                    <a:cubicBezTo>
                      <a:pt x="13222" y="17356"/>
                      <a:pt x="16353" y="27174"/>
                      <a:pt x="16627" y="27113"/>
                    </a:cubicBezTo>
                    <a:cubicBezTo>
                      <a:pt x="16931" y="27113"/>
                      <a:pt x="22645" y="25472"/>
                      <a:pt x="22645" y="25472"/>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73"/>
              <p:cNvSpPr/>
              <p:nvPr/>
            </p:nvSpPr>
            <p:spPr>
              <a:xfrm>
                <a:off x="10867500" y="2122650"/>
                <a:ext cx="376925" cy="639100"/>
              </a:xfrm>
              <a:custGeom>
                <a:rect b="b" l="l" r="r" t="t"/>
                <a:pathLst>
                  <a:path extrusionOk="0" h="25564" w="15077">
                    <a:moveTo>
                      <a:pt x="12219" y="24165"/>
                    </a:moveTo>
                    <a:cubicBezTo>
                      <a:pt x="10943" y="25564"/>
                      <a:pt x="4164" y="24743"/>
                      <a:pt x="4164" y="24834"/>
                    </a:cubicBezTo>
                    <a:cubicBezTo>
                      <a:pt x="4164" y="24834"/>
                      <a:pt x="3982" y="24591"/>
                      <a:pt x="3678" y="24074"/>
                    </a:cubicBezTo>
                    <a:cubicBezTo>
                      <a:pt x="2584" y="22372"/>
                      <a:pt x="0" y="18086"/>
                      <a:pt x="30" y="15655"/>
                    </a:cubicBezTo>
                    <a:cubicBezTo>
                      <a:pt x="61" y="13071"/>
                      <a:pt x="3192" y="11004"/>
                      <a:pt x="5471" y="10214"/>
                    </a:cubicBezTo>
                    <a:cubicBezTo>
                      <a:pt x="5866" y="10062"/>
                      <a:pt x="6262" y="9940"/>
                      <a:pt x="6596" y="9910"/>
                    </a:cubicBezTo>
                    <a:cubicBezTo>
                      <a:pt x="6596" y="9910"/>
                      <a:pt x="4894" y="1"/>
                      <a:pt x="6748" y="457"/>
                    </a:cubicBezTo>
                    <a:cubicBezTo>
                      <a:pt x="7842" y="730"/>
                      <a:pt x="10699" y="12798"/>
                      <a:pt x="11003" y="15472"/>
                    </a:cubicBezTo>
                    <a:cubicBezTo>
                      <a:pt x="11003" y="15472"/>
                      <a:pt x="12067" y="10639"/>
                      <a:pt x="13587" y="10822"/>
                    </a:cubicBezTo>
                    <a:cubicBezTo>
                      <a:pt x="15076" y="10974"/>
                      <a:pt x="13465" y="22798"/>
                      <a:pt x="12219" y="24165"/>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73"/>
              <p:cNvSpPr/>
              <p:nvPr/>
            </p:nvSpPr>
            <p:spPr>
              <a:xfrm>
                <a:off x="10867500" y="2378750"/>
                <a:ext cx="245450" cy="347300"/>
              </a:xfrm>
              <a:custGeom>
                <a:rect b="b" l="l" r="r" t="t"/>
                <a:pathLst>
                  <a:path extrusionOk="0" h="13892" w="9818">
                    <a:moveTo>
                      <a:pt x="5471" y="0"/>
                    </a:moveTo>
                    <a:cubicBezTo>
                      <a:pt x="3192" y="821"/>
                      <a:pt x="61" y="2857"/>
                      <a:pt x="30" y="5441"/>
                    </a:cubicBezTo>
                    <a:cubicBezTo>
                      <a:pt x="0" y="7873"/>
                      <a:pt x="2584" y="12159"/>
                      <a:pt x="3678" y="13891"/>
                    </a:cubicBezTo>
                    <a:cubicBezTo>
                      <a:pt x="6262" y="13739"/>
                      <a:pt x="8389" y="11915"/>
                      <a:pt x="8997" y="9210"/>
                    </a:cubicBezTo>
                    <a:cubicBezTo>
                      <a:pt x="9818" y="5259"/>
                      <a:pt x="6748" y="243"/>
                      <a:pt x="6748" y="243"/>
                    </a:cubicBezTo>
                    <a:lnTo>
                      <a:pt x="5471" y="0"/>
                    </a:lnTo>
                    <a:close/>
                  </a:path>
                </a:pathLst>
              </a:custGeom>
              <a:solidFill>
                <a:srgbClr val="7E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73"/>
              <p:cNvSpPr/>
              <p:nvPr/>
            </p:nvSpPr>
            <p:spPr>
              <a:xfrm>
                <a:off x="10941200" y="2678150"/>
                <a:ext cx="634525" cy="1424050"/>
              </a:xfrm>
              <a:custGeom>
                <a:rect b="b" l="l" r="r" t="t"/>
                <a:pathLst>
                  <a:path extrusionOk="0" h="56962" w="25381">
                    <a:moveTo>
                      <a:pt x="10609" y="730"/>
                    </a:moveTo>
                    <a:cubicBezTo>
                      <a:pt x="10609" y="730"/>
                      <a:pt x="25381" y="34985"/>
                      <a:pt x="23192" y="46293"/>
                    </a:cubicBezTo>
                    <a:cubicBezTo>
                      <a:pt x="21125" y="56961"/>
                      <a:pt x="9241" y="56384"/>
                      <a:pt x="5411" y="49211"/>
                    </a:cubicBezTo>
                    <a:cubicBezTo>
                      <a:pt x="1551" y="42037"/>
                      <a:pt x="0" y="2766"/>
                      <a:pt x="0" y="2766"/>
                    </a:cubicBezTo>
                    <a:cubicBezTo>
                      <a:pt x="0" y="2766"/>
                      <a:pt x="5441" y="0"/>
                      <a:pt x="10609" y="7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73"/>
              <p:cNvSpPr/>
              <p:nvPr/>
            </p:nvSpPr>
            <p:spPr>
              <a:xfrm>
                <a:off x="13376650" y="2947150"/>
                <a:ext cx="1248525" cy="1071450"/>
              </a:xfrm>
              <a:custGeom>
                <a:rect b="b" l="l" r="r" t="t"/>
                <a:pathLst>
                  <a:path extrusionOk="0" h="42858" w="49941">
                    <a:moveTo>
                      <a:pt x="49576" y="18420"/>
                    </a:moveTo>
                    <a:lnTo>
                      <a:pt x="47357" y="19605"/>
                    </a:lnTo>
                    <a:lnTo>
                      <a:pt x="32038" y="27691"/>
                    </a:lnTo>
                    <a:lnTo>
                      <a:pt x="3435" y="42858"/>
                    </a:lnTo>
                    <a:cubicBezTo>
                      <a:pt x="3435" y="42858"/>
                      <a:pt x="1" y="28146"/>
                      <a:pt x="2220" y="17690"/>
                    </a:cubicBezTo>
                    <a:cubicBezTo>
                      <a:pt x="2706" y="15350"/>
                      <a:pt x="3496" y="13222"/>
                      <a:pt x="4651" y="11520"/>
                    </a:cubicBezTo>
                    <a:lnTo>
                      <a:pt x="47114" y="0"/>
                    </a:lnTo>
                    <a:cubicBezTo>
                      <a:pt x="47114" y="0"/>
                      <a:pt x="48816" y="3678"/>
                      <a:pt x="49515" y="9484"/>
                    </a:cubicBezTo>
                    <a:cubicBezTo>
                      <a:pt x="49850" y="12128"/>
                      <a:pt x="49941" y="15107"/>
                      <a:pt x="49576" y="184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73"/>
              <p:cNvSpPr/>
              <p:nvPr/>
            </p:nvSpPr>
            <p:spPr>
              <a:xfrm>
                <a:off x="13492925" y="2947900"/>
                <a:ext cx="1062350" cy="288025"/>
              </a:xfrm>
              <a:custGeom>
                <a:rect b="b" l="l" r="r" t="t"/>
                <a:pathLst>
                  <a:path extrusionOk="0" fill="none" h="11521" w="42494">
                    <a:moveTo>
                      <a:pt x="0" y="11521"/>
                    </a:moveTo>
                    <a:lnTo>
                      <a:pt x="42493" y="1"/>
                    </a:lnTo>
                  </a:path>
                </a:pathLst>
              </a:custGeom>
              <a:noFill/>
              <a:ln cap="flat" cmpd="sng" w="9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73"/>
              <p:cNvSpPr/>
              <p:nvPr/>
            </p:nvSpPr>
            <p:spPr>
              <a:xfrm>
                <a:off x="13376650" y="3390150"/>
                <a:ext cx="800950" cy="629225"/>
              </a:xfrm>
              <a:custGeom>
                <a:rect b="b" l="l" r="r" t="t"/>
                <a:pathLst>
                  <a:path extrusionOk="0" h="25169" w="32038">
                    <a:moveTo>
                      <a:pt x="2220" y="1"/>
                    </a:moveTo>
                    <a:lnTo>
                      <a:pt x="2220" y="1"/>
                    </a:lnTo>
                    <a:cubicBezTo>
                      <a:pt x="1" y="10518"/>
                      <a:pt x="3435" y="25168"/>
                      <a:pt x="3435" y="25168"/>
                    </a:cubicBezTo>
                    <a:lnTo>
                      <a:pt x="32038" y="10001"/>
                    </a:lnTo>
                    <a:cubicBezTo>
                      <a:pt x="19758" y="9819"/>
                      <a:pt x="4135" y="1977"/>
                      <a:pt x="2220" y="1"/>
                    </a:cubicBezTo>
                    <a:close/>
                  </a:path>
                </a:pathLst>
              </a:custGeom>
              <a:solidFill>
                <a:srgbClr val="0D092A">
                  <a:alpha val="19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73"/>
              <p:cNvSpPr/>
              <p:nvPr/>
            </p:nvSpPr>
            <p:spPr>
              <a:xfrm>
                <a:off x="11973900" y="3149275"/>
                <a:ext cx="1646700" cy="2331375"/>
              </a:xfrm>
              <a:custGeom>
                <a:rect b="b" l="l" r="r" t="t"/>
                <a:pathLst>
                  <a:path extrusionOk="0" h="93255" w="65868">
                    <a:moveTo>
                      <a:pt x="65868" y="68056"/>
                    </a:moveTo>
                    <a:lnTo>
                      <a:pt x="65868" y="72281"/>
                    </a:lnTo>
                    <a:cubicBezTo>
                      <a:pt x="65868" y="73375"/>
                      <a:pt x="65868" y="74500"/>
                      <a:pt x="65837" y="75655"/>
                    </a:cubicBezTo>
                    <a:cubicBezTo>
                      <a:pt x="65837" y="77053"/>
                      <a:pt x="65807" y="78451"/>
                      <a:pt x="65777" y="79880"/>
                    </a:cubicBezTo>
                    <a:cubicBezTo>
                      <a:pt x="65716" y="80974"/>
                      <a:pt x="65685" y="82099"/>
                      <a:pt x="65655" y="83254"/>
                    </a:cubicBezTo>
                    <a:cubicBezTo>
                      <a:pt x="65533" y="86567"/>
                      <a:pt x="65351" y="89911"/>
                      <a:pt x="65108" y="93254"/>
                    </a:cubicBezTo>
                    <a:lnTo>
                      <a:pt x="304" y="93254"/>
                    </a:lnTo>
                    <a:cubicBezTo>
                      <a:pt x="304" y="93254"/>
                      <a:pt x="152" y="89485"/>
                      <a:pt x="31" y="83254"/>
                    </a:cubicBezTo>
                    <a:cubicBezTo>
                      <a:pt x="31" y="82190"/>
                      <a:pt x="0" y="81096"/>
                      <a:pt x="0" y="79880"/>
                    </a:cubicBezTo>
                    <a:lnTo>
                      <a:pt x="0" y="75655"/>
                    </a:lnTo>
                    <a:lnTo>
                      <a:pt x="0" y="72281"/>
                    </a:lnTo>
                    <a:cubicBezTo>
                      <a:pt x="0" y="70913"/>
                      <a:pt x="0" y="69485"/>
                      <a:pt x="31" y="68056"/>
                    </a:cubicBezTo>
                    <a:cubicBezTo>
                      <a:pt x="31" y="66962"/>
                      <a:pt x="61" y="65837"/>
                      <a:pt x="61" y="64682"/>
                    </a:cubicBezTo>
                    <a:cubicBezTo>
                      <a:pt x="122" y="63314"/>
                      <a:pt x="122" y="61886"/>
                      <a:pt x="152" y="60457"/>
                    </a:cubicBezTo>
                    <a:cubicBezTo>
                      <a:pt x="183" y="59363"/>
                      <a:pt x="183" y="58208"/>
                      <a:pt x="213" y="57083"/>
                    </a:cubicBezTo>
                    <a:cubicBezTo>
                      <a:pt x="274" y="55715"/>
                      <a:pt x="304" y="54287"/>
                      <a:pt x="335" y="52858"/>
                    </a:cubicBezTo>
                    <a:cubicBezTo>
                      <a:pt x="365" y="51764"/>
                      <a:pt x="426" y="50609"/>
                      <a:pt x="487" y="49484"/>
                    </a:cubicBezTo>
                    <a:cubicBezTo>
                      <a:pt x="578" y="48056"/>
                      <a:pt x="608" y="46658"/>
                      <a:pt x="669" y="45259"/>
                    </a:cubicBezTo>
                    <a:cubicBezTo>
                      <a:pt x="730" y="44165"/>
                      <a:pt x="791" y="43010"/>
                      <a:pt x="882" y="41886"/>
                    </a:cubicBezTo>
                    <a:cubicBezTo>
                      <a:pt x="943" y="40457"/>
                      <a:pt x="1034" y="39059"/>
                      <a:pt x="1125" y="37661"/>
                    </a:cubicBezTo>
                    <a:cubicBezTo>
                      <a:pt x="1216" y="36566"/>
                      <a:pt x="1277" y="35411"/>
                      <a:pt x="1368" y="34287"/>
                    </a:cubicBezTo>
                    <a:cubicBezTo>
                      <a:pt x="2158" y="23739"/>
                      <a:pt x="3374" y="12949"/>
                      <a:pt x="5228" y="2888"/>
                    </a:cubicBezTo>
                    <a:cubicBezTo>
                      <a:pt x="5228" y="2888"/>
                      <a:pt x="11855" y="1338"/>
                      <a:pt x="21794" y="578"/>
                    </a:cubicBezTo>
                    <a:cubicBezTo>
                      <a:pt x="22463" y="517"/>
                      <a:pt x="23101" y="456"/>
                      <a:pt x="23739" y="426"/>
                    </a:cubicBezTo>
                    <a:cubicBezTo>
                      <a:pt x="28511" y="122"/>
                      <a:pt x="34013" y="0"/>
                      <a:pt x="39849" y="304"/>
                    </a:cubicBezTo>
                    <a:lnTo>
                      <a:pt x="41794" y="426"/>
                    </a:lnTo>
                    <a:cubicBezTo>
                      <a:pt x="47873" y="851"/>
                      <a:pt x="54287" y="1763"/>
                      <a:pt x="60700" y="3344"/>
                    </a:cubicBezTo>
                    <a:cubicBezTo>
                      <a:pt x="60700" y="3344"/>
                      <a:pt x="62798" y="15837"/>
                      <a:pt x="64318" y="34287"/>
                    </a:cubicBezTo>
                    <a:cubicBezTo>
                      <a:pt x="64409" y="35381"/>
                      <a:pt x="64500" y="36505"/>
                      <a:pt x="64591" y="37661"/>
                    </a:cubicBezTo>
                    <a:cubicBezTo>
                      <a:pt x="64713" y="39028"/>
                      <a:pt x="64774" y="40427"/>
                      <a:pt x="64895" y="41886"/>
                    </a:cubicBezTo>
                    <a:cubicBezTo>
                      <a:pt x="64956" y="42980"/>
                      <a:pt x="65047" y="44104"/>
                      <a:pt x="65108" y="45259"/>
                    </a:cubicBezTo>
                    <a:cubicBezTo>
                      <a:pt x="65199" y="46627"/>
                      <a:pt x="65260" y="48025"/>
                      <a:pt x="65351" y="49484"/>
                    </a:cubicBezTo>
                    <a:cubicBezTo>
                      <a:pt x="65381" y="50579"/>
                      <a:pt x="65442" y="51703"/>
                      <a:pt x="65503" y="52858"/>
                    </a:cubicBezTo>
                    <a:cubicBezTo>
                      <a:pt x="65533" y="54257"/>
                      <a:pt x="65594" y="55624"/>
                      <a:pt x="65655" y="57083"/>
                    </a:cubicBezTo>
                    <a:cubicBezTo>
                      <a:pt x="65685" y="58178"/>
                      <a:pt x="65716" y="59302"/>
                      <a:pt x="65777" y="60457"/>
                    </a:cubicBezTo>
                    <a:cubicBezTo>
                      <a:pt x="65807" y="61855"/>
                      <a:pt x="65837" y="63254"/>
                      <a:pt x="65837" y="64682"/>
                    </a:cubicBezTo>
                    <a:cubicBezTo>
                      <a:pt x="65868" y="65807"/>
                      <a:pt x="65868" y="66962"/>
                      <a:pt x="65868" y="68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73"/>
              <p:cNvSpPr/>
              <p:nvPr/>
            </p:nvSpPr>
            <p:spPr>
              <a:xfrm>
                <a:off x="12104600" y="3151550"/>
                <a:ext cx="1386825" cy="83625"/>
              </a:xfrm>
              <a:custGeom>
                <a:rect b="b" l="l" r="r" t="t"/>
                <a:pathLst>
                  <a:path extrusionOk="0" fill="none" h="3345" w="55473">
                    <a:moveTo>
                      <a:pt x="0" y="2888"/>
                    </a:moveTo>
                    <a:cubicBezTo>
                      <a:pt x="0" y="2888"/>
                      <a:pt x="6627" y="1308"/>
                      <a:pt x="16566" y="548"/>
                    </a:cubicBezTo>
                    <a:cubicBezTo>
                      <a:pt x="17204" y="517"/>
                      <a:pt x="17873" y="426"/>
                      <a:pt x="18511" y="396"/>
                    </a:cubicBezTo>
                    <a:cubicBezTo>
                      <a:pt x="23283" y="92"/>
                      <a:pt x="28755" y="1"/>
                      <a:pt x="34621" y="305"/>
                    </a:cubicBezTo>
                    <a:lnTo>
                      <a:pt x="36566" y="396"/>
                    </a:lnTo>
                    <a:cubicBezTo>
                      <a:pt x="42645" y="821"/>
                      <a:pt x="49059" y="1733"/>
                      <a:pt x="55472" y="3344"/>
                    </a:cubicBezTo>
                  </a:path>
                </a:pathLst>
              </a:custGeom>
              <a:noFill/>
              <a:ln cap="flat" cmpd="sng" w="9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73"/>
              <p:cNvSpPr/>
              <p:nvPr/>
            </p:nvSpPr>
            <p:spPr>
              <a:xfrm>
                <a:off x="12520250" y="3151550"/>
                <a:ext cx="499275" cy="305500"/>
              </a:xfrm>
              <a:custGeom>
                <a:rect b="b" l="l" r="r" t="t"/>
                <a:pathLst>
                  <a:path extrusionOk="0" h="12220" w="19971">
                    <a:moveTo>
                      <a:pt x="19971" y="426"/>
                    </a:moveTo>
                    <a:lnTo>
                      <a:pt x="19971" y="2219"/>
                    </a:lnTo>
                    <a:cubicBezTo>
                      <a:pt x="19971" y="7721"/>
                      <a:pt x="15503" y="12220"/>
                      <a:pt x="9971" y="12220"/>
                    </a:cubicBezTo>
                    <a:cubicBezTo>
                      <a:pt x="4469" y="12220"/>
                      <a:pt x="1" y="7721"/>
                      <a:pt x="1" y="2219"/>
                    </a:cubicBezTo>
                    <a:lnTo>
                      <a:pt x="1" y="548"/>
                    </a:lnTo>
                    <a:cubicBezTo>
                      <a:pt x="639" y="517"/>
                      <a:pt x="1277" y="426"/>
                      <a:pt x="1916" y="396"/>
                    </a:cubicBezTo>
                    <a:cubicBezTo>
                      <a:pt x="6718" y="92"/>
                      <a:pt x="12189" y="1"/>
                      <a:pt x="18025" y="305"/>
                    </a:cubicBezTo>
                    <a:cubicBezTo>
                      <a:pt x="18694" y="335"/>
                      <a:pt x="19332" y="365"/>
                      <a:pt x="19971" y="4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73"/>
              <p:cNvSpPr/>
              <p:nvPr/>
            </p:nvSpPr>
            <p:spPr>
              <a:xfrm>
                <a:off x="12628150" y="2705500"/>
                <a:ext cx="283475" cy="659600"/>
              </a:xfrm>
              <a:custGeom>
                <a:rect b="b" l="l" r="r" t="t"/>
                <a:pathLst>
                  <a:path extrusionOk="0" h="26384" w="11339">
                    <a:moveTo>
                      <a:pt x="11339" y="5684"/>
                    </a:moveTo>
                    <a:lnTo>
                      <a:pt x="11339" y="20730"/>
                    </a:lnTo>
                    <a:cubicBezTo>
                      <a:pt x="11339" y="23861"/>
                      <a:pt x="8785" y="26384"/>
                      <a:pt x="5655" y="26384"/>
                    </a:cubicBezTo>
                    <a:cubicBezTo>
                      <a:pt x="2524" y="26384"/>
                      <a:pt x="1" y="23831"/>
                      <a:pt x="1" y="20730"/>
                    </a:cubicBezTo>
                    <a:lnTo>
                      <a:pt x="1" y="5684"/>
                    </a:lnTo>
                    <a:lnTo>
                      <a:pt x="1" y="5593"/>
                    </a:lnTo>
                    <a:cubicBezTo>
                      <a:pt x="31" y="2493"/>
                      <a:pt x="2585" y="0"/>
                      <a:pt x="5655" y="0"/>
                    </a:cubicBezTo>
                    <a:cubicBezTo>
                      <a:pt x="7235" y="0"/>
                      <a:pt x="8664" y="669"/>
                      <a:pt x="9697" y="1672"/>
                    </a:cubicBezTo>
                    <a:cubicBezTo>
                      <a:pt x="10275" y="2250"/>
                      <a:pt x="10670" y="2888"/>
                      <a:pt x="10974" y="3648"/>
                    </a:cubicBezTo>
                    <a:cubicBezTo>
                      <a:pt x="11217" y="4256"/>
                      <a:pt x="11339" y="4985"/>
                      <a:pt x="11339" y="5684"/>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73"/>
              <p:cNvSpPr/>
              <p:nvPr/>
            </p:nvSpPr>
            <p:spPr>
              <a:xfrm>
                <a:off x="12627400" y="2798200"/>
                <a:ext cx="284225" cy="344925"/>
              </a:xfrm>
              <a:custGeom>
                <a:rect b="b" l="l" r="r" t="t"/>
                <a:pathLst>
                  <a:path extrusionOk="0" h="13797" w="11369">
                    <a:moveTo>
                      <a:pt x="7660" y="1"/>
                    </a:moveTo>
                    <a:lnTo>
                      <a:pt x="1" y="1916"/>
                    </a:lnTo>
                    <a:lnTo>
                      <a:pt x="1" y="2007"/>
                    </a:lnTo>
                    <a:lnTo>
                      <a:pt x="1" y="11490"/>
                    </a:lnTo>
                    <a:cubicBezTo>
                      <a:pt x="1495" y="12518"/>
                      <a:pt x="4030" y="13796"/>
                      <a:pt x="7716" y="13796"/>
                    </a:cubicBezTo>
                    <a:cubicBezTo>
                      <a:pt x="8828" y="13796"/>
                      <a:pt x="10044" y="13680"/>
                      <a:pt x="11369" y="13405"/>
                    </a:cubicBezTo>
                    <a:lnTo>
                      <a:pt x="11369" y="1976"/>
                    </a:lnTo>
                    <a:cubicBezTo>
                      <a:pt x="11369" y="1277"/>
                      <a:pt x="11247" y="548"/>
                      <a:pt x="10943" y="1"/>
                    </a:cubicBezTo>
                    <a:close/>
                  </a:path>
                </a:pathLst>
              </a:custGeom>
              <a:solidFill>
                <a:srgbClr val="7E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73"/>
              <p:cNvSpPr/>
              <p:nvPr/>
            </p:nvSpPr>
            <p:spPr>
              <a:xfrm>
                <a:off x="12333325" y="1998800"/>
                <a:ext cx="859450" cy="1039550"/>
              </a:xfrm>
              <a:custGeom>
                <a:rect b="b" l="l" r="r" t="t"/>
                <a:pathLst>
                  <a:path extrusionOk="0" h="41582" w="34378">
                    <a:moveTo>
                      <a:pt x="34378" y="20882"/>
                    </a:moveTo>
                    <a:cubicBezTo>
                      <a:pt x="33679" y="28329"/>
                      <a:pt x="31551" y="41035"/>
                      <a:pt x="17296" y="41278"/>
                    </a:cubicBezTo>
                    <a:cubicBezTo>
                      <a:pt x="304" y="41582"/>
                      <a:pt x="0" y="24013"/>
                      <a:pt x="730" y="13982"/>
                    </a:cubicBezTo>
                    <a:cubicBezTo>
                      <a:pt x="1733" y="730"/>
                      <a:pt x="11004" y="1"/>
                      <a:pt x="11004" y="1"/>
                    </a:cubicBezTo>
                    <a:cubicBezTo>
                      <a:pt x="17508" y="2645"/>
                      <a:pt x="18207" y="10913"/>
                      <a:pt x="21916" y="13709"/>
                    </a:cubicBezTo>
                    <a:cubicBezTo>
                      <a:pt x="23314" y="14803"/>
                      <a:pt x="25472" y="15381"/>
                      <a:pt x="27630" y="15776"/>
                    </a:cubicBezTo>
                    <a:cubicBezTo>
                      <a:pt x="28025" y="17843"/>
                      <a:pt x="29423" y="20669"/>
                      <a:pt x="34378" y="20882"/>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73"/>
              <p:cNvSpPr/>
              <p:nvPr/>
            </p:nvSpPr>
            <p:spPr>
              <a:xfrm>
                <a:off x="12616775" y="2792125"/>
                <a:ext cx="325250" cy="108700"/>
              </a:xfrm>
              <a:custGeom>
                <a:rect b="b" l="l" r="r" t="t"/>
                <a:pathLst>
                  <a:path extrusionOk="0" h="4348" w="13010">
                    <a:moveTo>
                      <a:pt x="0" y="0"/>
                    </a:moveTo>
                    <a:cubicBezTo>
                      <a:pt x="0" y="2402"/>
                      <a:pt x="2918" y="4347"/>
                      <a:pt x="6505" y="4347"/>
                    </a:cubicBezTo>
                    <a:cubicBezTo>
                      <a:pt x="10061" y="4347"/>
                      <a:pt x="13009" y="2402"/>
                      <a:pt x="130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73"/>
              <p:cNvSpPr/>
              <p:nvPr/>
            </p:nvSpPr>
            <p:spPr>
              <a:xfrm>
                <a:off x="13853875" y="2165975"/>
                <a:ext cx="943050" cy="1367075"/>
              </a:xfrm>
              <a:custGeom>
                <a:rect b="b" l="l" r="r" t="t"/>
                <a:pathLst>
                  <a:path extrusionOk="0" h="54683" w="37722">
                    <a:moveTo>
                      <a:pt x="0" y="5441"/>
                    </a:moveTo>
                    <a:cubicBezTo>
                      <a:pt x="0" y="5441"/>
                      <a:pt x="11459" y="40943"/>
                      <a:pt x="20548" y="47995"/>
                    </a:cubicBezTo>
                    <a:cubicBezTo>
                      <a:pt x="29089" y="54682"/>
                      <a:pt x="37721" y="46415"/>
                      <a:pt x="35806" y="38451"/>
                    </a:cubicBezTo>
                    <a:cubicBezTo>
                      <a:pt x="33952" y="30518"/>
                      <a:pt x="9301" y="1"/>
                      <a:pt x="9301" y="1"/>
                    </a:cubicBezTo>
                    <a:cubicBezTo>
                      <a:pt x="9301" y="1"/>
                      <a:pt x="3435" y="1520"/>
                      <a:pt x="0" y="544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73"/>
              <p:cNvSpPr/>
              <p:nvPr/>
            </p:nvSpPr>
            <p:spPr>
              <a:xfrm>
                <a:off x="10852300" y="2348350"/>
                <a:ext cx="240150" cy="294100"/>
              </a:xfrm>
              <a:custGeom>
                <a:rect b="b" l="l" r="r" t="t"/>
                <a:pathLst>
                  <a:path extrusionOk="0" h="11764" w="9606">
                    <a:moveTo>
                      <a:pt x="7204" y="912"/>
                    </a:moveTo>
                    <a:cubicBezTo>
                      <a:pt x="7204" y="912"/>
                      <a:pt x="9605" y="5593"/>
                      <a:pt x="8906" y="8298"/>
                    </a:cubicBezTo>
                    <a:cubicBezTo>
                      <a:pt x="8237" y="10943"/>
                      <a:pt x="6079" y="4225"/>
                      <a:pt x="6079" y="4225"/>
                    </a:cubicBezTo>
                    <a:cubicBezTo>
                      <a:pt x="6079" y="4225"/>
                      <a:pt x="7538" y="9210"/>
                      <a:pt x="6839" y="9879"/>
                    </a:cubicBezTo>
                    <a:cubicBezTo>
                      <a:pt x="6110" y="10578"/>
                      <a:pt x="4134" y="5684"/>
                      <a:pt x="4134" y="5684"/>
                    </a:cubicBezTo>
                    <a:cubicBezTo>
                      <a:pt x="4134" y="5684"/>
                      <a:pt x="5502" y="9879"/>
                      <a:pt x="4620" y="10578"/>
                    </a:cubicBezTo>
                    <a:cubicBezTo>
                      <a:pt x="3739" y="11247"/>
                      <a:pt x="2584" y="7265"/>
                      <a:pt x="2584" y="7265"/>
                    </a:cubicBezTo>
                    <a:cubicBezTo>
                      <a:pt x="2584" y="7265"/>
                      <a:pt x="3830" y="11004"/>
                      <a:pt x="2736" y="11368"/>
                    </a:cubicBezTo>
                    <a:cubicBezTo>
                      <a:pt x="1611" y="11764"/>
                      <a:pt x="335" y="8602"/>
                      <a:pt x="183" y="6171"/>
                    </a:cubicBezTo>
                    <a:cubicBezTo>
                      <a:pt x="0" y="3709"/>
                      <a:pt x="3952" y="0"/>
                      <a:pt x="7204" y="912"/>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73"/>
              <p:cNvSpPr/>
              <p:nvPr/>
            </p:nvSpPr>
            <p:spPr>
              <a:xfrm>
                <a:off x="12723900" y="2671300"/>
                <a:ext cx="438500" cy="234075"/>
              </a:xfrm>
              <a:custGeom>
                <a:rect b="b" l="l" r="r" t="t"/>
                <a:pathLst>
                  <a:path extrusionOk="0" fill="none" h="9363" w="17540">
                    <a:moveTo>
                      <a:pt x="17539" y="1"/>
                    </a:moveTo>
                    <a:cubicBezTo>
                      <a:pt x="17539" y="1"/>
                      <a:pt x="13831" y="9210"/>
                      <a:pt x="1" y="9362"/>
                    </a:cubicBezTo>
                  </a:path>
                </a:pathLst>
              </a:custGeom>
              <a:noFill/>
              <a:ln cap="flat" cmpd="sng" w="12150">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73"/>
              <p:cNvSpPr/>
              <p:nvPr/>
            </p:nvSpPr>
            <p:spPr>
              <a:xfrm>
                <a:off x="12673750" y="2852150"/>
                <a:ext cx="140600" cy="93500"/>
              </a:xfrm>
              <a:custGeom>
                <a:rect b="b" l="l" r="r" t="t"/>
                <a:pathLst>
                  <a:path extrusionOk="0" h="3740" w="5624">
                    <a:moveTo>
                      <a:pt x="5624" y="1885"/>
                    </a:moveTo>
                    <a:cubicBezTo>
                      <a:pt x="5624" y="2919"/>
                      <a:pt x="4378" y="3739"/>
                      <a:pt x="2827" y="3739"/>
                    </a:cubicBezTo>
                    <a:cubicBezTo>
                      <a:pt x="1247" y="3739"/>
                      <a:pt x="1" y="2919"/>
                      <a:pt x="1" y="1885"/>
                    </a:cubicBezTo>
                    <a:cubicBezTo>
                      <a:pt x="1" y="852"/>
                      <a:pt x="1247" y="31"/>
                      <a:pt x="2827" y="31"/>
                    </a:cubicBezTo>
                    <a:cubicBezTo>
                      <a:pt x="4378" y="1"/>
                      <a:pt x="5624" y="821"/>
                      <a:pt x="5624" y="1885"/>
                    </a:cubicBezTo>
                    <a:close/>
                  </a:path>
                </a:pathLst>
              </a:custGeom>
              <a:solidFill>
                <a:srgbClr val="AF93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73"/>
              <p:cNvSpPr/>
              <p:nvPr/>
            </p:nvSpPr>
            <p:spPr>
              <a:xfrm>
                <a:off x="12680600" y="2860525"/>
                <a:ext cx="133750" cy="85125"/>
              </a:xfrm>
              <a:custGeom>
                <a:rect b="b" l="l" r="r" t="t"/>
                <a:pathLst>
                  <a:path extrusionOk="0" h="3405" w="5350">
                    <a:moveTo>
                      <a:pt x="4134" y="0"/>
                    </a:moveTo>
                    <a:lnTo>
                      <a:pt x="4134" y="0"/>
                    </a:lnTo>
                    <a:cubicBezTo>
                      <a:pt x="4286" y="213"/>
                      <a:pt x="4408" y="486"/>
                      <a:pt x="4408" y="790"/>
                    </a:cubicBezTo>
                    <a:cubicBezTo>
                      <a:pt x="4408" y="1824"/>
                      <a:pt x="3131" y="2645"/>
                      <a:pt x="1581" y="2645"/>
                    </a:cubicBezTo>
                    <a:cubicBezTo>
                      <a:pt x="973" y="2645"/>
                      <a:pt x="456" y="2553"/>
                      <a:pt x="0" y="2341"/>
                    </a:cubicBezTo>
                    <a:lnTo>
                      <a:pt x="0" y="2341"/>
                    </a:lnTo>
                    <a:cubicBezTo>
                      <a:pt x="456" y="2948"/>
                      <a:pt x="1398" y="3404"/>
                      <a:pt x="2553" y="3404"/>
                    </a:cubicBezTo>
                    <a:cubicBezTo>
                      <a:pt x="4104" y="3404"/>
                      <a:pt x="5350" y="2584"/>
                      <a:pt x="5350" y="1550"/>
                    </a:cubicBezTo>
                    <a:cubicBezTo>
                      <a:pt x="5350" y="912"/>
                      <a:pt x="4864" y="334"/>
                      <a:pt x="4134" y="0"/>
                    </a:cubicBezTo>
                    <a:close/>
                  </a:path>
                </a:pathLst>
              </a:custGeom>
              <a:solidFill>
                <a:srgbClr val="4447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73"/>
              <p:cNvSpPr/>
              <p:nvPr/>
            </p:nvSpPr>
            <p:spPr>
              <a:xfrm>
                <a:off x="13105375" y="2435725"/>
                <a:ext cx="174800" cy="303225"/>
              </a:xfrm>
              <a:custGeom>
                <a:rect b="b" l="l" r="r" t="t"/>
                <a:pathLst>
                  <a:path extrusionOk="0" h="12129" w="6992">
                    <a:moveTo>
                      <a:pt x="1004" y="5168"/>
                    </a:moveTo>
                    <a:cubicBezTo>
                      <a:pt x="2037" y="2098"/>
                      <a:pt x="4134" y="1"/>
                      <a:pt x="5654" y="518"/>
                    </a:cubicBezTo>
                    <a:lnTo>
                      <a:pt x="6991" y="943"/>
                    </a:lnTo>
                    <a:cubicBezTo>
                      <a:pt x="6748" y="882"/>
                      <a:pt x="6536" y="852"/>
                      <a:pt x="6262" y="913"/>
                    </a:cubicBezTo>
                    <a:cubicBezTo>
                      <a:pt x="4864" y="1126"/>
                      <a:pt x="3253" y="3041"/>
                      <a:pt x="2341" y="5624"/>
                    </a:cubicBezTo>
                    <a:cubicBezTo>
                      <a:pt x="1459" y="8269"/>
                      <a:pt x="1611" y="10761"/>
                      <a:pt x="2614" y="11764"/>
                    </a:cubicBezTo>
                    <a:cubicBezTo>
                      <a:pt x="2797" y="11946"/>
                      <a:pt x="2979" y="12068"/>
                      <a:pt x="3222" y="12129"/>
                    </a:cubicBezTo>
                    <a:lnTo>
                      <a:pt x="1885" y="11673"/>
                    </a:lnTo>
                    <a:cubicBezTo>
                      <a:pt x="365" y="11187"/>
                      <a:pt x="0" y="8269"/>
                      <a:pt x="1004" y="5168"/>
                    </a:cubicBezTo>
                    <a:close/>
                  </a:path>
                </a:pathLst>
              </a:custGeom>
              <a:solidFill>
                <a:srgbClr val="6C1CCC"/>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73"/>
              <p:cNvSpPr/>
              <p:nvPr/>
            </p:nvSpPr>
            <p:spPr>
              <a:xfrm>
                <a:off x="13141850" y="2457775"/>
                <a:ext cx="143650" cy="272075"/>
              </a:xfrm>
              <a:custGeom>
                <a:rect b="b" l="l" r="r" t="t"/>
                <a:pathLst>
                  <a:path extrusionOk="0" h="10883" w="5746">
                    <a:moveTo>
                      <a:pt x="4803" y="0"/>
                    </a:moveTo>
                    <a:cubicBezTo>
                      <a:pt x="3405" y="183"/>
                      <a:pt x="1763" y="2098"/>
                      <a:pt x="882" y="4712"/>
                    </a:cubicBezTo>
                    <a:cubicBezTo>
                      <a:pt x="0" y="7326"/>
                      <a:pt x="152" y="9849"/>
                      <a:pt x="1186" y="10882"/>
                    </a:cubicBezTo>
                    <a:cubicBezTo>
                      <a:pt x="2098" y="10700"/>
                      <a:pt x="3162" y="9788"/>
                      <a:pt x="3982" y="8420"/>
                    </a:cubicBezTo>
                    <a:cubicBezTo>
                      <a:pt x="4408" y="7751"/>
                      <a:pt x="4742" y="6991"/>
                      <a:pt x="5046" y="6110"/>
                    </a:cubicBezTo>
                    <a:cubicBezTo>
                      <a:pt x="5320" y="5289"/>
                      <a:pt x="5502" y="4438"/>
                      <a:pt x="5593" y="3648"/>
                    </a:cubicBezTo>
                    <a:cubicBezTo>
                      <a:pt x="5745" y="2007"/>
                      <a:pt x="5472" y="700"/>
                      <a:pt x="4803" y="0"/>
                    </a:cubicBezTo>
                    <a:close/>
                  </a:path>
                </a:pathLst>
              </a:custGeom>
              <a:solidFill>
                <a:srgbClr val="FFFFFF"/>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73"/>
              <p:cNvSpPr/>
              <p:nvPr/>
            </p:nvSpPr>
            <p:spPr>
              <a:xfrm>
                <a:off x="13141850" y="2457025"/>
                <a:ext cx="185425" cy="293325"/>
              </a:xfrm>
              <a:custGeom>
                <a:rect b="b" l="l" r="r" t="t"/>
                <a:pathLst>
                  <a:path extrusionOk="0" h="11733" w="7417">
                    <a:moveTo>
                      <a:pt x="882" y="4742"/>
                    </a:moveTo>
                    <a:cubicBezTo>
                      <a:pt x="1763" y="2128"/>
                      <a:pt x="3405" y="213"/>
                      <a:pt x="4803" y="30"/>
                    </a:cubicBezTo>
                    <a:cubicBezTo>
                      <a:pt x="5077" y="0"/>
                      <a:pt x="5289" y="0"/>
                      <a:pt x="5532" y="61"/>
                    </a:cubicBezTo>
                    <a:cubicBezTo>
                      <a:pt x="7052" y="578"/>
                      <a:pt x="7417" y="3496"/>
                      <a:pt x="6384" y="6565"/>
                    </a:cubicBezTo>
                    <a:cubicBezTo>
                      <a:pt x="5380" y="9635"/>
                      <a:pt x="3283" y="11733"/>
                      <a:pt x="1763" y="11246"/>
                    </a:cubicBezTo>
                    <a:cubicBezTo>
                      <a:pt x="1520" y="11155"/>
                      <a:pt x="1338" y="11064"/>
                      <a:pt x="1155" y="10851"/>
                    </a:cubicBezTo>
                    <a:cubicBezTo>
                      <a:pt x="152" y="9879"/>
                      <a:pt x="0" y="7356"/>
                      <a:pt x="882" y="474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73"/>
              <p:cNvSpPr/>
              <p:nvPr/>
            </p:nvSpPr>
            <p:spPr>
              <a:xfrm>
                <a:off x="13176050" y="2507175"/>
                <a:ext cx="113250" cy="183150"/>
              </a:xfrm>
              <a:custGeom>
                <a:rect b="b" l="l" r="r" t="t"/>
                <a:pathLst>
                  <a:path extrusionOk="0" h="7326" w="4530">
                    <a:moveTo>
                      <a:pt x="608" y="3131"/>
                    </a:moveTo>
                    <a:cubicBezTo>
                      <a:pt x="1216" y="1246"/>
                      <a:pt x="2493" y="0"/>
                      <a:pt x="3405" y="304"/>
                    </a:cubicBezTo>
                    <a:cubicBezTo>
                      <a:pt x="4316" y="608"/>
                      <a:pt x="4529" y="2371"/>
                      <a:pt x="3921" y="4225"/>
                    </a:cubicBezTo>
                    <a:cubicBezTo>
                      <a:pt x="3313" y="6079"/>
                      <a:pt x="2067" y="7325"/>
                      <a:pt x="1155" y="7022"/>
                    </a:cubicBezTo>
                    <a:cubicBezTo>
                      <a:pt x="243" y="6718"/>
                      <a:pt x="0" y="4985"/>
                      <a:pt x="608" y="3131"/>
                    </a:cubicBezTo>
                    <a:close/>
                  </a:path>
                </a:pathLst>
              </a:custGeom>
              <a:solidFill>
                <a:schemeClr val="lt1"/>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73"/>
              <p:cNvSpPr/>
              <p:nvPr/>
            </p:nvSpPr>
            <p:spPr>
              <a:xfrm>
                <a:off x="12232250" y="2435725"/>
                <a:ext cx="174800" cy="303225"/>
              </a:xfrm>
              <a:custGeom>
                <a:rect b="b" l="l" r="r" t="t"/>
                <a:pathLst>
                  <a:path extrusionOk="0" h="12129" w="6992">
                    <a:moveTo>
                      <a:pt x="5958" y="5168"/>
                    </a:moveTo>
                    <a:cubicBezTo>
                      <a:pt x="4925" y="2098"/>
                      <a:pt x="2858" y="1"/>
                      <a:pt x="1338" y="518"/>
                    </a:cubicBezTo>
                    <a:lnTo>
                      <a:pt x="1" y="943"/>
                    </a:lnTo>
                    <a:cubicBezTo>
                      <a:pt x="214" y="882"/>
                      <a:pt x="457" y="852"/>
                      <a:pt x="730" y="913"/>
                    </a:cubicBezTo>
                    <a:cubicBezTo>
                      <a:pt x="2128" y="1126"/>
                      <a:pt x="3709" y="3041"/>
                      <a:pt x="4621" y="5624"/>
                    </a:cubicBezTo>
                    <a:cubicBezTo>
                      <a:pt x="5502" y="8269"/>
                      <a:pt x="5350" y="10761"/>
                      <a:pt x="4378" y="11764"/>
                    </a:cubicBezTo>
                    <a:cubicBezTo>
                      <a:pt x="4165" y="11946"/>
                      <a:pt x="3983" y="12068"/>
                      <a:pt x="3770" y="12129"/>
                    </a:cubicBezTo>
                    <a:lnTo>
                      <a:pt x="5077" y="11673"/>
                    </a:lnTo>
                    <a:cubicBezTo>
                      <a:pt x="6597" y="11187"/>
                      <a:pt x="6992" y="8269"/>
                      <a:pt x="5958" y="5168"/>
                    </a:cubicBezTo>
                    <a:close/>
                  </a:path>
                </a:pathLst>
              </a:custGeom>
              <a:solidFill>
                <a:srgbClr val="6C1CCC"/>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73"/>
              <p:cNvSpPr/>
              <p:nvPr/>
            </p:nvSpPr>
            <p:spPr>
              <a:xfrm>
                <a:off x="12226175" y="2457775"/>
                <a:ext cx="143650" cy="272075"/>
              </a:xfrm>
              <a:custGeom>
                <a:rect b="b" l="l" r="r" t="t"/>
                <a:pathLst>
                  <a:path extrusionOk="0" h="10883" w="5746">
                    <a:moveTo>
                      <a:pt x="973" y="0"/>
                    </a:moveTo>
                    <a:cubicBezTo>
                      <a:pt x="274" y="700"/>
                      <a:pt x="1" y="2007"/>
                      <a:pt x="153" y="3648"/>
                    </a:cubicBezTo>
                    <a:cubicBezTo>
                      <a:pt x="244" y="4438"/>
                      <a:pt x="426" y="5289"/>
                      <a:pt x="700" y="6110"/>
                    </a:cubicBezTo>
                    <a:cubicBezTo>
                      <a:pt x="1004" y="6991"/>
                      <a:pt x="1338" y="7751"/>
                      <a:pt x="1764" y="8420"/>
                    </a:cubicBezTo>
                    <a:cubicBezTo>
                      <a:pt x="2584" y="9788"/>
                      <a:pt x="3648" y="10700"/>
                      <a:pt x="4560" y="10882"/>
                    </a:cubicBezTo>
                    <a:cubicBezTo>
                      <a:pt x="5593" y="9849"/>
                      <a:pt x="5745" y="7326"/>
                      <a:pt x="4864" y="4712"/>
                    </a:cubicBezTo>
                    <a:cubicBezTo>
                      <a:pt x="4013" y="2098"/>
                      <a:pt x="2371" y="183"/>
                      <a:pt x="973" y="0"/>
                    </a:cubicBezTo>
                    <a:close/>
                  </a:path>
                </a:pathLst>
              </a:custGeom>
              <a:solidFill>
                <a:srgbClr val="FFFFFF"/>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73"/>
              <p:cNvSpPr/>
              <p:nvPr/>
            </p:nvSpPr>
            <p:spPr>
              <a:xfrm>
                <a:off x="12184375" y="2457025"/>
                <a:ext cx="185450" cy="293325"/>
              </a:xfrm>
              <a:custGeom>
                <a:rect b="b" l="l" r="r" t="t"/>
                <a:pathLst>
                  <a:path extrusionOk="0" h="11733" w="7418">
                    <a:moveTo>
                      <a:pt x="6536" y="4742"/>
                    </a:moveTo>
                    <a:cubicBezTo>
                      <a:pt x="5685" y="2128"/>
                      <a:pt x="4043" y="213"/>
                      <a:pt x="2645" y="30"/>
                    </a:cubicBezTo>
                    <a:cubicBezTo>
                      <a:pt x="2372" y="0"/>
                      <a:pt x="2129" y="0"/>
                      <a:pt x="1916" y="61"/>
                    </a:cubicBezTo>
                    <a:cubicBezTo>
                      <a:pt x="396" y="578"/>
                      <a:pt x="1" y="3496"/>
                      <a:pt x="1034" y="6565"/>
                    </a:cubicBezTo>
                    <a:cubicBezTo>
                      <a:pt x="2068" y="9635"/>
                      <a:pt x="4165" y="11733"/>
                      <a:pt x="5685" y="11246"/>
                    </a:cubicBezTo>
                    <a:cubicBezTo>
                      <a:pt x="5898" y="11155"/>
                      <a:pt x="6080" y="11064"/>
                      <a:pt x="6293" y="10851"/>
                    </a:cubicBezTo>
                    <a:cubicBezTo>
                      <a:pt x="7265" y="9879"/>
                      <a:pt x="7417" y="7356"/>
                      <a:pt x="6536" y="474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73"/>
              <p:cNvSpPr/>
              <p:nvPr/>
            </p:nvSpPr>
            <p:spPr>
              <a:xfrm>
                <a:off x="12222375" y="2507175"/>
                <a:ext cx="113250" cy="183150"/>
              </a:xfrm>
              <a:custGeom>
                <a:rect b="b" l="l" r="r" t="t"/>
                <a:pathLst>
                  <a:path extrusionOk="0" h="7326" w="4530">
                    <a:moveTo>
                      <a:pt x="3922" y="3131"/>
                    </a:moveTo>
                    <a:cubicBezTo>
                      <a:pt x="3314" y="1246"/>
                      <a:pt x="2068" y="0"/>
                      <a:pt x="1156" y="304"/>
                    </a:cubicBezTo>
                    <a:cubicBezTo>
                      <a:pt x="244" y="608"/>
                      <a:pt x="1" y="2371"/>
                      <a:pt x="609" y="4225"/>
                    </a:cubicBezTo>
                    <a:cubicBezTo>
                      <a:pt x="1216" y="6079"/>
                      <a:pt x="2493" y="7325"/>
                      <a:pt x="3375" y="7022"/>
                    </a:cubicBezTo>
                    <a:cubicBezTo>
                      <a:pt x="4317" y="6718"/>
                      <a:pt x="4530" y="4985"/>
                      <a:pt x="3922" y="3131"/>
                    </a:cubicBezTo>
                    <a:close/>
                  </a:path>
                </a:pathLst>
              </a:custGeom>
              <a:solidFill>
                <a:srgbClr val="2D1B6A"/>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73"/>
              <p:cNvSpPr/>
              <p:nvPr/>
            </p:nvSpPr>
            <p:spPr>
              <a:xfrm>
                <a:off x="12274050" y="2248050"/>
                <a:ext cx="952925" cy="421750"/>
              </a:xfrm>
              <a:custGeom>
                <a:rect b="b" l="l" r="r" t="t"/>
                <a:pathLst>
                  <a:path extrusionOk="0" h="16870" w="38117">
                    <a:moveTo>
                      <a:pt x="8420" y="16870"/>
                    </a:moveTo>
                    <a:cubicBezTo>
                      <a:pt x="3800" y="16870"/>
                      <a:pt x="1" y="13070"/>
                      <a:pt x="1" y="8420"/>
                    </a:cubicBezTo>
                    <a:cubicBezTo>
                      <a:pt x="1" y="3800"/>
                      <a:pt x="3800" y="0"/>
                      <a:pt x="8420" y="0"/>
                    </a:cubicBezTo>
                    <a:lnTo>
                      <a:pt x="29667" y="0"/>
                    </a:lnTo>
                    <a:cubicBezTo>
                      <a:pt x="34317" y="0"/>
                      <a:pt x="38117" y="3800"/>
                      <a:pt x="38117" y="8420"/>
                    </a:cubicBezTo>
                    <a:cubicBezTo>
                      <a:pt x="38117" y="13070"/>
                      <a:pt x="34317" y="16870"/>
                      <a:pt x="29667" y="168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73"/>
              <p:cNvSpPr/>
              <p:nvPr/>
            </p:nvSpPr>
            <p:spPr>
              <a:xfrm>
                <a:off x="12274050" y="2248050"/>
                <a:ext cx="952925" cy="210500"/>
              </a:xfrm>
              <a:custGeom>
                <a:rect b="b" l="l" r="r" t="t"/>
                <a:pathLst>
                  <a:path extrusionOk="0" fill="none" h="8420" w="38117">
                    <a:moveTo>
                      <a:pt x="1" y="8420"/>
                    </a:moveTo>
                    <a:cubicBezTo>
                      <a:pt x="1" y="3800"/>
                      <a:pt x="3800" y="0"/>
                      <a:pt x="8420" y="0"/>
                    </a:cubicBezTo>
                    <a:lnTo>
                      <a:pt x="29667" y="0"/>
                    </a:lnTo>
                    <a:cubicBezTo>
                      <a:pt x="34317" y="0"/>
                      <a:pt x="38117" y="3800"/>
                      <a:pt x="38117" y="8420"/>
                    </a:cubicBezTo>
                  </a:path>
                </a:pathLst>
              </a:custGeom>
              <a:noFill/>
              <a:ln cap="flat" cmpd="sng" w="9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73"/>
              <p:cNvSpPr/>
              <p:nvPr/>
            </p:nvSpPr>
            <p:spPr>
              <a:xfrm>
                <a:off x="12305975" y="2281475"/>
                <a:ext cx="886800" cy="354900"/>
              </a:xfrm>
              <a:custGeom>
                <a:rect b="b" l="l" r="r" t="t"/>
                <a:pathLst>
                  <a:path extrusionOk="0" h="14196" w="35472">
                    <a:moveTo>
                      <a:pt x="28359" y="14195"/>
                    </a:moveTo>
                    <a:lnTo>
                      <a:pt x="7113" y="14195"/>
                    </a:lnTo>
                    <a:cubicBezTo>
                      <a:pt x="3192" y="14195"/>
                      <a:pt x="0" y="11004"/>
                      <a:pt x="0" y="7083"/>
                    </a:cubicBezTo>
                    <a:lnTo>
                      <a:pt x="0" y="7083"/>
                    </a:lnTo>
                    <a:cubicBezTo>
                      <a:pt x="0" y="3192"/>
                      <a:pt x="3192" y="1"/>
                      <a:pt x="7113" y="1"/>
                    </a:cubicBezTo>
                    <a:lnTo>
                      <a:pt x="28359" y="1"/>
                    </a:lnTo>
                    <a:cubicBezTo>
                      <a:pt x="32280" y="1"/>
                      <a:pt x="35472" y="3192"/>
                      <a:pt x="35472" y="7083"/>
                    </a:cubicBezTo>
                    <a:lnTo>
                      <a:pt x="35472" y="7083"/>
                    </a:lnTo>
                    <a:cubicBezTo>
                      <a:pt x="35472" y="11004"/>
                      <a:pt x="32280" y="14195"/>
                      <a:pt x="28359" y="14195"/>
                    </a:cubicBezTo>
                    <a:close/>
                  </a:path>
                </a:pathLst>
              </a:custGeom>
              <a:solidFill>
                <a:schemeClr val="dk2"/>
              </a:solidFill>
              <a:ln cap="flat" cmpd="sng" w="3050">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73"/>
              <p:cNvSpPr/>
              <p:nvPr/>
            </p:nvSpPr>
            <p:spPr>
              <a:xfrm>
                <a:off x="12328775" y="2287550"/>
                <a:ext cx="864000" cy="348825"/>
              </a:xfrm>
              <a:custGeom>
                <a:rect b="b" l="l" r="r" t="t"/>
                <a:pathLst>
                  <a:path extrusionOk="0" h="13953" w="34560">
                    <a:moveTo>
                      <a:pt x="29332" y="1"/>
                    </a:moveTo>
                    <a:cubicBezTo>
                      <a:pt x="29909" y="1034"/>
                      <a:pt x="30213" y="2220"/>
                      <a:pt x="30213" y="3466"/>
                    </a:cubicBezTo>
                    <a:cubicBezTo>
                      <a:pt x="30213" y="5442"/>
                      <a:pt x="29423" y="7205"/>
                      <a:pt x="28116" y="8481"/>
                    </a:cubicBezTo>
                    <a:cubicBezTo>
                      <a:pt x="26839" y="9788"/>
                      <a:pt x="25076" y="10578"/>
                      <a:pt x="23101" y="10578"/>
                    </a:cubicBezTo>
                    <a:lnTo>
                      <a:pt x="1885" y="10578"/>
                    </a:lnTo>
                    <a:cubicBezTo>
                      <a:pt x="1216" y="10578"/>
                      <a:pt x="608" y="10457"/>
                      <a:pt x="0" y="10305"/>
                    </a:cubicBezTo>
                    <a:lnTo>
                      <a:pt x="0" y="10305"/>
                    </a:lnTo>
                    <a:cubicBezTo>
                      <a:pt x="1216" y="12463"/>
                      <a:pt x="3526" y="13952"/>
                      <a:pt x="6201" y="13952"/>
                    </a:cubicBezTo>
                    <a:lnTo>
                      <a:pt x="27447" y="13952"/>
                    </a:lnTo>
                    <a:cubicBezTo>
                      <a:pt x="29423" y="13952"/>
                      <a:pt x="31156" y="13162"/>
                      <a:pt x="32463" y="11855"/>
                    </a:cubicBezTo>
                    <a:cubicBezTo>
                      <a:pt x="33739" y="10578"/>
                      <a:pt x="34560" y="8816"/>
                      <a:pt x="34560" y="6840"/>
                    </a:cubicBezTo>
                    <a:cubicBezTo>
                      <a:pt x="34560" y="3588"/>
                      <a:pt x="32341" y="852"/>
                      <a:pt x="293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73"/>
              <p:cNvSpPr/>
              <p:nvPr/>
            </p:nvSpPr>
            <p:spPr>
              <a:xfrm>
                <a:off x="12002000" y="4007950"/>
                <a:ext cx="1587450" cy="84375"/>
              </a:xfrm>
              <a:custGeom>
                <a:rect b="b" l="l" r="r" t="t"/>
                <a:pathLst>
                  <a:path extrusionOk="0" h="3375" w="63498">
                    <a:moveTo>
                      <a:pt x="244" y="0"/>
                    </a:moveTo>
                    <a:cubicBezTo>
                      <a:pt x="153" y="1155"/>
                      <a:pt x="92" y="2280"/>
                      <a:pt x="1" y="3374"/>
                    </a:cubicBezTo>
                    <a:lnTo>
                      <a:pt x="63498" y="3374"/>
                    </a:lnTo>
                    <a:cubicBezTo>
                      <a:pt x="63437" y="2250"/>
                      <a:pt x="63346" y="1095"/>
                      <a:pt x="632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73"/>
              <p:cNvSpPr/>
              <p:nvPr/>
            </p:nvSpPr>
            <p:spPr>
              <a:xfrm>
                <a:off x="11992125" y="4197925"/>
                <a:ext cx="1611000" cy="84375"/>
              </a:xfrm>
              <a:custGeom>
                <a:rect b="b" l="l" r="r" t="t"/>
                <a:pathLst>
                  <a:path extrusionOk="0" h="3375" w="64440">
                    <a:moveTo>
                      <a:pt x="183" y="0"/>
                    </a:moveTo>
                    <a:cubicBezTo>
                      <a:pt x="92" y="1155"/>
                      <a:pt x="31" y="2280"/>
                      <a:pt x="1" y="3374"/>
                    </a:cubicBezTo>
                    <a:lnTo>
                      <a:pt x="64440" y="3374"/>
                    </a:lnTo>
                    <a:cubicBezTo>
                      <a:pt x="64348" y="2250"/>
                      <a:pt x="64288" y="1095"/>
                      <a:pt x="64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73"/>
              <p:cNvSpPr/>
              <p:nvPr/>
            </p:nvSpPr>
            <p:spPr>
              <a:xfrm>
                <a:off x="11983000" y="4387125"/>
                <a:ext cx="1629250" cy="84375"/>
              </a:xfrm>
              <a:custGeom>
                <a:rect b="b" l="l" r="r" t="t"/>
                <a:pathLst>
                  <a:path extrusionOk="0" h="3375" w="65170">
                    <a:moveTo>
                      <a:pt x="153" y="1"/>
                    </a:moveTo>
                    <a:cubicBezTo>
                      <a:pt x="92" y="1125"/>
                      <a:pt x="31" y="2280"/>
                      <a:pt x="1" y="3375"/>
                    </a:cubicBezTo>
                    <a:lnTo>
                      <a:pt x="65169" y="3375"/>
                    </a:lnTo>
                    <a:cubicBezTo>
                      <a:pt x="65109" y="2250"/>
                      <a:pt x="65048" y="1125"/>
                      <a:pt x="650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73"/>
              <p:cNvSpPr/>
              <p:nvPr/>
            </p:nvSpPr>
            <p:spPr>
              <a:xfrm>
                <a:off x="11976925" y="4577100"/>
                <a:ext cx="1641400" cy="84375"/>
              </a:xfrm>
              <a:custGeom>
                <a:rect b="b" l="l" r="r" t="t"/>
                <a:pathLst>
                  <a:path extrusionOk="0" h="3375" w="65656">
                    <a:moveTo>
                      <a:pt x="62" y="1"/>
                    </a:moveTo>
                    <a:cubicBezTo>
                      <a:pt x="31" y="1125"/>
                      <a:pt x="31" y="2280"/>
                      <a:pt x="1" y="3375"/>
                    </a:cubicBezTo>
                    <a:lnTo>
                      <a:pt x="65656" y="3375"/>
                    </a:lnTo>
                    <a:cubicBezTo>
                      <a:pt x="65656" y="2250"/>
                      <a:pt x="65595" y="1095"/>
                      <a:pt x="655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73"/>
              <p:cNvSpPr/>
              <p:nvPr/>
            </p:nvSpPr>
            <p:spPr>
              <a:xfrm>
                <a:off x="11973900" y="4766325"/>
                <a:ext cx="1646700" cy="84375"/>
              </a:xfrm>
              <a:custGeom>
                <a:rect b="b" l="l" r="r" t="t"/>
                <a:pathLst>
                  <a:path extrusionOk="0" h="3375" w="65868">
                    <a:moveTo>
                      <a:pt x="31" y="0"/>
                    </a:moveTo>
                    <a:cubicBezTo>
                      <a:pt x="31" y="1155"/>
                      <a:pt x="0" y="2280"/>
                      <a:pt x="0" y="3374"/>
                    </a:cubicBezTo>
                    <a:lnTo>
                      <a:pt x="65868" y="3374"/>
                    </a:lnTo>
                    <a:cubicBezTo>
                      <a:pt x="65868" y="2280"/>
                      <a:pt x="65868" y="1125"/>
                      <a:pt x="658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73"/>
              <p:cNvSpPr/>
              <p:nvPr/>
            </p:nvSpPr>
            <p:spPr>
              <a:xfrm>
                <a:off x="11973125" y="4956300"/>
                <a:ext cx="1647475" cy="84350"/>
              </a:xfrm>
              <a:custGeom>
                <a:rect b="b" l="l" r="r" t="t"/>
                <a:pathLst>
                  <a:path extrusionOk="0" h="3374" w="65899">
                    <a:moveTo>
                      <a:pt x="1" y="0"/>
                    </a:moveTo>
                    <a:lnTo>
                      <a:pt x="1" y="3374"/>
                    </a:lnTo>
                    <a:lnTo>
                      <a:pt x="65868" y="3374"/>
                    </a:lnTo>
                    <a:cubicBezTo>
                      <a:pt x="65899" y="2219"/>
                      <a:pt x="65899" y="1094"/>
                      <a:pt x="658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73"/>
              <p:cNvSpPr/>
              <p:nvPr/>
            </p:nvSpPr>
            <p:spPr>
              <a:xfrm>
                <a:off x="11973900" y="5146250"/>
                <a:ext cx="1644425" cy="84375"/>
              </a:xfrm>
              <a:custGeom>
                <a:rect b="b" l="l" r="r" t="t"/>
                <a:pathLst>
                  <a:path extrusionOk="0" h="3375" w="65777">
                    <a:moveTo>
                      <a:pt x="0" y="1"/>
                    </a:moveTo>
                    <a:cubicBezTo>
                      <a:pt x="0" y="1217"/>
                      <a:pt x="31" y="2311"/>
                      <a:pt x="31" y="3375"/>
                    </a:cubicBezTo>
                    <a:lnTo>
                      <a:pt x="65655" y="3375"/>
                    </a:lnTo>
                    <a:cubicBezTo>
                      <a:pt x="65685" y="2220"/>
                      <a:pt x="65716" y="1095"/>
                      <a:pt x="657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73"/>
              <p:cNvSpPr/>
              <p:nvPr/>
            </p:nvSpPr>
            <p:spPr>
              <a:xfrm>
                <a:off x="10881925" y="1238900"/>
                <a:ext cx="3526700" cy="2480325"/>
              </a:xfrm>
              <a:custGeom>
                <a:rect b="b" l="l" r="r" t="t"/>
                <a:pathLst>
                  <a:path extrusionOk="0" h="99213" w="141068">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gradFill>
                <a:gsLst>
                  <a:gs pos="0">
                    <a:srgbClr val="84BDE7">
                      <a:alpha val="63921"/>
                    </a:srgbClr>
                  </a:gs>
                  <a:gs pos="100000">
                    <a:srgbClr val="84BDE7">
                      <a:alpha val="10196"/>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73"/>
              <p:cNvSpPr/>
              <p:nvPr/>
            </p:nvSpPr>
            <p:spPr>
              <a:xfrm>
                <a:off x="10881925" y="1238900"/>
                <a:ext cx="3526700" cy="2480325"/>
              </a:xfrm>
              <a:custGeom>
                <a:rect b="b" l="l" r="r" t="t"/>
                <a:pathLst>
                  <a:path extrusionOk="0" fill="none" h="99213" w="141068">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noFill/>
              <a:ln cap="flat" cmpd="sng" w="220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73"/>
              <p:cNvSpPr/>
              <p:nvPr/>
            </p:nvSpPr>
            <p:spPr>
              <a:xfrm>
                <a:off x="10381150" y="1526150"/>
                <a:ext cx="632275" cy="1265250"/>
              </a:xfrm>
              <a:custGeom>
                <a:rect b="b" l="l" r="r" t="t"/>
                <a:pathLst>
                  <a:path extrusionOk="0" fill="none" h="50610" w="25291">
                    <a:moveTo>
                      <a:pt x="25290" y="50609"/>
                    </a:moveTo>
                    <a:cubicBezTo>
                      <a:pt x="11308" y="50609"/>
                      <a:pt x="1" y="39272"/>
                      <a:pt x="1" y="25290"/>
                    </a:cubicBezTo>
                    <a:cubicBezTo>
                      <a:pt x="1" y="11308"/>
                      <a:pt x="11308" y="0"/>
                      <a:pt x="25290" y="0"/>
                    </a:cubicBezTo>
                  </a:path>
                </a:pathLst>
              </a:custGeom>
              <a:noFill/>
              <a:ln cap="flat" cmpd="sng" w="28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73"/>
              <p:cNvSpPr/>
              <p:nvPr/>
            </p:nvSpPr>
            <p:spPr>
              <a:xfrm>
                <a:off x="11013400" y="1637850"/>
                <a:ext cx="520550" cy="1041075"/>
              </a:xfrm>
              <a:custGeom>
                <a:rect b="b" l="l" r="r" t="t"/>
                <a:pathLst>
                  <a:path extrusionOk="0" fill="none" h="41643" w="20822">
                    <a:moveTo>
                      <a:pt x="0" y="1"/>
                    </a:moveTo>
                    <a:cubicBezTo>
                      <a:pt x="11520" y="1"/>
                      <a:pt x="20821" y="9362"/>
                      <a:pt x="20821" y="20822"/>
                    </a:cubicBezTo>
                    <a:cubicBezTo>
                      <a:pt x="20821" y="32341"/>
                      <a:pt x="11490" y="41643"/>
                      <a:pt x="0" y="41643"/>
                    </a:cubicBezTo>
                  </a:path>
                </a:pathLst>
              </a:custGeom>
              <a:noFill/>
              <a:ln cap="flat" cmpd="sng" w="28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73"/>
              <p:cNvSpPr/>
              <p:nvPr/>
            </p:nvSpPr>
            <p:spPr>
              <a:xfrm>
                <a:off x="10603800" y="1749550"/>
                <a:ext cx="409625" cy="818425"/>
              </a:xfrm>
              <a:custGeom>
                <a:rect b="b" l="l" r="r" t="t"/>
                <a:pathLst>
                  <a:path extrusionOk="0" fill="none" h="32737" w="16385">
                    <a:moveTo>
                      <a:pt x="16384" y="32737"/>
                    </a:moveTo>
                    <a:cubicBezTo>
                      <a:pt x="7357" y="32737"/>
                      <a:pt x="1" y="25411"/>
                      <a:pt x="1" y="16354"/>
                    </a:cubicBezTo>
                    <a:cubicBezTo>
                      <a:pt x="1" y="7326"/>
                      <a:pt x="7357" y="1"/>
                      <a:pt x="16384" y="1"/>
                    </a:cubicBezTo>
                  </a:path>
                </a:pathLst>
              </a:custGeom>
              <a:noFill/>
              <a:ln cap="flat" cmpd="sng" w="28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73"/>
              <p:cNvSpPr/>
              <p:nvPr/>
            </p:nvSpPr>
            <p:spPr>
              <a:xfrm>
                <a:off x="11013400" y="1861250"/>
                <a:ext cx="297125" cy="595025"/>
              </a:xfrm>
              <a:custGeom>
                <a:rect b="b" l="l" r="r" t="t"/>
                <a:pathLst>
                  <a:path extrusionOk="0" fill="none" h="23801" w="11885">
                    <a:moveTo>
                      <a:pt x="0" y="1"/>
                    </a:moveTo>
                    <a:cubicBezTo>
                      <a:pt x="6566" y="1"/>
                      <a:pt x="11885" y="5320"/>
                      <a:pt x="11885" y="11886"/>
                    </a:cubicBezTo>
                    <a:cubicBezTo>
                      <a:pt x="11885" y="18481"/>
                      <a:pt x="6566" y="23801"/>
                      <a:pt x="0" y="23801"/>
                    </a:cubicBezTo>
                  </a:path>
                </a:pathLst>
              </a:custGeom>
              <a:noFill/>
              <a:ln cap="flat" cmpd="sng" w="28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73"/>
              <p:cNvSpPr/>
              <p:nvPr/>
            </p:nvSpPr>
            <p:spPr>
              <a:xfrm>
                <a:off x="10808975" y="1953975"/>
                <a:ext cx="409600" cy="410350"/>
              </a:xfrm>
              <a:custGeom>
                <a:rect b="b" l="l" r="r" t="t"/>
                <a:pathLst>
                  <a:path extrusionOk="0" fill="none" h="16414" w="16384">
                    <a:moveTo>
                      <a:pt x="9910" y="973"/>
                    </a:moveTo>
                    <a:cubicBezTo>
                      <a:pt x="13891" y="1915"/>
                      <a:pt x="16384" y="5927"/>
                      <a:pt x="15442" y="9909"/>
                    </a:cubicBezTo>
                    <a:cubicBezTo>
                      <a:pt x="14499" y="13921"/>
                      <a:pt x="10487" y="16414"/>
                      <a:pt x="6475" y="15441"/>
                    </a:cubicBezTo>
                    <a:cubicBezTo>
                      <a:pt x="2463" y="14499"/>
                      <a:pt x="1" y="10487"/>
                      <a:pt x="943" y="6505"/>
                    </a:cubicBezTo>
                    <a:cubicBezTo>
                      <a:pt x="1885" y="2493"/>
                      <a:pt x="5897" y="0"/>
                      <a:pt x="9910" y="973"/>
                    </a:cubicBezTo>
                    <a:close/>
                  </a:path>
                </a:pathLst>
              </a:custGeom>
              <a:noFill/>
              <a:ln cap="flat" cmpd="sng" w="281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73"/>
              <p:cNvSpPr/>
              <p:nvPr/>
            </p:nvSpPr>
            <p:spPr>
              <a:xfrm>
                <a:off x="10907000" y="2062325"/>
                <a:ext cx="213550" cy="193650"/>
              </a:xfrm>
              <a:custGeom>
                <a:rect b="b" l="l" r="r" t="t"/>
                <a:pathLst>
                  <a:path extrusionOk="0" h="7746" w="8542">
                    <a:moveTo>
                      <a:pt x="4272" y="1"/>
                    </a:moveTo>
                    <a:cubicBezTo>
                      <a:pt x="2510" y="1"/>
                      <a:pt x="930" y="1195"/>
                      <a:pt x="487" y="2991"/>
                    </a:cubicBezTo>
                    <a:cubicBezTo>
                      <a:pt x="1" y="5058"/>
                      <a:pt x="1308" y="7156"/>
                      <a:pt x="3375" y="7642"/>
                    </a:cubicBezTo>
                    <a:cubicBezTo>
                      <a:pt x="3675" y="7712"/>
                      <a:pt x="3976" y="7745"/>
                      <a:pt x="4271" y="7745"/>
                    </a:cubicBezTo>
                    <a:cubicBezTo>
                      <a:pt x="6033" y="7745"/>
                      <a:pt x="7613" y="6551"/>
                      <a:pt x="8056" y="4754"/>
                    </a:cubicBezTo>
                    <a:cubicBezTo>
                      <a:pt x="8542" y="2688"/>
                      <a:pt x="7235" y="590"/>
                      <a:pt x="5168" y="104"/>
                    </a:cubicBezTo>
                    <a:cubicBezTo>
                      <a:pt x="4867" y="34"/>
                      <a:pt x="4567" y="1"/>
                      <a:pt x="4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73"/>
              <p:cNvSpPr/>
              <p:nvPr/>
            </p:nvSpPr>
            <p:spPr>
              <a:xfrm>
                <a:off x="10524775" y="1662175"/>
                <a:ext cx="991700" cy="991675"/>
              </a:xfrm>
              <a:custGeom>
                <a:rect b="b" l="l" r="r" t="t"/>
                <a:pathLst>
                  <a:path extrusionOk="0" h="39667" w="39668">
                    <a:moveTo>
                      <a:pt x="39667" y="19818"/>
                    </a:moveTo>
                    <a:cubicBezTo>
                      <a:pt x="39667" y="30761"/>
                      <a:pt x="30791" y="39666"/>
                      <a:pt x="19849" y="39666"/>
                    </a:cubicBezTo>
                    <a:cubicBezTo>
                      <a:pt x="8907" y="39666"/>
                      <a:pt x="1" y="30761"/>
                      <a:pt x="1" y="19818"/>
                    </a:cubicBezTo>
                    <a:cubicBezTo>
                      <a:pt x="1" y="8876"/>
                      <a:pt x="8907" y="0"/>
                      <a:pt x="19849" y="0"/>
                    </a:cubicBezTo>
                    <a:cubicBezTo>
                      <a:pt x="30791" y="0"/>
                      <a:pt x="39667" y="8876"/>
                      <a:pt x="39667" y="19818"/>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73"/>
              <p:cNvSpPr/>
              <p:nvPr/>
            </p:nvSpPr>
            <p:spPr>
              <a:xfrm>
                <a:off x="10729950" y="1867350"/>
                <a:ext cx="581350" cy="581325"/>
              </a:xfrm>
              <a:custGeom>
                <a:rect b="b" l="l" r="r" t="t"/>
                <a:pathLst>
                  <a:path extrusionOk="0" h="23253" w="23254">
                    <a:moveTo>
                      <a:pt x="23253" y="11611"/>
                    </a:moveTo>
                    <a:cubicBezTo>
                      <a:pt x="23253" y="18025"/>
                      <a:pt x="18056" y="23253"/>
                      <a:pt x="11642" y="23253"/>
                    </a:cubicBezTo>
                    <a:cubicBezTo>
                      <a:pt x="5229" y="23253"/>
                      <a:pt x="0" y="18025"/>
                      <a:pt x="0" y="11611"/>
                    </a:cubicBezTo>
                    <a:cubicBezTo>
                      <a:pt x="0" y="5198"/>
                      <a:pt x="5229" y="0"/>
                      <a:pt x="11642" y="0"/>
                    </a:cubicBezTo>
                    <a:cubicBezTo>
                      <a:pt x="18056" y="0"/>
                      <a:pt x="23253" y="5198"/>
                      <a:pt x="23253" y="1161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73"/>
              <p:cNvSpPr/>
              <p:nvPr/>
            </p:nvSpPr>
            <p:spPr>
              <a:xfrm>
                <a:off x="13163875" y="1450150"/>
                <a:ext cx="1215100" cy="829075"/>
              </a:xfrm>
              <a:custGeom>
                <a:rect b="b" l="l" r="r" t="t"/>
                <a:pathLst>
                  <a:path extrusionOk="0" h="33163" w="48604">
                    <a:moveTo>
                      <a:pt x="3679" y="1"/>
                    </a:moveTo>
                    <a:cubicBezTo>
                      <a:pt x="1673" y="1"/>
                      <a:pt x="1" y="1642"/>
                      <a:pt x="1" y="3679"/>
                    </a:cubicBezTo>
                    <a:lnTo>
                      <a:pt x="1" y="29485"/>
                    </a:lnTo>
                    <a:cubicBezTo>
                      <a:pt x="1" y="31491"/>
                      <a:pt x="1642" y="33162"/>
                      <a:pt x="3679" y="33162"/>
                    </a:cubicBezTo>
                    <a:lnTo>
                      <a:pt x="44926" y="33162"/>
                    </a:lnTo>
                    <a:cubicBezTo>
                      <a:pt x="46932" y="33162"/>
                      <a:pt x="48604" y="31521"/>
                      <a:pt x="48604" y="29485"/>
                    </a:cubicBezTo>
                    <a:lnTo>
                      <a:pt x="48604" y="3679"/>
                    </a:lnTo>
                    <a:cubicBezTo>
                      <a:pt x="48604" y="1673"/>
                      <a:pt x="46962" y="1"/>
                      <a:pt x="44926" y="1"/>
                    </a:cubicBezTo>
                    <a:close/>
                  </a:path>
                </a:pathLst>
              </a:custGeom>
              <a:solidFill>
                <a:srgbClr val="92F7FF">
                  <a:alpha val="40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73"/>
              <p:cNvSpPr/>
              <p:nvPr/>
            </p:nvSpPr>
            <p:spPr>
              <a:xfrm>
                <a:off x="13163875" y="1450150"/>
                <a:ext cx="1215100" cy="829075"/>
              </a:xfrm>
              <a:custGeom>
                <a:rect b="b" l="l" r="r" t="t"/>
                <a:pathLst>
                  <a:path extrusionOk="0" fill="none" h="33163" w="48604">
                    <a:moveTo>
                      <a:pt x="44926" y="33162"/>
                    </a:moveTo>
                    <a:lnTo>
                      <a:pt x="3679" y="33162"/>
                    </a:lnTo>
                    <a:cubicBezTo>
                      <a:pt x="1642" y="33162"/>
                      <a:pt x="1" y="31491"/>
                      <a:pt x="1" y="29485"/>
                    </a:cubicBezTo>
                    <a:lnTo>
                      <a:pt x="1" y="3679"/>
                    </a:lnTo>
                    <a:cubicBezTo>
                      <a:pt x="1" y="1642"/>
                      <a:pt x="1673" y="1"/>
                      <a:pt x="3679" y="1"/>
                    </a:cubicBezTo>
                    <a:lnTo>
                      <a:pt x="44926" y="1"/>
                    </a:lnTo>
                    <a:cubicBezTo>
                      <a:pt x="46962" y="1"/>
                      <a:pt x="48604" y="1673"/>
                      <a:pt x="48604" y="3679"/>
                    </a:cubicBezTo>
                    <a:lnTo>
                      <a:pt x="48604" y="29485"/>
                    </a:lnTo>
                    <a:cubicBezTo>
                      <a:pt x="48604" y="31521"/>
                      <a:pt x="46932" y="33162"/>
                      <a:pt x="44926" y="33162"/>
                    </a:cubicBezTo>
                    <a:close/>
                  </a:path>
                </a:pathLst>
              </a:custGeom>
              <a:noFill/>
              <a:ln cap="flat" cmpd="sng" w="9875">
                <a:solidFill>
                  <a:srgbClr val="C9D9FA"/>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73"/>
              <p:cNvSpPr/>
              <p:nvPr/>
            </p:nvSpPr>
            <p:spPr>
              <a:xfrm>
                <a:off x="14128950" y="1584650"/>
                <a:ext cx="95000" cy="95025"/>
              </a:xfrm>
              <a:custGeom>
                <a:rect b="b" l="l" r="r" t="t"/>
                <a:pathLst>
                  <a:path extrusionOk="0" h="3801" w="3800">
                    <a:moveTo>
                      <a:pt x="1915" y="1"/>
                    </a:moveTo>
                    <a:cubicBezTo>
                      <a:pt x="852" y="1"/>
                      <a:pt x="0" y="882"/>
                      <a:pt x="0" y="1916"/>
                    </a:cubicBezTo>
                    <a:cubicBezTo>
                      <a:pt x="0" y="2980"/>
                      <a:pt x="852" y="3800"/>
                      <a:pt x="1915" y="3800"/>
                    </a:cubicBezTo>
                    <a:cubicBezTo>
                      <a:pt x="2979" y="3800"/>
                      <a:pt x="3800" y="2949"/>
                      <a:pt x="3800" y="1916"/>
                    </a:cubicBezTo>
                    <a:cubicBezTo>
                      <a:pt x="3800" y="882"/>
                      <a:pt x="2979" y="1"/>
                      <a:pt x="1915"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73"/>
              <p:cNvSpPr/>
              <p:nvPr/>
            </p:nvSpPr>
            <p:spPr>
              <a:xfrm>
                <a:off x="13377425" y="2058075"/>
                <a:ext cx="53200" cy="53225"/>
              </a:xfrm>
              <a:custGeom>
                <a:rect b="b" l="l" r="r" t="t"/>
                <a:pathLst>
                  <a:path extrusionOk="0" h="2129" w="2128">
                    <a:moveTo>
                      <a:pt x="1064" y="0"/>
                    </a:moveTo>
                    <a:cubicBezTo>
                      <a:pt x="517" y="0"/>
                      <a:pt x="0" y="456"/>
                      <a:pt x="0" y="1064"/>
                    </a:cubicBezTo>
                    <a:cubicBezTo>
                      <a:pt x="0" y="1642"/>
                      <a:pt x="456" y="2128"/>
                      <a:pt x="1064" y="2128"/>
                    </a:cubicBezTo>
                    <a:cubicBezTo>
                      <a:pt x="1641" y="2128"/>
                      <a:pt x="2128" y="1672"/>
                      <a:pt x="2128" y="1064"/>
                    </a:cubicBezTo>
                    <a:cubicBezTo>
                      <a:pt x="2128" y="487"/>
                      <a:pt x="1641" y="0"/>
                      <a:pt x="1064" y="0"/>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73"/>
              <p:cNvSpPr/>
              <p:nvPr/>
            </p:nvSpPr>
            <p:spPr>
              <a:xfrm>
                <a:off x="14119825" y="2095300"/>
                <a:ext cx="41825" cy="41075"/>
              </a:xfrm>
              <a:custGeom>
                <a:rect b="b" l="l" r="r" t="t"/>
                <a:pathLst>
                  <a:path extrusionOk="0" h="1643" w="1673">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73"/>
              <p:cNvSpPr/>
              <p:nvPr/>
            </p:nvSpPr>
            <p:spPr>
              <a:xfrm>
                <a:off x="13502800" y="1639375"/>
                <a:ext cx="95000" cy="95000"/>
              </a:xfrm>
              <a:custGeom>
                <a:rect b="b" l="l" r="r" t="t"/>
                <a:pathLst>
                  <a:path extrusionOk="0" h="3800" w="3800">
                    <a:moveTo>
                      <a:pt x="1915" y="0"/>
                    </a:moveTo>
                    <a:cubicBezTo>
                      <a:pt x="851" y="0"/>
                      <a:pt x="0" y="821"/>
                      <a:pt x="0" y="1885"/>
                    </a:cubicBezTo>
                    <a:cubicBezTo>
                      <a:pt x="0" y="2949"/>
                      <a:pt x="851" y="3800"/>
                      <a:pt x="1915" y="3800"/>
                    </a:cubicBezTo>
                    <a:cubicBezTo>
                      <a:pt x="2949" y="3800"/>
                      <a:pt x="3800" y="2949"/>
                      <a:pt x="3800" y="1885"/>
                    </a:cubicBezTo>
                    <a:cubicBezTo>
                      <a:pt x="3800" y="821"/>
                      <a:pt x="2949" y="0"/>
                      <a:pt x="1915" y="0"/>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73"/>
              <p:cNvSpPr/>
              <p:nvPr/>
            </p:nvSpPr>
            <p:spPr>
              <a:xfrm>
                <a:off x="14080325" y="1283750"/>
                <a:ext cx="496975" cy="340450"/>
              </a:xfrm>
              <a:custGeom>
                <a:rect b="b" l="l" r="r" t="t"/>
                <a:pathLst>
                  <a:path extrusionOk="0" h="13618" w="19879">
                    <a:moveTo>
                      <a:pt x="1520" y="0"/>
                    </a:moveTo>
                    <a:cubicBezTo>
                      <a:pt x="699" y="0"/>
                      <a:pt x="0" y="699"/>
                      <a:pt x="0" y="1520"/>
                    </a:cubicBezTo>
                    <a:lnTo>
                      <a:pt x="0" y="12098"/>
                    </a:lnTo>
                    <a:cubicBezTo>
                      <a:pt x="0" y="12918"/>
                      <a:pt x="699" y="13617"/>
                      <a:pt x="1520" y="13617"/>
                    </a:cubicBezTo>
                    <a:lnTo>
                      <a:pt x="18359" y="13617"/>
                    </a:lnTo>
                    <a:cubicBezTo>
                      <a:pt x="19210" y="13617"/>
                      <a:pt x="19879" y="12918"/>
                      <a:pt x="19879" y="12098"/>
                    </a:cubicBezTo>
                    <a:lnTo>
                      <a:pt x="19879" y="1520"/>
                    </a:lnTo>
                    <a:cubicBezTo>
                      <a:pt x="19879" y="699"/>
                      <a:pt x="19210" y="0"/>
                      <a:pt x="18359" y="0"/>
                    </a:cubicBezTo>
                    <a:close/>
                  </a:path>
                </a:pathLst>
              </a:custGeom>
              <a:solidFill>
                <a:srgbClr val="92F7FF">
                  <a:alpha val="40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73"/>
              <p:cNvSpPr/>
              <p:nvPr/>
            </p:nvSpPr>
            <p:spPr>
              <a:xfrm>
                <a:off x="14080325" y="1283750"/>
                <a:ext cx="496975" cy="340450"/>
              </a:xfrm>
              <a:custGeom>
                <a:rect b="b" l="l" r="r" t="t"/>
                <a:pathLst>
                  <a:path extrusionOk="0" fill="none" h="13618" w="19879">
                    <a:moveTo>
                      <a:pt x="18359" y="13617"/>
                    </a:moveTo>
                    <a:lnTo>
                      <a:pt x="1520" y="13617"/>
                    </a:lnTo>
                    <a:cubicBezTo>
                      <a:pt x="699" y="13617"/>
                      <a:pt x="0" y="12918"/>
                      <a:pt x="0" y="12098"/>
                    </a:cubicBezTo>
                    <a:lnTo>
                      <a:pt x="0" y="1520"/>
                    </a:lnTo>
                    <a:cubicBezTo>
                      <a:pt x="0" y="699"/>
                      <a:pt x="699" y="0"/>
                      <a:pt x="1520" y="0"/>
                    </a:cubicBezTo>
                    <a:lnTo>
                      <a:pt x="18359" y="0"/>
                    </a:lnTo>
                    <a:cubicBezTo>
                      <a:pt x="19210" y="0"/>
                      <a:pt x="19879" y="699"/>
                      <a:pt x="19879" y="1520"/>
                    </a:cubicBezTo>
                    <a:lnTo>
                      <a:pt x="19879" y="12098"/>
                    </a:lnTo>
                    <a:cubicBezTo>
                      <a:pt x="19879" y="12918"/>
                      <a:pt x="19210" y="13617"/>
                      <a:pt x="18359" y="13617"/>
                    </a:cubicBezTo>
                    <a:close/>
                  </a:path>
                </a:pathLst>
              </a:custGeom>
              <a:solidFill>
                <a:srgbClr val="92F7FF">
                  <a:alpha val="40650"/>
                </a:srgbClr>
              </a:solidFill>
              <a:ln cap="flat" cmpd="sng" w="3800">
                <a:solidFill>
                  <a:srgbClr val="C9D9FA"/>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73"/>
              <p:cNvSpPr/>
              <p:nvPr/>
            </p:nvSpPr>
            <p:spPr>
              <a:xfrm>
                <a:off x="14475450" y="1339975"/>
                <a:ext cx="38025" cy="38025"/>
              </a:xfrm>
              <a:custGeom>
                <a:rect b="b" l="l" r="r" t="t"/>
                <a:pathLst>
                  <a:path extrusionOk="0" h="1521" w="1521">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73"/>
              <p:cNvSpPr/>
              <p:nvPr/>
            </p:nvSpPr>
            <p:spPr>
              <a:xfrm>
                <a:off x="14166950" y="1533000"/>
                <a:ext cx="22825" cy="22800"/>
              </a:xfrm>
              <a:custGeom>
                <a:rect b="b" l="l" r="r" t="t"/>
                <a:pathLst>
                  <a:path extrusionOk="0" h="912" w="913">
                    <a:moveTo>
                      <a:pt x="456" y="0"/>
                    </a:moveTo>
                    <a:cubicBezTo>
                      <a:pt x="183" y="0"/>
                      <a:pt x="0" y="213"/>
                      <a:pt x="0" y="456"/>
                    </a:cubicBezTo>
                    <a:cubicBezTo>
                      <a:pt x="0" y="699"/>
                      <a:pt x="243" y="912"/>
                      <a:pt x="456" y="912"/>
                    </a:cubicBezTo>
                    <a:cubicBezTo>
                      <a:pt x="730" y="912"/>
                      <a:pt x="912" y="669"/>
                      <a:pt x="912" y="456"/>
                    </a:cubicBezTo>
                    <a:cubicBezTo>
                      <a:pt x="912" y="182"/>
                      <a:pt x="699" y="0"/>
                      <a:pt x="456" y="0"/>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73"/>
              <p:cNvSpPr/>
              <p:nvPr/>
            </p:nvSpPr>
            <p:spPr>
              <a:xfrm>
                <a:off x="14470900" y="1548175"/>
                <a:ext cx="17500" cy="16750"/>
              </a:xfrm>
              <a:custGeom>
                <a:rect b="b" l="l" r="r" t="t"/>
                <a:pathLst>
                  <a:path extrusionOk="0" h="670" w="700">
                    <a:moveTo>
                      <a:pt x="335" y="1"/>
                    </a:moveTo>
                    <a:cubicBezTo>
                      <a:pt x="153" y="1"/>
                      <a:pt x="1" y="153"/>
                      <a:pt x="1" y="335"/>
                    </a:cubicBezTo>
                    <a:cubicBezTo>
                      <a:pt x="1" y="518"/>
                      <a:pt x="153" y="670"/>
                      <a:pt x="335" y="670"/>
                    </a:cubicBezTo>
                    <a:cubicBezTo>
                      <a:pt x="548" y="670"/>
                      <a:pt x="700" y="518"/>
                      <a:pt x="700" y="335"/>
                    </a:cubicBezTo>
                    <a:cubicBezTo>
                      <a:pt x="700" y="153"/>
                      <a:pt x="548" y="31"/>
                      <a:pt x="335"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73"/>
              <p:cNvSpPr/>
              <p:nvPr/>
            </p:nvSpPr>
            <p:spPr>
              <a:xfrm>
                <a:off x="14219375" y="1362025"/>
                <a:ext cx="38025" cy="38000"/>
              </a:xfrm>
              <a:custGeom>
                <a:rect b="b" l="l" r="r" t="t"/>
                <a:pathLst>
                  <a:path extrusionOk="0" h="1520" w="1521">
                    <a:moveTo>
                      <a:pt x="760" y="0"/>
                    </a:moveTo>
                    <a:cubicBezTo>
                      <a:pt x="335" y="0"/>
                      <a:pt x="1" y="334"/>
                      <a:pt x="1" y="760"/>
                    </a:cubicBezTo>
                    <a:cubicBezTo>
                      <a:pt x="1" y="1155"/>
                      <a:pt x="335" y="1520"/>
                      <a:pt x="760" y="1520"/>
                    </a:cubicBezTo>
                    <a:cubicBezTo>
                      <a:pt x="1186" y="1520"/>
                      <a:pt x="1520" y="1155"/>
                      <a:pt x="1520" y="760"/>
                    </a:cubicBezTo>
                    <a:cubicBezTo>
                      <a:pt x="1520" y="334"/>
                      <a:pt x="1186" y="0"/>
                      <a:pt x="760" y="0"/>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73"/>
              <p:cNvSpPr/>
              <p:nvPr/>
            </p:nvSpPr>
            <p:spPr>
              <a:xfrm>
                <a:off x="12908550" y="2032225"/>
                <a:ext cx="497000" cy="340475"/>
              </a:xfrm>
              <a:custGeom>
                <a:rect b="b" l="l" r="r" t="t"/>
                <a:pathLst>
                  <a:path extrusionOk="0" h="13619" w="19880">
                    <a:moveTo>
                      <a:pt x="1521" y="1"/>
                    </a:moveTo>
                    <a:cubicBezTo>
                      <a:pt x="670" y="1"/>
                      <a:pt x="1" y="700"/>
                      <a:pt x="1" y="1521"/>
                    </a:cubicBezTo>
                    <a:lnTo>
                      <a:pt x="1" y="12098"/>
                    </a:lnTo>
                    <a:cubicBezTo>
                      <a:pt x="1" y="12919"/>
                      <a:pt x="670" y="13618"/>
                      <a:pt x="1521" y="13618"/>
                    </a:cubicBezTo>
                    <a:lnTo>
                      <a:pt x="18360" y="13618"/>
                    </a:lnTo>
                    <a:cubicBezTo>
                      <a:pt x="19181" y="13618"/>
                      <a:pt x="19819" y="12919"/>
                      <a:pt x="19880" y="12098"/>
                    </a:cubicBezTo>
                    <a:lnTo>
                      <a:pt x="19880" y="1521"/>
                    </a:lnTo>
                    <a:cubicBezTo>
                      <a:pt x="19880" y="700"/>
                      <a:pt x="19181" y="1"/>
                      <a:pt x="18360" y="1"/>
                    </a:cubicBezTo>
                    <a:close/>
                  </a:path>
                </a:pathLst>
              </a:custGeom>
              <a:solidFill>
                <a:srgbClr val="92F7FF">
                  <a:alpha val="40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73"/>
              <p:cNvSpPr/>
              <p:nvPr/>
            </p:nvSpPr>
            <p:spPr>
              <a:xfrm>
                <a:off x="12908550" y="2032225"/>
                <a:ext cx="497000" cy="340475"/>
              </a:xfrm>
              <a:custGeom>
                <a:rect b="b" l="l" r="r" t="t"/>
                <a:pathLst>
                  <a:path extrusionOk="0" fill="none" h="13619" w="19880">
                    <a:moveTo>
                      <a:pt x="18360" y="13618"/>
                    </a:moveTo>
                    <a:lnTo>
                      <a:pt x="1521" y="13618"/>
                    </a:lnTo>
                    <a:cubicBezTo>
                      <a:pt x="670" y="13618"/>
                      <a:pt x="1" y="12919"/>
                      <a:pt x="1" y="12098"/>
                    </a:cubicBezTo>
                    <a:lnTo>
                      <a:pt x="1" y="1521"/>
                    </a:lnTo>
                    <a:cubicBezTo>
                      <a:pt x="1" y="700"/>
                      <a:pt x="670" y="1"/>
                      <a:pt x="1521" y="1"/>
                    </a:cubicBezTo>
                    <a:lnTo>
                      <a:pt x="18360" y="1"/>
                    </a:lnTo>
                    <a:cubicBezTo>
                      <a:pt x="19181" y="1"/>
                      <a:pt x="19880" y="700"/>
                      <a:pt x="19880" y="1521"/>
                    </a:cubicBezTo>
                    <a:lnTo>
                      <a:pt x="19880" y="12098"/>
                    </a:lnTo>
                    <a:cubicBezTo>
                      <a:pt x="19819" y="12919"/>
                      <a:pt x="19181" y="13618"/>
                      <a:pt x="18360" y="13618"/>
                    </a:cubicBezTo>
                    <a:close/>
                  </a:path>
                </a:pathLst>
              </a:custGeom>
              <a:noFill/>
              <a:ln cap="flat" cmpd="sng" w="3800">
                <a:solidFill>
                  <a:srgbClr val="C9D9FA"/>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73"/>
              <p:cNvSpPr/>
              <p:nvPr/>
            </p:nvSpPr>
            <p:spPr>
              <a:xfrm>
                <a:off x="13303700" y="2089225"/>
                <a:ext cx="38025" cy="38025"/>
              </a:xfrm>
              <a:custGeom>
                <a:rect b="b" l="l" r="r" t="t"/>
                <a:pathLst>
                  <a:path extrusionOk="0" h="1521" w="1521">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73"/>
              <p:cNvSpPr/>
              <p:nvPr/>
            </p:nvSpPr>
            <p:spPr>
              <a:xfrm>
                <a:off x="12993675" y="2281475"/>
                <a:ext cx="22825" cy="22825"/>
              </a:xfrm>
              <a:custGeom>
                <a:rect b="b" l="l" r="r" t="t"/>
                <a:pathLst>
                  <a:path extrusionOk="0" h="913" w="913">
                    <a:moveTo>
                      <a:pt x="456" y="1"/>
                    </a:moveTo>
                    <a:cubicBezTo>
                      <a:pt x="213" y="1"/>
                      <a:pt x="0" y="213"/>
                      <a:pt x="0" y="457"/>
                    </a:cubicBezTo>
                    <a:cubicBezTo>
                      <a:pt x="0" y="700"/>
                      <a:pt x="213" y="913"/>
                      <a:pt x="456" y="913"/>
                    </a:cubicBezTo>
                    <a:cubicBezTo>
                      <a:pt x="730" y="913"/>
                      <a:pt x="912" y="669"/>
                      <a:pt x="912" y="457"/>
                    </a:cubicBezTo>
                    <a:cubicBezTo>
                      <a:pt x="912" y="213"/>
                      <a:pt x="730" y="1"/>
                      <a:pt x="456"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73"/>
              <p:cNvSpPr/>
              <p:nvPr/>
            </p:nvSpPr>
            <p:spPr>
              <a:xfrm>
                <a:off x="13298375" y="2297425"/>
                <a:ext cx="17525" cy="16750"/>
              </a:xfrm>
              <a:custGeom>
                <a:rect b="b" l="l" r="r" t="t"/>
                <a:pathLst>
                  <a:path extrusionOk="0" h="670" w="701">
                    <a:moveTo>
                      <a:pt x="366" y="1"/>
                    </a:moveTo>
                    <a:cubicBezTo>
                      <a:pt x="183" y="1"/>
                      <a:pt x="1" y="153"/>
                      <a:pt x="1" y="335"/>
                    </a:cubicBezTo>
                    <a:cubicBezTo>
                      <a:pt x="1" y="518"/>
                      <a:pt x="183" y="670"/>
                      <a:pt x="366" y="670"/>
                    </a:cubicBezTo>
                    <a:cubicBezTo>
                      <a:pt x="548" y="670"/>
                      <a:pt x="700" y="518"/>
                      <a:pt x="700" y="335"/>
                    </a:cubicBezTo>
                    <a:cubicBezTo>
                      <a:pt x="700" y="153"/>
                      <a:pt x="548" y="1"/>
                      <a:pt x="366"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73"/>
              <p:cNvSpPr/>
              <p:nvPr/>
            </p:nvSpPr>
            <p:spPr>
              <a:xfrm>
                <a:off x="13046850" y="2111275"/>
                <a:ext cx="38025" cy="38000"/>
              </a:xfrm>
              <a:custGeom>
                <a:rect b="b" l="l" r="r" t="t"/>
                <a:pathLst>
                  <a:path extrusionOk="0" h="1520" w="1521">
                    <a:moveTo>
                      <a:pt x="761" y="0"/>
                    </a:moveTo>
                    <a:cubicBezTo>
                      <a:pt x="335" y="0"/>
                      <a:pt x="1" y="334"/>
                      <a:pt x="1" y="760"/>
                    </a:cubicBezTo>
                    <a:cubicBezTo>
                      <a:pt x="1" y="1185"/>
                      <a:pt x="335" y="1520"/>
                      <a:pt x="761" y="1520"/>
                    </a:cubicBezTo>
                    <a:cubicBezTo>
                      <a:pt x="1186" y="1520"/>
                      <a:pt x="1521" y="1185"/>
                      <a:pt x="1521" y="760"/>
                    </a:cubicBezTo>
                    <a:cubicBezTo>
                      <a:pt x="1521" y="334"/>
                      <a:pt x="1186" y="0"/>
                      <a:pt x="761" y="0"/>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9" name="Google Shape;3089;p73"/>
            <p:cNvGrpSpPr/>
            <p:nvPr/>
          </p:nvGrpSpPr>
          <p:grpSpPr>
            <a:xfrm>
              <a:off x="6265785" y="1346404"/>
              <a:ext cx="518269" cy="328105"/>
              <a:chOff x="783960" y="4261704"/>
              <a:chExt cx="518269" cy="328105"/>
            </a:xfrm>
          </p:grpSpPr>
          <p:sp>
            <p:nvSpPr>
              <p:cNvPr id="3090" name="Google Shape;3090;p73"/>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1" name="Google Shape;3091;p73"/>
              <p:cNvGrpSpPr/>
              <p:nvPr/>
            </p:nvGrpSpPr>
            <p:grpSpPr>
              <a:xfrm>
                <a:off x="783960" y="4261704"/>
                <a:ext cx="518269" cy="328105"/>
                <a:chOff x="783960" y="4261704"/>
                <a:chExt cx="518269" cy="328105"/>
              </a:xfrm>
            </p:grpSpPr>
            <p:sp>
              <p:nvSpPr>
                <p:cNvPr id="3092" name="Google Shape;3092;p73"/>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73"/>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73"/>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73"/>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96" name="Google Shape;3096;p73"/>
            <p:cNvGrpSpPr/>
            <p:nvPr/>
          </p:nvGrpSpPr>
          <p:grpSpPr>
            <a:xfrm flipH="1">
              <a:off x="7976238" y="605862"/>
              <a:ext cx="850753" cy="850724"/>
              <a:chOff x="780950" y="891300"/>
              <a:chExt cx="727575" cy="727550"/>
            </a:xfrm>
          </p:grpSpPr>
          <p:sp>
            <p:nvSpPr>
              <p:cNvPr id="3097" name="Google Shape;3097;p73"/>
              <p:cNvSpPr/>
              <p:nvPr/>
            </p:nvSpPr>
            <p:spPr>
              <a:xfrm>
                <a:off x="1354900" y="976875"/>
                <a:ext cx="153625" cy="278200"/>
              </a:xfrm>
              <a:custGeom>
                <a:rect b="b" l="l" r="r" t="t"/>
                <a:pathLst>
                  <a:path extrusionOk="0" h="11128" w="6145">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73"/>
              <p:cNvSpPr/>
              <p:nvPr/>
            </p:nvSpPr>
            <p:spPr>
              <a:xfrm>
                <a:off x="1410075" y="1329250"/>
                <a:ext cx="88925" cy="137925"/>
              </a:xfrm>
              <a:custGeom>
                <a:rect b="b" l="l" r="r" t="t"/>
                <a:pathLst>
                  <a:path extrusionOk="0" h="5517" w="3557">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73"/>
              <p:cNvSpPr/>
              <p:nvPr/>
            </p:nvSpPr>
            <p:spPr>
              <a:xfrm>
                <a:off x="888900" y="1488075"/>
                <a:ext cx="437975" cy="130775"/>
              </a:xfrm>
              <a:custGeom>
                <a:rect b="b" l="l" r="r" t="t"/>
                <a:pathLst>
                  <a:path extrusionOk="0" h="5231" w="17519">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73"/>
              <p:cNvSpPr/>
              <p:nvPr/>
            </p:nvSpPr>
            <p:spPr>
              <a:xfrm>
                <a:off x="780950" y="999700"/>
                <a:ext cx="131750" cy="397575"/>
              </a:xfrm>
              <a:custGeom>
                <a:rect b="b" l="l" r="r" t="t"/>
                <a:pathLst>
                  <a:path extrusionOk="0" h="15903" w="527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73"/>
              <p:cNvSpPr/>
              <p:nvPr/>
            </p:nvSpPr>
            <p:spPr>
              <a:xfrm>
                <a:off x="976875" y="891300"/>
                <a:ext cx="166925" cy="73250"/>
              </a:xfrm>
              <a:custGeom>
                <a:rect b="b" l="l" r="r" t="t"/>
                <a:pathLst>
                  <a:path extrusionOk="0" h="2930" w="6677">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73"/>
              <p:cNvSpPr/>
              <p:nvPr/>
            </p:nvSpPr>
            <p:spPr>
              <a:xfrm>
                <a:off x="922175" y="1033000"/>
                <a:ext cx="444650" cy="444625"/>
              </a:xfrm>
              <a:custGeom>
                <a:rect b="b" l="l" r="r" t="t"/>
                <a:pathLst>
                  <a:path extrusionOk="0" h="17785" w="17786">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3" name="Google Shape;3103;p73"/>
            <p:cNvGrpSpPr/>
            <p:nvPr/>
          </p:nvGrpSpPr>
          <p:grpSpPr>
            <a:xfrm flipH="1">
              <a:off x="7025714" y="1287024"/>
              <a:ext cx="376456" cy="657790"/>
              <a:chOff x="983525" y="1693500"/>
              <a:chExt cx="321950" cy="562550"/>
            </a:xfrm>
          </p:grpSpPr>
          <p:sp>
            <p:nvSpPr>
              <p:cNvPr id="3104" name="Google Shape;3104;p73"/>
              <p:cNvSpPr/>
              <p:nvPr/>
            </p:nvSpPr>
            <p:spPr>
              <a:xfrm>
                <a:off x="983525" y="1693500"/>
                <a:ext cx="321950" cy="25700"/>
              </a:xfrm>
              <a:custGeom>
                <a:rect b="b" l="l" r="r" t="t"/>
                <a:pathLst>
                  <a:path extrusionOk="0" h="1028" w="12878">
                    <a:moveTo>
                      <a:pt x="0" y="0"/>
                    </a:moveTo>
                    <a:lnTo>
                      <a:pt x="0" y="1027"/>
                    </a:lnTo>
                    <a:lnTo>
                      <a:pt x="12878" y="1027"/>
                    </a:lnTo>
                    <a:lnTo>
                      <a:pt x="128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73"/>
              <p:cNvSpPr/>
              <p:nvPr/>
            </p:nvSpPr>
            <p:spPr>
              <a:xfrm>
                <a:off x="984000" y="1761500"/>
                <a:ext cx="181675" cy="25700"/>
              </a:xfrm>
              <a:custGeom>
                <a:rect b="b" l="l" r="r" t="t"/>
                <a:pathLst>
                  <a:path extrusionOk="0" h="1028" w="7267">
                    <a:moveTo>
                      <a:pt x="0" y="0"/>
                    </a:moveTo>
                    <a:lnTo>
                      <a:pt x="0" y="1027"/>
                    </a:lnTo>
                    <a:lnTo>
                      <a:pt x="7266" y="1027"/>
                    </a:lnTo>
                    <a:lnTo>
                      <a:pt x="72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73"/>
              <p:cNvSpPr/>
              <p:nvPr/>
            </p:nvSpPr>
            <p:spPr>
              <a:xfrm>
                <a:off x="1207025" y="1761500"/>
                <a:ext cx="97975" cy="25700"/>
              </a:xfrm>
              <a:custGeom>
                <a:rect b="b" l="l" r="r" t="t"/>
                <a:pathLst>
                  <a:path extrusionOk="0" h="1028" w="3919">
                    <a:moveTo>
                      <a:pt x="0" y="0"/>
                    </a:moveTo>
                    <a:lnTo>
                      <a:pt x="0" y="1027"/>
                    </a:lnTo>
                    <a:lnTo>
                      <a:pt x="3919" y="1027"/>
                    </a:lnTo>
                    <a:lnTo>
                      <a:pt x="39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73"/>
              <p:cNvSpPr/>
              <p:nvPr/>
            </p:nvSpPr>
            <p:spPr>
              <a:xfrm>
                <a:off x="1234125" y="1828550"/>
                <a:ext cx="70875" cy="25700"/>
              </a:xfrm>
              <a:custGeom>
                <a:rect b="b" l="l" r="r" t="t"/>
                <a:pathLst>
                  <a:path extrusionOk="0" h="1028" w="2835">
                    <a:moveTo>
                      <a:pt x="0" y="0"/>
                    </a:moveTo>
                    <a:lnTo>
                      <a:pt x="0" y="1027"/>
                    </a:lnTo>
                    <a:lnTo>
                      <a:pt x="2835" y="1027"/>
                    </a:lnTo>
                    <a:lnTo>
                      <a:pt x="28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73"/>
              <p:cNvSpPr/>
              <p:nvPr/>
            </p:nvSpPr>
            <p:spPr>
              <a:xfrm>
                <a:off x="984000" y="1828550"/>
                <a:ext cx="195925" cy="25700"/>
              </a:xfrm>
              <a:custGeom>
                <a:rect b="b" l="l" r="r" t="t"/>
                <a:pathLst>
                  <a:path extrusionOk="0" h="1028" w="7837">
                    <a:moveTo>
                      <a:pt x="0" y="0"/>
                    </a:moveTo>
                    <a:lnTo>
                      <a:pt x="0" y="1027"/>
                    </a:lnTo>
                    <a:lnTo>
                      <a:pt x="7837" y="1027"/>
                    </a:lnTo>
                    <a:lnTo>
                      <a:pt x="78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73"/>
              <p:cNvSpPr/>
              <p:nvPr/>
            </p:nvSpPr>
            <p:spPr>
              <a:xfrm>
                <a:off x="1096700" y="1897025"/>
                <a:ext cx="208775" cy="25700"/>
              </a:xfrm>
              <a:custGeom>
                <a:rect b="b" l="l" r="r" t="t"/>
                <a:pathLst>
                  <a:path extrusionOk="0" h="1028" w="8351">
                    <a:moveTo>
                      <a:pt x="0" y="0"/>
                    </a:moveTo>
                    <a:lnTo>
                      <a:pt x="0" y="1027"/>
                    </a:lnTo>
                    <a:lnTo>
                      <a:pt x="8351" y="1027"/>
                    </a:lnTo>
                    <a:lnTo>
                      <a:pt x="8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73"/>
              <p:cNvSpPr/>
              <p:nvPr/>
            </p:nvSpPr>
            <p:spPr>
              <a:xfrm>
                <a:off x="1137125" y="1968825"/>
                <a:ext cx="167875" cy="25700"/>
              </a:xfrm>
              <a:custGeom>
                <a:rect b="b" l="l" r="r" t="t"/>
                <a:pathLst>
                  <a:path extrusionOk="0" h="1028" w="6715">
                    <a:moveTo>
                      <a:pt x="0" y="0"/>
                    </a:moveTo>
                    <a:lnTo>
                      <a:pt x="0" y="1027"/>
                    </a:lnTo>
                    <a:lnTo>
                      <a:pt x="6715" y="1027"/>
                    </a:lnTo>
                    <a:lnTo>
                      <a:pt x="67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73"/>
              <p:cNvSpPr/>
              <p:nvPr/>
            </p:nvSpPr>
            <p:spPr>
              <a:xfrm>
                <a:off x="1060075" y="2111950"/>
                <a:ext cx="244925" cy="25225"/>
              </a:xfrm>
              <a:custGeom>
                <a:rect b="b" l="l" r="r" t="t"/>
                <a:pathLst>
                  <a:path extrusionOk="0" h="1009" w="9797">
                    <a:moveTo>
                      <a:pt x="1" y="0"/>
                    </a:moveTo>
                    <a:lnTo>
                      <a:pt x="1" y="1009"/>
                    </a:lnTo>
                    <a:lnTo>
                      <a:pt x="9797" y="1009"/>
                    </a:lnTo>
                    <a:lnTo>
                      <a:pt x="97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73"/>
              <p:cNvSpPr/>
              <p:nvPr/>
            </p:nvSpPr>
            <p:spPr>
              <a:xfrm>
                <a:off x="1060075" y="2170925"/>
                <a:ext cx="244925" cy="25700"/>
              </a:xfrm>
              <a:custGeom>
                <a:rect b="b" l="l" r="r" t="t"/>
                <a:pathLst>
                  <a:path extrusionOk="0" h="1028" w="9797">
                    <a:moveTo>
                      <a:pt x="1" y="0"/>
                    </a:moveTo>
                    <a:lnTo>
                      <a:pt x="1" y="1027"/>
                    </a:lnTo>
                    <a:lnTo>
                      <a:pt x="9797" y="1027"/>
                    </a:lnTo>
                    <a:lnTo>
                      <a:pt x="97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73"/>
              <p:cNvSpPr/>
              <p:nvPr/>
            </p:nvSpPr>
            <p:spPr>
              <a:xfrm>
                <a:off x="1137125" y="2230350"/>
                <a:ext cx="167875" cy="25700"/>
              </a:xfrm>
              <a:custGeom>
                <a:rect b="b" l="l" r="r" t="t"/>
                <a:pathLst>
                  <a:path extrusionOk="0" h="1028" w="6715">
                    <a:moveTo>
                      <a:pt x="0" y="1"/>
                    </a:moveTo>
                    <a:lnTo>
                      <a:pt x="0" y="1028"/>
                    </a:lnTo>
                    <a:lnTo>
                      <a:pt x="6715" y="1028"/>
                    </a:lnTo>
                    <a:lnTo>
                      <a:pt x="67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4" name="Google Shape;3114;p73"/>
            <p:cNvGrpSpPr/>
            <p:nvPr/>
          </p:nvGrpSpPr>
          <p:grpSpPr>
            <a:xfrm>
              <a:off x="4689056" y="170858"/>
              <a:ext cx="2199587" cy="1906939"/>
              <a:chOff x="7383006" y="651608"/>
              <a:chExt cx="2199587" cy="1906939"/>
            </a:xfrm>
          </p:grpSpPr>
          <p:sp>
            <p:nvSpPr>
              <p:cNvPr id="3115" name="Google Shape;3115;p73"/>
              <p:cNvSpPr/>
              <p:nvPr/>
            </p:nvSpPr>
            <p:spPr>
              <a:xfrm>
                <a:off x="7383006" y="1647171"/>
                <a:ext cx="773168" cy="911376"/>
              </a:xfrm>
              <a:custGeom>
                <a:rect b="b" l="l" r="r" t="t"/>
                <a:pathLst>
                  <a:path extrusionOk="0" h="32991" w="27988">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73"/>
              <p:cNvSpPr/>
              <p:nvPr/>
            </p:nvSpPr>
            <p:spPr>
              <a:xfrm>
                <a:off x="7441074" y="1595567"/>
                <a:ext cx="772229" cy="911376"/>
              </a:xfrm>
              <a:custGeom>
                <a:rect b="b" l="l" r="r" t="t"/>
                <a:pathLst>
                  <a:path extrusionOk="0" h="32991" w="27954">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73"/>
              <p:cNvSpPr/>
              <p:nvPr/>
            </p:nvSpPr>
            <p:spPr>
              <a:xfrm>
                <a:off x="7658541" y="1180884"/>
                <a:ext cx="998920" cy="957455"/>
              </a:xfrm>
              <a:custGeom>
                <a:rect b="b" l="l" r="r" t="t"/>
                <a:pathLst>
                  <a:path extrusionOk="0" h="34659" w="3616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73"/>
              <p:cNvSpPr/>
              <p:nvPr/>
            </p:nvSpPr>
            <p:spPr>
              <a:xfrm>
                <a:off x="7713820" y="1129280"/>
                <a:ext cx="999859" cy="957455"/>
              </a:xfrm>
              <a:custGeom>
                <a:rect b="b" l="l" r="r" t="t"/>
                <a:pathLst>
                  <a:path extrusionOk="0" h="34659" w="36194">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73"/>
              <p:cNvSpPr/>
              <p:nvPr/>
            </p:nvSpPr>
            <p:spPr>
              <a:xfrm>
                <a:off x="7793989" y="1189172"/>
                <a:ext cx="838585" cy="838584"/>
              </a:xfrm>
              <a:custGeom>
                <a:rect b="b" l="l" r="r" t="t"/>
                <a:pathLst>
                  <a:path extrusionOk="0" h="30356" w="30356">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73"/>
              <p:cNvSpPr/>
              <p:nvPr/>
            </p:nvSpPr>
            <p:spPr>
              <a:xfrm>
                <a:off x="8234476" y="1189172"/>
                <a:ext cx="394430" cy="411005"/>
              </a:xfrm>
              <a:custGeom>
                <a:rect b="b" l="l" r="r" t="t"/>
                <a:pathLst>
                  <a:path extrusionOk="0" h="14878" w="14278">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73"/>
              <p:cNvSpPr/>
              <p:nvPr/>
            </p:nvSpPr>
            <p:spPr>
              <a:xfrm>
                <a:off x="7844681" y="1189172"/>
                <a:ext cx="389816" cy="310560"/>
              </a:xfrm>
              <a:custGeom>
                <a:rect b="b" l="l" r="r" t="t"/>
                <a:pathLst>
                  <a:path extrusionOk="0" h="11242" w="14111">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73"/>
              <p:cNvSpPr/>
              <p:nvPr/>
            </p:nvSpPr>
            <p:spPr>
              <a:xfrm>
                <a:off x="9034291" y="651608"/>
                <a:ext cx="548301" cy="548329"/>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6" name="Shape 3126"/>
        <p:cNvGrpSpPr/>
        <p:nvPr/>
      </p:nvGrpSpPr>
      <p:grpSpPr>
        <a:xfrm>
          <a:off x="0" y="0"/>
          <a:ext cx="0" cy="0"/>
          <a:chOff x="0" y="0"/>
          <a:chExt cx="0" cy="0"/>
        </a:xfrm>
      </p:grpSpPr>
      <p:sp>
        <p:nvSpPr>
          <p:cNvPr id="3127" name="Google Shape;3127;p74"/>
          <p:cNvSpPr/>
          <p:nvPr/>
        </p:nvSpPr>
        <p:spPr>
          <a:xfrm>
            <a:off x="3827000" y="1059675"/>
            <a:ext cx="4603800" cy="3177000"/>
          </a:xfrm>
          <a:prstGeom prst="roundRect">
            <a:avLst>
              <a:gd fmla="val 8047" name="adj"/>
            </a:avLst>
          </a:prstGeom>
          <a:solidFill>
            <a:schemeClr val="accent2"/>
          </a:solidFill>
          <a:ln>
            <a:noFill/>
          </a:ln>
          <a:effectLst>
            <a:outerShdw rotWithShape="0" algn="bl" dir="7860000" dist="161925">
              <a:schemeClr val="accent5"/>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74"/>
          <p:cNvSpPr txBox="1"/>
          <p:nvPr>
            <p:ph type="title"/>
          </p:nvPr>
        </p:nvSpPr>
        <p:spPr>
          <a:xfrm>
            <a:off x="713100" y="2012175"/>
            <a:ext cx="2909700" cy="10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Working</a:t>
            </a:r>
            <a:endParaRPr sz="2900">
              <a:solidFill>
                <a:schemeClr val="accent1"/>
              </a:solidFill>
            </a:endParaRPr>
          </a:p>
        </p:txBody>
      </p:sp>
      <p:sp>
        <p:nvSpPr>
          <p:cNvPr id="3129" name="Google Shape;3129;p74"/>
          <p:cNvSpPr txBox="1"/>
          <p:nvPr>
            <p:ph idx="1" type="body"/>
          </p:nvPr>
        </p:nvSpPr>
        <p:spPr>
          <a:xfrm>
            <a:off x="3858200" y="1199025"/>
            <a:ext cx="4541400" cy="2898300"/>
          </a:xfrm>
          <a:prstGeom prst="rect">
            <a:avLst/>
          </a:prstGeom>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SzPts val="1200"/>
              <a:buFont typeface="Montserrat Medium"/>
              <a:buChar char="❏"/>
            </a:pPr>
            <a:r>
              <a:rPr lang="en" sz="1200">
                <a:latin typeface="Montserrat Medium"/>
                <a:ea typeface="Montserrat Medium"/>
                <a:cs typeface="Montserrat Medium"/>
                <a:sym typeface="Montserrat Medium"/>
              </a:rPr>
              <a:t>Users are prompted for a valid name and choice.</a:t>
            </a:r>
            <a:endParaRPr sz="1200">
              <a:latin typeface="Montserrat Medium"/>
              <a:ea typeface="Montserrat Medium"/>
              <a:cs typeface="Montserrat Medium"/>
              <a:sym typeface="Montserrat Medium"/>
            </a:endParaRPr>
          </a:p>
          <a:p>
            <a:pPr indent="0" lvl="0" marL="457200" rtl="0" algn="l">
              <a:lnSpc>
                <a:spcPct val="150000"/>
              </a:lnSpc>
              <a:spcBef>
                <a:spcPts val="0"/>
              </a:spcBef>
              <a:spcAft>
                <a:spcPts val="0"/>
              </a:spcAft>
              <a:buNone/>
            </a:pPr>
            <a:r>
              <a:t/>
            </a:r>
            <a:endParaRPr sz="1200">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SzPts val="1200"/>
              <a:buFont typeface="Montserrat Medium"/>
              <a:buChar char="❏"/>
            </a:pPr>
            <a:r>
              <a:rPr lang="en" sz="1200">
                <a:latin typeface="Montserrat Medium"/>
                <a:ea typeface="Montserrat Medium"/>
                <a:cs typeface="Montserrat Medium"/>
                <a:sym typeface="Montserrat Medium"/>
              </a:rPr>
              <a:t>If they provide an invalid name or choose NO as a choice, the software will terminate.</a:t>
            </a:r>
            <a:endParaRPr sz="1200">
              <a:latin typeface="Montserrat Medium"/>
              <a:ea typeface="Montserrat Medium"/>
              <a:cs typeface="Montserrat Medium"/>
              <a:sym typeface="Montserrat Medium"/>
            </a:endParaRPr>
          </a:p>
          <a:p>
            <a:pPr indent="0" lvl="0" marL="457200" rtl="0" algn="l">
              <a:lnSpc>
                <a:spcPct val="150000"/>
              </a:lnSpc>
              <a:spcBef>
                <a:spcPts val="0"/>
              </a:spcBef>
              <a:spcAft>
                <a:spcPts val="0"/>
              </a:spcAft>
              <a:buNone/>
            </a:pPr>
            <a:r>
              <a:t/>
            </a:r>
            <a:endParaRPr sz="1200">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SzPts val="1200"/>
              <a:buFont typeface="Montserrat Medium"/>
              <a:buChar char="❏"/>
            </a:pPr>
            <a:r>
              <a:rPr lang="en" sz="1200">
                <a:latin typeface="Montserrat Medium"/>
                <a:ea typeface="Montserrat Medium"/>
                <a:cs typeface="Montserrat Medium"/>
                <a:sym typeface="Montserrat Medium"/>
              </a:rPr>
              <a:t>Otherwise, the software will prompt the users to choose between 2D and 3D dimensions.</a:t>
            </a:r>
            <a:endParaRPr sz="1200"/>
          </a:p>
          <a:p>
            <a:pPr indent="0" lvl="0" marL="0" rtl="0" algn="l">
              <a:lnSpc>
                <a:spcPct val="150000"/>
              </a:lnSpc>
              <a:spcBef>
                <a:spcPts val="0"/>
              </a:spcBef>
              <a:spcAft>
                <a:spcPts val="0"/>
              </a:spcAft>
              <a:buNone/>
            </a:pPr>
            <a:r>
              <a:t/>
            </a:r>
            <a:endParaRPr sz="1200"/>
          </a:p>
        </p:txBody>
      </p:sp>
      <p:sp>
        <p:nvSpPr>
          <p:cNvPr id="3130" name="Google Shape;3130;p74"/>
          <p:cNvSpPr/>
          <p:nvPr/>
        </p:nvSpPr>
        <p:spPr>
          <a:xfrm>
            <a:off x="1035863" y="48776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1" name="Google Shape;3131;p74"/>
          <p:cNvGrpSpPr/>
          <p:nvPr/>
        </p:nvGrpSpPr>
        <p:grpSpPr>
          <a:xfrm>
            <a:off x="2405663" y="4515081"/>
            <a:ext cx="1021756" cy="332094"/>
            <a:chOff x="7289663" y="3996131"/>
            <a:chExt cx="1021756" cy="332094"/>
          </a:xfrm>
        </p:grpSpPr>
        <p:sp>
          <p:nvSpPr>
            <p:cNvPr id="3132" name="Google Shape;3132;p74"/>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74"/>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74"/>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74"/>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74"/>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7" name="Google Shape;3137;p74"/>
          <p:cNvGrpSpPr/>
          <p:nvPr/>
        </p:nvGrpSpPr>
        <p:grpSpPr>
          <a:xfrm>
            <a:off x="3246475" y="384950"/>
            <a:ext cx="730550" cy="554600"/>
            <a:chOff x="-4813275" y="4164250"/>
            <a:chExt cx="730550" cy="554600"/>
          </a:xfrm>
        </p:grpSpPr>
        <p:sp>
          <p:nvSpPr>
            <p:cNvPr id="3138" name="Google Shape;3138;p74"/>
            <p:cNvSpPr/>
            <p:nvPr/>
          </p:nvSpPr>
          <p:spPr>
            <a:xfrm>
              <a:off x="-4813275" y="4215950"/>
              <a:ext cx="676350" cy="502900"/>
            </a:xfrm>
            <a:custGeom>
              <a:rect b="b" l="l" r="r" t="t"/>
              <a:pathLst>
                <a:path extrusionOk="0" h="20116" w="27054">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74"/>
            <p:cNvSpPr/>
            <p:nvPr/>
          </p:nvSpPr>
          <p:spPr>
            <a:xfrm>
              <a:off x="-4758225" y="4164250"/>
              <a:ext cx="675500" cy="502050"/>
            </a:xfrm>
            <a:custGeom>
              <a:rect b="b" l="l" r="r" t="t"/>
              <a:pathLst>
                <a:path extrusionOk="0" h="20082" w="2702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74"/>
            <p:cNvSpPr/>
            <p:nvPr/>
          </p:nvSpPr>
          <p:spPr>
            <a:xfrm>
              <a:off x="-4558075" y="4261950"/>
              <a:ext cx="281875" cy="306175"/>
            </a:xfrm>
            <a:custGeom>
              <a:rect b="b" l="l" r="r" t="t"/>
              <a:pathLst>
                <a:path extrusionOk="0" h="12247" w="11275">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4" name="Shape 3144"/>
        <p:cNvGrpSpPr/>
        <p:nvPr/>
      </p:nvGrpSpPr>
      <p:grpSpPr>
        <a:xfrm>
          <a:off x="0" y="0"/>
          <a:ext cx="0" cy="0"/>
          <a:chOff x="0" y="0"/>
          <a:chExt cx="0" cy="0"/>
        </a:xfrm>
      </p:grpSpPr>
      <p:sp>
        <p:nvSpPr>
          <p:cNvPr id="3145" name="Google Shape;3145;p75"/>
          <p:cNvSpPr/>
          <p:nvPr/>
        </p:nvSpPr>
        <p:spPr>
          <a:xfrm>
            <a:off x="3827000" y="1059675"/>
            <a:ext cx="4603800" cy="3177000"/>
          </a:xfrm>
          <a:prstGeom prst="roundRect">
            <a:avLst>
              <a:gd fmla="val 8047" name="adj"/>
            </a:avLst>
          </a:prstGeom>
          <a:solidFill>
            <a:schemeClr val="accent2"/>
          </a:solidFill>
          <a:ln>
            <a:noFill/>
          </a:ln>
          <a:effectLst>
            <a:outerShdw rotWithShape="0" algn="bl" dir="7860000" dist="161925">
              <a:schemeClr val="accent5"/>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75"/>
          <p:cNvSpPr txBox="1"/>
          <p:nvPr>
            <p:ph type="title"/>
          </p:nvPr>
        </p:nvSpPr>
        <p:spPr>
          <a:xfrm>
            <a:off x="713100" y="2012175"/>
            <a:ext cx="2909700" cy="10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Working</a:t>
            </a:r>
            <a:endParaRPr sz="2900">
              <a:solidFill>
                <a:schemeClr val="accent1"/>
              </a:solidFill>
            </a:endParaRPr>
          </a:p>
        </p:txBody>
      </p:sp>
      <p:sp>
        <p:nvSpPr>
          <p:cNvPr id="3147" name="Google Shape;3147;p75"/>
          <p:cNvSpPr txBox="1"/>
          <p:nvPr>
            <p:ph idx="1" type="body"/>
          </p:nvPr>
        </p:nvSpPr>
        <p:spPr>
          <a:xfrm>
            <a:off x="3858200" y="1199025"/>
            <a:ext cx="4541400" cy="2898300"/>
          </a:xfrm>
          <a:prstGeom prst="rect">
            <a:avLst/>
          </a:prstGeom>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SzPts val="1200"/>
              <a:buFont typeface="Montserrat Medium"/>
              <a:buChar char="❏"/>
            </a:pPr>
            <a:r>
              <a:rPr lang="en" sz="1200">
                <a:latin typeface="Montserrat Medium"/>
                <a:ea typeface="Montserrat Medium"/>
                <a:cs typeface="Montserrat Medium"/>
                <a:sym typeface="Montserrat Medium"/>
              </a:rPr>
              <a:t>Depending on the option selected, we will show either 2D, 3D or both as the tabbed pane(s) showing the respective shapes chosen and the buttons for rotations ( clockwise and anti-clockwise ) and change color. </a:t>
            </a:r>
            <a:endParaRPr sz="1200">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t/>
            </a:r>
            <a:endParaRPr sz="1200"/>
          </a:p>
        </p:txBody>
      </p:sp>
      <p:sp>
        <p:nvSpPr>
          <p:cNvPr id="3148" name="Google Shape;3148;p75"/>
          <p:cNvSpPr/>
          <p:nvPr/>
        </p:nvSpPr>
        <p:spPr>
          <a:xfrm>
            <a:off x="1035863" y="48776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9" name="Google Shape;3149;p75"/>
          <p:cNvGrpSpPr/>
          <p:nvPr/>
        </p:nvGrpSpPr>
        <p:grpSpPr>
          <a:xfrm>
            <a:off x="2405663" y="4515081"/>
            <a:ext cx="1021756" cy="332094"/>
            <a:chOff x="7289663" y="3996131"/>
            <a:chExt cx="1021756" cy="332094"/>
          </a:xfrm>
        </p:grpSpPr>
        <p:sp>
          <p:nvSpPr>
            <p:cNvPr id="3150" name="Google Shape;3150;p75"/>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75"/>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75"/>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75"/>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75"/>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5" name="Google Shape;3155;p75"/>
          <p:cNvGrpSpPr/>
          <p:nvPr/>
        </p:nvGrpSpPr>
        <p:grpSpPr>
          <a:xfrm>
            <a:off x="3246475" y="384950"/>
            <a:ext cx="730550" cy="554600"/>
            <a:chOff x="-4813275" y="4164250"/>
            <a:chExt cx="730550" cy="554600"/>
          </a:xfrm>
        </p:grpSpPr>
        <p:sp>
          <p:nvSpPr>
            <p:cNvPr id="3156" name="Google Shape;3156;p75"/>
            <p:cNvSpPr/>
            <p:nvPr/>
          </p:nvSpPr>
          <p:spPr>
            <a:xfrm>
              <a:off x="-4813275" y="4215950"/>
              <a:ext cx="676350" cy="502900"/>
            </a:xfrm>
            <a:custGeom>
              <a:rect b="b" l="l" r="r" t="t"/>
              <a:pathLst>
                <a:path extrusionOk="0" h="20116" w="27054">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75"/>
            <p:cNvSpPr/>
            <p:nvPr/>
          </p:nvSpPr>
          <p:spPr>
            <a:xfrm>
              <a:off x="-4758225" y="4164250"/>
              <a:ext cx="675500" cy="502050"/>
            </a:xfrm>
            <a:custGeom>
              <a:rect b="b" l="l" r="r" t="t"/>
              <a:pathLst>
                <a:path extrusionOk="0" h="20082" w="2702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75"/>
            <p:cNvSpPr/>
            <p:nvPr/>
          </p:nvSpPr>
          <p:spPr>
            <a:xfrm>
              <a:off x="-4558075" y="4261950"/>
              <a:ext cx="281875" cy="306175"/>
            </a:xfrm>
            <a:custGeom>
              <a:rect b="b" l="l" r="r" t="t"/>
              <a:pathLst>
                <a:path extrusionOk="0" h="12247" w="11275">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2" name="Shape 3162"/>
        <p:cNvGrpSpPr/>
        <p:nvPr/>
      </p:nvGrpSpPr>
      <p:grpSpPr>
        <a:xfrm>
          <a:off x="0" y="0"/>
          <a:ext cx="0" cy="0"/>
          <a:chOff x="0" y="0"/>
          <a:chExt cx="0" cy="0"/>
        </a:xfrm>
      </p:grpSpPr>
      <p:sp>
        <p:nvSpPr>
          <p:cNvPr id="3163" name="Google Shape;3163;p76"/>
          <p:cNvSpPr txBox="1"/>
          <p:nvPr>
            <p:ph type="title"/>
          </p:nvPr>
        </p:nvSpPr>
        <p:spPr>
          <a:xfrm>
            <a:off x="728375" y="2063200"/>
            <a:ext cx="4181400" cy="158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Screenshots</a:t>
            </a:r>
            <a:endParaRPr sz="4200"/>
          </a:p>
        </p:txBody>
      </p:sp>
      <p:sp>
        <p:nvSpPr>
          <p:cNvPr id="3164" name="Google Shape;3164;p76"/>
          <p:cNvSpPr txBox="1"/>
          <p:nvPr>
            <p:ph idx="2" type="title"/>
          </p:nvPr>
        </p:nvSpPr>
        <p:spPr>
          <a:xfrm>
            <a:off x="1736375" y="1231500"/>
            <a:ext cx="1937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3165" name="Google Shape;3165;p76"/>
          <p:cNvGrpSpPr/>
          <p:nvPr/>
        </p:nvGrpSpPr>
        <p:grpSpPr>
          <a:xfrm>
            <a:off x="330310" y="4274529"/>
            <a:ext cx="518269" cy="328105"/>
            <a:chOff x="783960" y="4261704"/>
            <a:chExt cx="518269" cy="328105"/>
          </a:xfrm>
        </p:grpSpPr>
        <p:sp>
          <p:nvSpPr>
            <p:cNvPr id="3166" name="Google Shape;3166;p76"/>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7" name="Google Shape;3167;p76"/>
            <p:cNvGrpSpPr/>
            <p:nvPr/>
          </p:nvGrpSpPr>
          <p:grpSpPr>
            <a:xfrm>
              <a:off x="783960" y="4261704"/>
              <a:ext cx="518269" cy="328105"/>
              <a:chOff x="783960" y="4261704"/>
              <a:chExt cx="518269" cy="328105"/>
            </a:xfrm>
          </p:grpSpPr>
          <p:sp>
            <p:nvSpPr>
              <p:cNvPr id="3168" name="Google Shape;3168;p76"/>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76"/>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76"/>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76"/>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72" name="Google Shape;3172;p76"/>
          <p:cNvGrpSpPr/>
          <p:nvPr/>
        </p:nvGrpSpPr>
        <p:grpSpPr>
          <a:xfrm>
            <a:off x="1476312" y="221824"/>
            <a:ext cx="609540" cy="583574"/>
            <a:chOff x="3105300" y="593625"/>
            <a:chExt cx="256800" cy="245850"/>
          </a:xfrm>
        </p:grpSpPr>
        <p:sp>
          <p:nvSpPr>
            <p:cNvPr id="3173" name="Google Shape;3173;p76"/>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76"/>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76"/>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76"/>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7" name="Google Shape;3177;p76"/>
          <p:cNvGrpSpPr/>
          <p:nvPr/>
        </p:nvGrpSpPr>
        <p:grpSpPr>
          <a:xfrm>
            <a:off x="4592515" y="663948"/>
            <a:ext cx="4459889" cy="4339921"/>
            <a:chOff x="5392210" y="1600180"/>
            <a:chExt cx="3260391" cy="2968685"/>
          </a:xfrm>
        </p:grpSpPr>
        <p:grpSp>
          <p:nvGrpSpPr>
            <p:cNvPr id="3178" name="Google Shape;3178;p76"/>
            <p:cNvGrpSpPr/>
            <p:nvPr/>
          </p:nvGrpSpPr>
          <p:grpSpPr>
            <a:xfrm>
              <a:off x="7464236" y="1870747"/>
              <a:ext cx="749797" cy="717499"/>
              <a:chOff x="7847861" y="3178722"/>
              <a:chExt cx="749797" cy="717499"/>
            </a:xfrm>
          </p:grpSpPr>
          <p:sp>
            <p:nvSpPr>
              <p:cNvPr id="3179" name="Google Shape;3179;p76"/>
              <p:cNvSpPr/>
              <p:nvPr/>
            </p:nvSpPr>
            <p:spPr>
              <a:xfrm>
                <a:off x="7847861" y="321403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76"/>
              <p:cNvSpPr/>
              <p:nvPr/>
            </p:nvSpPr>
            <p:spPr>
              <a:xfrm>
                <a:off x="7886937" y="317872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1" name="Google Shape;3181;p76"/>
            <p:cNvGrpSpPr/>
            <p:nvPr/>
          </p:nvGrpSpPr>
          <p:grpSpPr>
            <a:xfrm>
              <a:off x="5392210" y="1600180"/>
              <a:ext cx="3260391" cy="2816296"/>
              <a:chOff x="269675" y="694857"/>
              <a:chExt cx="4147553" cy="3582618"/>
            </a:xfrm>
          </p:grpSpPr>
          <p:sp>
            <p:nvSpPr>
              <p:cNvPr id="3182" name="Google Shape;3182;p76"/>
              <p:cNvSpPr/>
              <p:nvPr/>
            </p:nvSpPr>
            <p:spPr>
              <a:xfrm>
                <a:off x="3864844" y="3542571"/>
                <a:ext cx="111150" cy="111150"/>
              </a:xfrm>
              <a:custGeom>
                <a:rect b="b" l="l" r="r" t="t"/>
                <a:pathLst>
                  <a:path extrusionOk="0" h="3668" w="3668">
                    <a:moveTo>
                      <a:pt x="0" y="0"/>
                    </a:moveTo>
                    <a:lnTo>
                      <a:pt x="0" y="3667"/>
                    </a:lnTo>
                    <a:lnTo>
                      <a:pt x="3667" y="3667"/>
                    </a:lnTo>
                    <a:lnTo>
                      <a:pt x="366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76"/>
              <p:cNvSpPr/>
              <p:nvPr/>
            </p:nvSpPr>
            <p:spPr>
              <a:xfrm>
                <a:off x="3833814" y="3605328"/>
                <a:ext cx="78302" cy="78696"/>
              </a:xfrm>
              <a:custGeom>
                <a:rect b="b" l="l" r="r" t="t"/>
                <a:pathLst>
                  <a:path extrusionOk="0" h="2597" w="2584">
                    <a:moveTo>
                      <a:pt x="0" y="1"/>
                    </a:moveTo>
                    <a:lnTo>
                      <a:pt x="0" y="2596"/>
                    </a:lnTo>
                    <a:lnTo>
                      <a:pt x="2584" y="2596"/>
                    </a:lnTo>
                    <a:lnTo>
                      <a:pt x="258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76"/>
              <p:cNvSpPr/>
              <p:nvPr/>
            </p:nvSpPr>
            <p:spPr>
              <a:xfrm>
                <a:off x="3327970" y="3928235"/>
                <a:ext cx="72908" cy="72908"/>
              </a:xfrm>
              <a:custGeom>
                <a:rect b="b" l="l" r="r" t="t"/>
                <a:pathLst>
                  <a:path extrusionOk="0" h="2406" w="2406">
                    <a:moveTo>
                      <a:pt x="1" y="1"/>
                    </a:moveTo>
                    <a:lnTo>
                      <a:pt x="1" y="2406"/>
                    </a:lnTo>
                    <a:lnTo>
                      <a:pt x="2406" y="2406"/>
                    </a:lnTo>
                    <a:lnTo>
                      <a:pt x="2406"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76"/>
              <p:cNvSpPr/>
              <p:nvPr/>
            </p:nvSpPr>
            <p:spPr>
              <a:xfrm>
                <a:off x="3736754" y="3446602"/>
                <a:ext cx="65696" cy="65666"/>
              </a:xfrm>
              <a:custGeom>
                <a:rect b="b" l="l" r="r" t="t"/>
                <a:pathLst>
                  <a:path extrusionOk="0" h="2167" w="2168">
                    <a:moveTo>
                      <a:pt x="0" y="0"/>
                    </a:moveTo>
                    <a:lnTo>
                      <a:pt x="0" y="2167"/>
                    </a:lnTo>
                    <a:lnTo>
                      <a:pt x="2167" y="2167"/>
                    </a:lnTo>
                    <a:lnTo>
                      <a:pt x="216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76"/>
              <p:cNvSpPr/>
              <p:nvPr/>
            </p:nvSpPr>
            <p:spPr>
              <a:xfrm>
                <a:off x="4258853" y="1773850"/>
                <a:ext cx="128300" cy="128325"/>
              </a:xfrm>
              <a:custGeom>
                <a:rect b="b" l="l" r="r" t="t"/>
                <a:pathLst>
                  <a:path extrusionOk="0" h="5133" w="5132">
                    <a:moveTo>
                      <a:pt x="0" y="1"/>
                    </a:moveTo>
                    <a:lnTo>
                      <a:pt x="0" y="5132"/>
                    </a:lnTo>
                    <a:lnTo>
                      <a:pt x="5132" y="5132"/>
                    </a:lnTo>
                    <a:lnTo>
                      <a:pt x="5132"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76"/>
              <p:cNvSpPr/>
              <p:nvPr/>
            </p:nvSpPr>
            <p:spPr>
              <a:xfrm>
                <a:off x="4217478" y="1854825"/>
                <a:ext cx="86925" cy="86925"/>
              </a:xfrm>
              <a:custGeom>
                <a:rect b="b" l="l" r="r" t="t"/>
                <a:pathLst>
                  <a:path extrusionOk="0" h="3477" w="3477">
                    <a:moveTo>
                      <a:pt x="0" y="0"/>
                    </a:moveTo>
                    <a:lnTo>
                      <a:pt x="0" y="3477"/>
                    </a:lnTo>
                    <a:lnTo>
                      <a:pt x="3477" y="3477"/>
                    </a:lnTo>
                    <a:lnTo>
                      <a:pt x="347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76"/>
              <p:cNvSpPr/>
              <p:nvPr/>
            </p:nvSpPr>
            <p:spPr>
              <a:xfrm>
                <a:off x="4118053" y="1723850"/>
                <a:ext cx="80100" cy="80100"/>
              </a:xfrm>
              <a:custGeom>
                <a:rect b="b" l="l" r="r" t="t"/>
                <a:pathLst>
                  <a:path extrusionOk="0" h="3204" w="3204">
                    <a:moveTo>
                      <a:pt x="1" y="1"/>
                    </a:moveTo>
                    <a:lnTo>
                      <a:pt x="1" y="3203"/>
                    </a:lnTo>
                    <a:lnTo>
                      <a:pt x="3203" y="3203"/>
                    </a:lnTo>
                    <a:lnTo>
                      <a:pt x="320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76"/>
              <p:cNvSpPr/>
              <p:nvPr/>
            </p:nvSpPr>
            <p:spPr>
              <a:xfrm>
                <a:off x="4375528" y="1654800"/>
                <a:ext cx="41700" cy="41700"/>
              </a:xfrm>
              <a:custGeom>
                <a:rect b="b" l="l" r="r" t="t"/>
                <a:pathLst>
                  <a:path extrusionOk="0" h="1668" w="1668">
                    <a:moveTo>
                      <a:pt x="0" y="0"/>
                    </a:moveTo>
                    <a:lnTo>
                      <a:pt x="0" y="1667"/>
                    </a:lnTo>
                    <a:lnTo>
                      <a:pt x="1667" y="1667"/>
                    </a:lnTo>
                    <a:lnTo>
                      <a:pt x="166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76"/>
              <p:cNvSpPr/>
              <p:nvPr/>
            </p:nvSpPr>
            <p:spPr>
              <a:xfrm>
                <a:off x="490525" y="2790350"/>
                <a:ext cx="104500" cy="104800"/>
              </a:xfrm>
              <a:custGeom>
                <a:rect b="b" l="l" r="r" t="t"/>
                <a:pathLst>
                  <a:path extrusionOk="0" h="4192" w="4180">
                    <a:moveTo>
                      <a:pt x="1" y="1"/>
                    </a:moveTo>
                    <a:lnTo>
                      <a:pt x="1" y="4192"/>
                    </a:lnTo>
                    <a:lnTo>
                      <a:pt x="4180" y="4192"/>
                    </a:lnTo>
                    <a:lnTo>
                      <a:pt x="41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76"/>
              <p:cNvSpPr/>
              <p:nvPr/>
            </p:nvSpPr>
            <p:spPr>
              <a:xfrm>
                <a:off x="558975" y="2852275"/>
                <a:ext cx="118800" cy="118775"/>
              </a:xfrm>
              <a:custGeom>
                <a:rect b="b" l="l" r="r" t="t"/>
                <a:pathLst>
                  <a:path extrusionOk="0" h="4751" w="4752">
                    <a:moveTo>
                      <a:pt x="1" y="0"/>
                    </a:moveTo>
                    <a:lnTo>
                      <a:pt x="1" y="4751"/>
                    </a:lnTo>
                    <a:lnTo>
                      <a:pt x="4752" y="4751"/>
                    </a:lnTo>
                    <a:lnTo>
                      <a:pt x="4752"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76"/>
              <p:cNvSpPr/>
              <p:nvPr/>
            </p:nvSpPr>
            <p:spPr>
              <a:xfrm>
                <a:off x="458675" y="2572775"/>
                <a:ext cx="63425" cy="63425"/>
              </a:xfrm>
              <a:custGeom>
                <a:rect b="b" l="l" r="r" t="t"/>
                <a:pathLst>
                  <a:path extrusionOk="0" h="2537" w="2537">
                    <a:moveTo>
                      <a:pt x="1" y="0"/>
                    </a:moveTo>
                    <a:lnTo>
                      <a:pt x="1" y="2536"/>
                    </a:lnTo>
                    <a:lnTo>
                      <a:pt x="2537" y="2536"/>
                    </a:lnTo>
                    <a:lnTo>
                      <a:pt x="253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76"/>
              <p:cNvSpPr/>
              <p:nvPr/>
            </p:nvSpPr>
            <p:spPr>
              <a:xfrm>
                <a:off x="956851" y="929210"/>
                <a:ext cx="104606" cy="104144"/>
              </a:xfrm>
              <a:custGeom>
                <a:rect b="b" l="l" r="r" t="t"/>
                <a:pathLst>
                  <a:path extrusionOk="0" h="2478" w="2489">
                    <a:moveTo>
                      <a:pt x="0" y="1"/>
                    </a:moveTo>
                    <a:lnTo>
                      <a:pt x="0" y="2477"/>
                    </a:lnTo>
                    <a:lnTo>
                      <a:pt x="2489" y="2477"/>
                    </a:lnTo>
                    <a:lnTo>
                      <a:pt x="248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76"/>
              <p:cNvSpPr/>
              <p:nvPr/>
            </p:nvSpPr>
            <p:spPr>
              <a:xfrm>
                <a:off x="875274" y="990781"/>
                <a:ext cx="121628" cy="121123"/>
              </a:xfrm>
              <a:custGeom>
                <a:rect b="b" l="l" r="r" t="t"/>
                <a:pathLst>
                  <a:path extrusionOk="0" h="2882" w="2894">
                    <a:moveTo>
                      <a:pt x="1" y="0"/>
                    </a:moveTo>
                    <a:lnTo>
                      <a:pt x="1" y="2882"/>
                    </a:lnTo>
                    <a:lnTo>
                      <a:pt x="2894" y="2882"/>
                    </a:lnTo>
                    <a:lnTo>
                      <a:pt x="289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76"/>
              <p:cNvSpPr/>
              <p:nvPr/>
            </p:nvSpPr>
            <p:spPr>
              <a:xfrm>
                <a:off x="763689" y="893192"/>
                <a:ext cx="126125" cy="126125"/>
              </a:xfrm>
              <a:custGeom>
                <a:rect b="b" l="l" r="r" t="t"/>
                <a:pathLst>
                  <a:path extrusionOk="0" h="3001" w="3001">
                    <a:moveTo>
                      <a:pt x="1" y="1"/>
                    </a:moveTo>
                    <a:lnTo>
                      <a:pt x="1" y="3001"/>
                    </a:lnTo>
                    <a:lnTo>
                      <a:pt x="3001" y="3001"/>
                    </a:lnTo>
                    <a:lnTo>
                      <a:pt x="3001"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76"/>
              <p:cNvSpPr/>
              <p:nvPr/>
            </p:nvSpPr>
            <p:spPr>
              <a:xfrm>
                <a:off x="661097" y="943752"/>
                <a:ext cx="47071" cy="46566"/>
              </a:xfrm>
              <a:custGeom>
                <a:rect b="b" l="l" r="r" t="t"/>
                <a:pathLst>
                  <a:path extrusionOk="0" h="1108" w="1120">
                    <a:moveTo>
                      <a:pt x="1" y="0"/>
                    </a:moveTo>
                    <a:lnTo>
                      <a:pt x="1" y="1107"/>
                    </a:lnTo>
                    <a:lnTo>
                      <a:pt x="1120" y="1107"/>
                    </a:lnTo>
                    <a:lnTo>
                      <a:pt x="1120"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76"/>
              <p:cNvSpPr/>
              <p:nvPr/>
            </p:nvSpPr>
            <p:spPr>
              <a:xfrm>
                <a:off x="716155" y="1164400"/>
                <a:ext cx="71111" cy="70606"/>
              </a:xfrm>
              <a:custGeom>
                <a:rect b="b" l="l" r="r" t="t"/>
                <a:pathLst>
                  <a:path extrusionOk="0" h="1680" w="1692">
                    <a:moveTo>
                      <a:pt x="0" y="1"/>
                    </a:moveTo>
                    <a:lnTo>
                      <a:pt x="0" y="1680"/>
                    </a:lnTo>
                    <a:lnTo>
                      <a:pt x="1691" y="1680"/>
                    </a:lnTo>
                    <a:lnTo>
                      <a:pt x="1691"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76"/>
              <p:cNvSpPr/>
              <p:nvPr/>
            </p:nvSpPr>
            <p:spPr>
              <a:xfrm>
                <a:off x="2177396" y="790252"/>
                <a:ext cx="163003" cy="162972"/>
              </a:xfrm>
              <a:custGeom>
                <a:rect b="b" l="l" r="r" t="t"/>
                <a:pathLst>
                  <a:path extrusionOk="0" h="4049" w="4049">
                    <a:moveTo>
                      <a:pt x="0" y="0"/>
                    </a:moveTo>
                    <a:lnTo>
                      <a:pt x="0" y="4048"/>
                    </a:lnTo>
                    <a:lnTo>
                      <a:pt x="4048" y="4048"/>
                    </a:lnTo>
                    <a:lnTo>
                      <a:pt x="4048"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76"/>
              <p:cNvSpPr/>
              <p:nvPr/>
            </p:nvSpPr>
            <p:spPr>
              <a:xfrm>
                <a:off x="2093017" y="914828"/>
                <a:ext cx="128502" cy="127995"/>
              </a:xfrm>
              <a:custGeom>
                <a:rect b="b" l="l" r="r" t="t"/>
                <a:pathLst>
                  <a:path extrusionOk="0" h="3180" w="3192">
                    <a:moveTo>
                      <a:pt x="1" y="1"/>
                    </a:moveTo>
                    <a:lnTo>
                      <a:pt x="1" y="3180"/>
                    </a:lnTo>
                    <a:lnTo>
                      <a:pt x="3192" y="3180"/>
                    </a:lnTo>
                    <a:lnTo>
                      <a:pt x="3192"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76"/>
              <p:cNvSpPr/>
              <p:nvPr/>
            </p:nvSpPr>
            <p:spPr>
              <a:xfrm>
                <a:off x="1957392" y="806030"/>
                <a:ext cx="82971" cy="83438"/>
              </a:xfrm>
              <a:custGeom>
                <a:rect b="b" l="l" r="r" t="t"/>
                <a:pathLst>
                  <a:path extrusionOk="0" h="2073" w="2061">
                    <a:moveTo>
                      <a:pt x="0" y="1"/>
                    </a:moveTo>
                    <a:lnTo>
                      <a:pt x="0" y="2073"/>
                    </a:lnTo>
                    <a:lnTo>
                      <a:pt x="2060" y="2073"/>
                    </a:lnTo>
                    <a:lnTo>
                      <a:pt x="206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76"/>
              <p:cNvSpPr/>
              <p:nvPr/>
            </p:nvSpPr>
            <p:spPr>
              <a:xfrm>
                <a:off x="2354727" y="694857"/>
                <a:ext cx="55153" cy="55143"/>
              </a:xfrm>
              <a:custGeom>
                <a:rect b="b" l="l" r="r" t="t"/>
                <a:pathLst>
                  <a:path extrusionOk="0" h="1370" w="1370">
                    <a:moveTo>
                      <a:pt x="1" y="1"/>
                    </a:moveTo>
                    <a:lnTo>
                      <a:pt x="1" y="1370"/>
                    </a:lnTo>
                    <a:lnTo>
                      <a:pt x="1370" y="1370"/>
                    </a:lnTo>
                    <a:lnTo>
                      <a:pt x="137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76"/>
              <p:cNvSpPr/>
              <p:nvPr/>
            </p:nvSpPr>
            <p:spPr>
              <a:xfrm>
                <a:off x="1665075" y="2197575"/>
                <a:ext cx="964725" cy="752350"/>
              </a:xfrm>
              <a:custGeom>
                <a:rect b="b" l="l" r="r" t="t"/>
                <a:pathLst>
                  <a:path extrusionOk="0" h="30094" w="38589">
                    <a:moveTo>
                      <a:pt x="21964" y="1"/>
                    </a:moveTo>
                    <a:cubicBezTo>
                      <a:pt x="11982" y="1"/>
                      <a:pt x="5037" y="6955"/>
                      <a:pt x="3692" y="8746"/>
                    </a:cubicBezTo>
                    <a:cubicBezTo>
                      <a:pt x="1" y="13627"/>
                      <a:pt x="4049" y="15020"/>
                      <a:pt x="5668" y="17890"/>
                    </a:cubicBezTo>
                    <a:cubicBezTo>
                      <a:pt x="7275" y="20771"/>
                      <a:pt x="9430" y="26605"/>
                      <a:pt x="9430" y="26605"/>
                    </a:cubicBezTo>
                    <a:lnTo>
                      <a:pt x="15360" y="30093"/>
                    </a:lnTo>
                    <a:cubicBezTo>
                      <a:pt x="15360" y="30093"/>
                      <a:pt x="31147" y="28391"/>
                      <a:pt x="31600" y="28296"/>
                    </a:cubicBezTo>
                    <a:cubicBezTo>
                      <a:pt x="32040" y="28212"/>
                      <a:pt x="38589" y="21569"/>
                      <a:pt x="37612" y="11794"/>
                    </a:cubicBezTo>
                    <a:cubicBezTo>
                      <a:pt x="36624" y="2019"/>
                      <a:pt x="24956" y="209"/>
                      <a:pt x="24956" y="209"/>
                    </a:cubicBezTo>
                    <a:cubicBezTo>
                      <a:pt x="23932" y="66"/>
                      <a:pt x="22933" y="1"/>
                      <a:pt x="219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76"/>
              <p:cNvSpPr/>
              <p:nvPr/>
            </p:nvSpPr>
            <p:spPr>
              <a:xfrm>
                <a:off x="1715975" y="2200400"/>
                <a:ext cx="756375" cy="588800"/>
              </a:xfrm>
              <a:custGeom>
                <a:rect b="b" l="l" r="r" t="t"/>
                <a:pathLst>
                  <a:path extrusionOk="0" h="23552" w="30255">
                    <a:moveTo>
                      <a:pt x="9359" y="21110"/>
                    </a:moveTo>
                    <a:cubicBezTo>
                      <a:pt x="9359" y="21110"/>
                      <a:pt x="10347" y="17884"/>
                      <a:pt x="4168" y="14586"/>
                    </a:cubicBezTo>
                    <a:cubicBezTo>
                      <a:pt x="1" y="12347"/>
                      <a:pt x="7120" y="1"/>
                      <a:pt x="18229" y="1013"/>
                    </a:cubicBezTo>
                    <a:cubicBezTo>
                      <a:pt x="29361" y="2025"/>
                      <a:pt x="30254" y="10847"/>
                      <a:pt x="29207" y="13074"/>
                    </a:cubicBezTo>
                    <a:cubicBezTo>
                      <a:pt x="28147" y="15312"/>
                      <a:pt x="23492" y="16169"/>
                      <a:pt x="23039" y="19181"/>
                    </a:cubicBezTo>
                    <a:cubicBezTo>
                      <a:pt x="22599" y="22182"/>
                      <a:pt x="13347" y="23551"/>
                      <a:pt x="9359" y="2111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76"/>
              <p:cNvSpPr/>
              <p:nvPr/>
            </p:nvSpPr>
            <p:spPr>
              <a:xfrm>
                <a:off x="1611200" y="1598875"/>
                <a:ext cx="829600" cy="788875"/>
              </a:xfrm>
              <a:custGeom>
                <a:rect b="b" l="l" r="r" t="t"/>
                <a:pathLst>
                  <a:path extrusionOk="0" h="31555" w="33184">
                    <a:moveTo>
                      <a:pt x="13371" y="1"/>
                    </a:moveTo>
                    <a:cubicBezTo>
                      <a:pt x="12914" y="1"/>
                      <a:pt x="12507" y="66"/>
                      <a:pt x="12169" y="213"/>
                    </a:cubicBezTo>
                    <a:cubicBezTo>
                      <a:pt x="11288" y="582"/>
                      <a:pt x="10788" y="1356"/>
                      <a:pt x="10502" y="2249"/>
                    </a:cubicBezTo>
                    <a:cubicBezTo>
                      <a:pt x="8549" y="2368"/>
                      <a:pt x="6680" y="2690"/>
                      <a:pt x="4918" y="3238"/>
                    </a:cubicBezTo>
                    <a:cubicBezTo>
                      <a:pt x="1036" y="4452"/>
                      <a:pt x="1" y="6405"/>
                      <a:pt x="155" y="8345"/>
                    </a:cubicBezTo>
                    <a:cubicBezTo>
                      <a:pt x="417" y="11405"/>
                      <a:pt x="3775" y="14429"/>
                      <a:pt x="3775" y="14429"/>
                    </a:cubicBezTo>
                    <a:cubicBezTo>
                      <a:pt x="3775" y="14429"/>
                      <a:pt x="977" y="15322"/>
                      <a:pt x="1620" y="16715"/>
                    </a:cubicBezTo>
                    <a:cubicBezTo>
                      <a:pt x="2239" y="18120"/>
                      <a:pt x="4287" y="19013"/>
                      <a:pt x="4287" y="19013"/>
                    </a:cubicBezTo>
                    <a:lnTo>
                      <a:pt x="4287" y="19025"/>
                    </a:lnTo>
                    <a:cubicBezTo>
                      <a:pt x="4287" y="19025"/>
                      <a:pt x="4263" y="19037"/>
                      <a:pt x="4263" y="19061"/>
                    </a:cubicBezTo>
                    <a:cubicBezTo>
                      <a:pt x="4251" y="19073"/>
                      <a:pt x="4251" y="19073"/>
                      <a:pt x="4251" y="19085"/>
                    </a:cubicBezTo>
                    <a:cubicBezTo>
                      <a:pt x="4251" y="19097"/>
                      <a:pt x="4239" y="19097"/>
                      <a:pt x="4239" y="19120"/>
                    </a:cubicBezTo>
                    <a:cubicBezTo>
                      <a:pt x="4203" y="19204"/>
                      <a:pt x="4168" y="19311"/>
                      <a:pt x="4108" y="19466"/>
                    </a:cubicBezTo>
                    <a:lnTo>
                      <a:pt x="4061" y="19609"/>
                    </a:lnTo>
                    <a:cubicBezTo>
                      <a:pt x="3942" y="19990"/>
                      <a:pt x="3763" y="20525"/>
                      <a:pt x="3644" y="21180"/>
                    </a:cubicBezTo>
                    <a:cubicBezTo>
                      <a:pt x="3632" y="21252"/>
                      <a:pt x="3608" y="21347"/>
                      <a:pt x="3596" y="21418"/>
                    </a:cubicBezTo>
                    <a:cubicBezTo>
                      <a:pt x="3334" y="22942"/>
                      <a:pt x="3310" y="24954"/>
                      <a:pt x="4311" y="26800"/>
                    </a:cubicBezTo>
                    <a:cubicBezTo>
                      <a:pt x="4942" y="27955"/>
                      <a:pt x="5977" y="29038"/>
                      <a:pt x="7621" y="29919"/>
                    </a:cubicBezTo>
                    <a:cubicBezTo>
                      <a:pt x="8394" y="30336"/>
                      <a:pt x="9311" y="30693"/>
                      <a:pt x="10395" y="30991"/>
                    </a:cubicBezTo>
                    <a:cubicBezTo>
                      <a:pt x="11850" y="31385"/>
                      <a:pt x="13285" y="31555"/>
                      <a:pt x="14675" y="31555"/>
                    </a:cubicBezTo>
                    <a:cubicBezTo>
                      <a:pt x="23151" y="31555"/>
                      <a:pt x="30004" y="25264"/>
                      <a:pt x="30004" y="25264"/>
                    </a:cubicBezTo>
                    <a:cubicBezTo>
                      <a:pt x="30004" y="25264"/>
                      <a:pt x="33183" y="12036"/>
                      <a:pt x="31397" y="8464"/>
                    </a:cubicBezTo>
                    <a:cubicBezTo>
                      <a:pt x="30623" y="6940"/>
                      <a:pt x="27504" y="5166"/>
                      <a:pt x="23361" y="3904"/>
                    </a:cubicBezTo>
                    <a:cubicBezTo>
                      <a:pt x="21582" y="2860"/>
                      <a:pt x="16390" y="1"/>
                      <a:pt x="133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76"/>
              <p:cNvSpPr/>
              <p:nvPr/>
            </p:nvSpPr>
            <p:spPr>
              <a:xfrm>
                <a:off x="1614775" y="1806900"/>
                <a:ext cx="763800" cy="539675"/>
              </a:xfrm>
              <a:custGeom>
                <a:rect b="b" l="l" r="r" t="t"/>
                <a:pathLst>
                  <a:path extrusionOk="0" h="21587" w="30552">
                    <a:moveTo>
                      <a:pt x="0" y="0"/>
                    </a:moveTo>
                    <a:lnTo>
                      <a:pt x="0" y="0"/>
                    </a:lnTo>
                    <a:cubicBezTo>
                      <a:pt x="250" y="3072"/>
                      <a:pt x="3620" y="6096"/>
                      <a:pt x="3620" y="6096"/>
                    </a:cubicBezTo>
                    <a:cubicBezTo>
                      <a:pt x="3620" y="6096"/>
                      <a:pt x="822" y="6989"/>
                      <a:pt x="1465" y="8382"/>
                    </a:cubicBezTo>
                    <a:cubicBezTo>
                      <a:pt x="2084" y="9787"/>
                      <a:pt x="4120" y="10680"/>
                      <a:pt x="4120" y="10680"/>
                    </a:cubicBezTo>
                    <a:lnTo>
                      <a:pt x="4120" y="10692"/>
                    </a:lnTo>
                    <a:cubicBezTo>
                      <a:pt x="4120" y="10692"/>
                      <a:pt x="4108" y="10704"/>
                      <a:pt x="4108" y="10716"/>
                    </a:cubicBezTo>
                    <a:cubicBezTo>
                      <a:pt x="4096" y="10740"/>
                      <a:pt x="4096" y="10740"/>
                      <a:pt x="4096" y="10752"/>
                    </a:cubicBezTo>
                    <a:cubicBezTo>
                      <a:pt x="4096" y="10764"/>
                      <a:pt x="4084" y="10764"/>
                      <a:pt x="4084" y="10776"/>
                    </a:cubicBezTo>
                    <a:cubicBezTo>
                      <a:pt x="4049" y="10871"/>
                      <a:pt x="4001" y="10966"/>
                      <a:pt x="3941" y="11133"/>
                    </a:cubicBezTo>
                    <a:lnTo>
                      <a:pt x="3906" y="11264"/>
                    </a:lnTo>
                    <a:cubicBezTo>
                      <a:pt x="3787" y="11657"/>
                      <a:pt x="3608" y="12192"/>
                      <a:pt x="3489" y="12847"/>
                    </a:cubicBezTo>
                    <a:cubicBezTo>
                      <a:pt x="3465" y="12919"/>
                      <a:pt x="3453" y="13014"/>
                      <a:pt x="3441" y="13085"/>
                    </a:cubicBezTo>
                    <a:cubicBezTo>
                      <a:pt x="3167" y="14609"/>
                      <a:pt x="3156" y="16610"/>
                      <a:pt x="4156" y="18455"/>
                    </a:cubicBezTo>
                    <a:cubicBezTo>
                      <a:pt x="4775" y="19622"/>
                      <a:pt x="5823" y="20705"/>
                      <a:pt x="7454" y="21586"/>
                    </a:cubicBezTo>
                    <a:cubicBezTo>
                      <a:pt x="7668" y="21456"/>
                      <a:pt x="7859" y="21313"/>
                      <a:pt x="8049" y="21194"/>
                    </a:cubicBezTo>
                    <a:cubicBezTo>
                      <a:pt x="8442" y="20955"/>
                      <a:pt x="8930" y="20301"/>
                      <a:pt x="9454" y="19515"/>
                    </a:cubicBezTo>
                    <a:lnTo>
                      <a:pt x="14109" y="20455"/>
                    </a:lnTo>
                    <a:lnTo>
                      <a:pt x="20491" y="21015"/>
                    </a:lnTo>
                    <a:cubicBezTo>
                      <a:pt x="20491" y="21015"/>
                      <a:pt x="30552" y="17848"/>
                      <a:pt x="27575" y="14848"/>
                    </a:cubicBezTo>
                    <a:cubicBezTo>
                      <a:pt x="24599" y="11871"/>
                      <a:pt x="25813" y="3799"/>
                      <a:pt x="25813" y="3799"/>
                    </a:cubicBezTo>
                    <a:lnTo>
                      <a:pt x="25813" y="3799"/>
                    </a:lnTo>
                    <a:cubicBezTo>
                      <a:pt x="24852" y="3937"/>
                      <a:pt x="23788" y="3998"/>
                      <a:pt x="22655" y="3998"/>
                    </a:cubicBezTo>
                    <a:cubicBezTo>
                      <a:pt x="14992" y="3998"/>
                      <a:pt x="4139" y="1173"/>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76"/>
              <p:cNvSpPr/>
              <p:nvPr/>
            </p:nvSpPr>
            <p:spPr>
              <a:xfrm>
                <a:off x="2441950" y="2667725"/>
                <a:ext cx="606350" cy="1075450"/>
              </a:xfrm>
              <a:custGeom>
                <a:rect b="b" l="l" r="r" t="t"/>
                <a:pathLst>
                  <a:path extrusionOk="0" h="43018" w="24254">
                    <a:moveTo>
                      <a:pt x="4144" y="0"/>
                    </a:moveTo>
                    <a:lnTo>
                      <a:pt x="1" y="13180"/>
                    </a:lnTo>
                    <a:lnTo>
                      <a:pt x="799" y="15228"/>
                    </a:lnTo>
                    <a:lnTo>
                      <a:pt x="11800" y="43017"/>
                    </a:lnTo>
                    <a:lnTo>
                      <a:pt x="24254" y="41160"/>
                    </a:lnTo>
                    <a:cubicBezTo>
                      <a:pt x="24254" y="41160"/>
                      <a:pt x="23242" y="34897"/>
                      <a:pt x="21754" y="27742"/>
                    </a:cubicBezTo>
                    <a:cubicBezTo>
                      <a:pt x="20242" y="20396"/>
                      <a:pt x="18217" y="12109"/>
                      <a:pt x="16265" y="8680"/>
                    </a:cubicBezTo>
                    <a:cubicBezTo>
                      <a:pt x="12431" y="1929"/>
                      <a:pt x="4144" y="0"/>
                      <a:pt x="4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76"/>
              <p:cNvSpPr/>
              <p:nvPr/>
            </p:nvSpPr>
            <p:spPr>
              <a:xfrm>
                <a:off x="2461900" y="3004675"/>
                <a:ext cx="586400" cy="738500"/>
              </a:xfrm>
              <a:custGeom>
                <a:rect b="b" l="l" r="r" t="t"/>
                <a:pathLst>
                  <a:path extrusionOk="0" h="29540" w="23456">
                    <a:moveTo>
                      <a:pt x="3680" y="0"/>
                    </a:moveTo>
                    <a:lnTo>
                      <a:pt x="1" y="1750"/>
                    </a:lnTo>
                    <a:lnTo>
                      <a:pt x="11002" y="29539"/>
                    </a:lnTo>
                    <a:lnTo>
                      <a:pt x="23456" y="27682"/>
                    </a:lnTo>
                    <a:cubicBezTo>
                      <a:pt x="23456" y="27682"/>
                      <a:pt x="22444" y="21419"/>
                      <a:pt x="20979" y="14276"/>
                    </a:cubicBezTo>
                    <a:cubicBezTo>
                      <a:pt x="20846" y="14257"/>
                      <a:pt x="20711" y="14248"/>
                      <a:pt x="20573" y="14248"/>
                    </a:cubicBezTo>
                    <a:cubicBezTo>
                      <a:pt x="19725" y="14248"/>
                      <a:pt x="18789" y="14606"/>
                      <a:pt x="17765" y="15466"/>
                    </a:cubicBezTo>
                    <a:cubicBezTo>
                      <a:pt x="16886" y="16202"/>
                      <a:pt x="16011" y="16525"/>
                      <a:pt x="15151" y="16525"/>
                    </a:cubicBezTo>
                    <a:cubicBezTo>
                      <a:pt x="9005" y="16525"/>
                      <a:pt x="3680" y="0"/>
                      <a:pt x="3680" y="0"/>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76"/>
              <p:cNvSpPr/>
              <p:nvPr/>
            </p:nvSpPr>
            <p:spPr>
              <a:xfrm>
                <a:off x="2879525" y="2210825"/>
                <a:ext cx="710225" cy="570325"/>
              </a:xfrm>
              <a:custGeom>
                <a:rect b="b" l="l" r="r" t="t"/>
                <a:pathLst>
                  <a:path extrusionOk="0" h="22813" w="28409">
                    <a:moveTo>
                      <a:pt x="25063" y="22813"/>
                    </a:moveTo>
                    <a:lnTo>
                      <a:pt x="0" y="22813"/>
                    </a:lnTo>
                    <a:lnTo>
                      <a:pt x="3346" y="0"/>
                    </a:lnTo>
                    <a:lnTo>
                      <a:pt x="284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76"/>
              <p:cNvSpPr/>
              <p:nvPr/>
            </p:nvSpPr>
            <p:spPr>
              <a:xfrm>
                <a:off x="2836350" y="2210825"/>
                <a:ext cx="710525" cy="570325"/>
              </a:xfrm>
              <a:custGeom>
                <a:rect b="b" l="l" r="r" t="t"/>
                <a:pathLst>
                  <a:path extrusionOk="0" h="22813" w="28421">
                    <a:moveTo>
                      <a:pt x="25063" y="22813"/>
                    </a:moveTo>
                    <a:lnTo>
                      <a:pt x="1" y="22813"/>
                    </a:lnTo>
                    <a:lnTo>
                      <a:pt x="3358" y="0"/>
                    </a:lnTo>
                    <a:lnTo>
                      <a:pt x="284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76"/>
              <p:cNvSpPr/>
              <p:nvPr/>
            </p:nvSpPr>
            <p:spPr>
              <a:xfrm>
                <a:off x="3052450" y="2407875"/>
                <a:ext cx="302750" cy="220875"/>
              </a:xfrm>
              <a:custGeom>
                <a:rect b="b" l="l" r="r" t="t"/>
                <a:pathLst>
                  <a:path extrusionOk="0" h="8835" w="12110">
                    <a:moveTo>
                      <a:pt x="6061" y="0"/>
                    </a:moveTo>
                    <a:cubicBezTo>
                      <a:pt x="2715" y="0"/>
                      <a:pt x="1" y="1977"/>
                      <a:pt x="1" y="4417"/>
                    </a:cubicBezTo>
                    <a:cubicBezTo>
                      <a:pt x="1" y="6858"/>
                      <a:pt x="2715" y="8835"/>
                      <a:pt x="6061" y="8835"/>
                    </a:cubicBezTo>
                    <a:cubicBezTo>
                      <a:pt x="9407" y="8835"/>
                      <a:pt x="12109" y="6858"/>
                      <a:pt x="12109" y="4417"/>
                    </a:cubicBezTo>
                    <a:cubicBezTo>
                      <a:pt x="12109" y="1977"/>
                      <a:pt x="9407" y="0"/>
                      <a:pt x="60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76"/>
              <p:cNvSpPr/>
              <p:nvPr/>
            </p:nvSpPr>
            <p:spPr>
              <a:xfrm>
                <a:off x="2836350" y="2210825"/>
                <a:ext cx="710525" cy="570325"/>
              </a:xfrm>
              <a:custGeom>
                <a:rect b="b" l="l" r="r" t="t"/>
                <a:pathLst>
                  <a:path extrusionOk="0" fill="none" h="22813" w="28421">
                    <a:moveTo>
                      <a:pt x="1" y="22813"/>
                    </a:moveTo>
                    <a:lnTo>
                      <a:pt x="3358" y="0"/>
                    </a:lnTo>
                    <a:lnTo>
                      <a:pt x="28421" y="0"/>
                    </a:lnTo>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76"/>
              <p:cNvSpPr/>
              <p:nvPr/>
            </p:nvSpPr>
            <p:spPr>
              <a:xfrm>
                <a:off x="2959575" y="2468600"/>
                <a:ext cx="367925" cy="641175"/>
              </a:xfrm>
              <a:custGeom>
                <a:rect b="b" l="l" r="r" t="t"/>
                <a:pathLst>
                  <a:path extrusionOk="0" h="25647" w="14717">
                    <a:moveTo>
                      <a:pt x="14669" y="11025"/>
                    </a:moveTo>
                    <a:cubicBezTo>
                      <a:pt x="14717" y="12180"/>
                      <a:pt x="13824" y="13585"/>
                      <a:pt x="12693" y="14883"/>
                    </a:cubicBezTo>
                    <a:cubicBezTo>
                      <a:pt x="10740" y="17109"/>
                      <a:pt x="8049" y="19074"/>
                      <a:pt x="8049" y="19074"/>
                    </a:cubicBezTo>
                    <a:lnTo>
                      <a:pt x="6406" y="25360"/>
                    </a:lnTo>
                    <a:cubicBezTo>
                      <a:pt x="4894" y="25646"/>
                      <a:pt x="2358" y="25003"/>
                      <a:pt x="977" y="24586"/>
                    </a:cubicBezTo>
                    <a:cubicBezTo>
                      <a:pt x="382" y="24408"/>
                      <a:pt x="1" y="24277"/>
                      <a:pt x="1" y="24277"/>
                    </a:cubicBezTo>
                    <a:cubicBezTo>
                      <a:pt x="1" y="24277"/>
                      <a:pt x="179" y="23896"/>
                      <a:pt x="477" y="23324"/>
                    </a:cubicBezTo>
                    <a:cubicBezTo>
                      <a:pt x="1203" y="21872"/>
                      <a:pt x="2596" y="19074"/>
                      <a:pt x="3704" y="17014"/>
                    </a:cubicBezTo>
                    <a:cubicBezTo>
                      <a:pt x="4192" y="16085"/>
                      <a:pt x="4620" y="15300"/>
                      <a:pt x="4906" y="14871"/>
                    </a:cubicBezTo>
                    <a:cubicBezTo>
                      <a:pt x="6037" y="13085"/>
                      <a:pt x="6799" y="12466"/>
                      <a:pt x="6799" y="12466"/>
                    </a:cubicBezTo>
                    <a:cubicBezTo>
                      <a:pt x="6799" y="12466"/>
                      <a:pt x="4001" y="7882"/>
                      <a:pt x="4966" y="7620"/>
                    </a:cubicBezTo>
                    <a:cubicBezTo>
                      <a:pt x="5894" y="7346"/>
                      <a:pt x="8430" y="10251"/>
                      <a:pt x="8633" y="10477"/>
                    </a:cubicBezTo>
                    <a:cubicBezTo>
                      <a:pt x="8478" y="10180"/>
                      <a:pt x="5894" y="4882"/>
                      <a:pt x="6609" y="4405"/>
                    </a:cubicBezTo>
                    <a:cubicBezTo>
                      <a:pt x="7347" y="3929"/>
                      <a:pt x="10193" y="8275"/>
                      <a:pt x="10276" y="8406"/>
                    </a:cubicBezTo>
                    <a:cubicBezTo>
                      <a:pt x="10205" y="8239"/>
                      <a:pt x="7538" y="2012"/>
                      <a:pt x="8752" y="1869"/>
                    </a:cubicBezTo>
                    <a:cubicBezTo>
                      <a:pt x="9978" y="1738"/>
                      <a:pt x="12086" y="6298"/>
                      <a:pt x="12086" y="6298"/>
                    </a:cubicBezTo>
                    <a:cubicBezTo>
                      <a:pt x="12086" y="6298"/>
                      <a:pt x="11609" y="262"/>
                      <a:pt x="12931" y="119"/>
                    </a:cubicBezTo>
                    <a:cubicBezTo>
                      <a:pt x="13955" y="0"/>
                      <a:pt x="14610" y="9525"/>
                      <a:pt x="14669" y="11025"/>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76"/>
              <p:cNvSpPr/>
              <p:nvPr/>
            </p:nvSpPr>
            <p:spPr>
              <a:xfrm>
                <a:off x="636975" y="1891125"/>
                <a:ext cx="308400" cy="546525"/>
              </a:xfrm>
              <a:custGeom>
                <a:rect b="b" l="l" r="r" t="t"/>
                <a:pathLst>
                  <a:path extrusionOk="0" h="21861" w="12336">
                    <a:moveTo>
                      <a:pt x="11347" y="17491"/>
                    </a:moveTo>
                    <a:cubicBezTo>
                      <a:pt x="11121" y="18682"/>
                      <a:pt x="10930" y="19527"/>
                      <a:pt x="10930" y="19527"/>
                    </a:cubicBezTo>
                    <a:cubicBezTo>
                      <a:pt x="9204" y="21289"/>
                      <a:pt x="5680" y="21861"/>
                      <a:pt x="5680" y="21861"/>
                    </a:cubicBezTo>
                    <a:cubicBezTo>
                      <a:pt x="5680" y="21861"/>
                      <a:pt x="4763" y="20765"/>
                      <a:pt x="3703" y="19277"/>
                    </a:cubicBezTo>
                    <a:lnTo>
                      <a:pt x="3691" y="19253"/>
                    </a:lnTo>
                    <a:cubicBezTo>
                      <a:pt x="3679" y="19229"/>
                      <a:pt x="3644" y="19194"/>
                      <a:pt x="3632" y="19170"/>
                    </a:cubicBezTo>
                    <a:cubicBezTo>
                      <a:pt x="1977" y="16824"/>
                      <a:pt x="0" y="13610"/>
                      <a:pt x="560" y="12121"/>
                    </a:cubicBezTo>
                    <a:cubicBezTo>
                      <a:pt x="917" y="11193"/>
                      <a:pt x="1596" y="10443"/>
                      <a:pt x="2334" y="9883"/>
                    </a:cubicBezTo>
                    <a:cubicBezTo>
                      <a:pt x="3477" y="9002"/>
                      <a:pt x="4822" y="8538"/>
                      <a:pt x="5442" y="8347"/>
                    </a:cubicBezTo>
                    <a:cubicBezTo>
                      <a:pt x="5680" y="8276"/>
                      <a:pt x="5823" y="8240"/>
                      <a:pt x="5823" y="8240"/>
                    </a:cubicBezTo>
                    <a:cubicBezTo>
                      <a:pt x="5823" y="8240"/>
                      <a:pt x="4596" y="561"/>
                      <a:pt x="6132" y="275"/>
                    </a:cubicBezTo>
                    <a:cubicBezTo>
                      <a:pt x="7680" y="1"/>
                      <a:pt x="9513" y="12479"/>
                      <a:pt x="9513" y="12479"/>
                    </a:cubicBezTo>
                    <a:cubicBezTo>
                      <a:pt x="9513" y="12479"/>
                      <a:pt x="10073" y="7776"/>
                      <a:pt x="11430" y="9705"/>
                    </a:cubicBezTo>
                    <a:cubicBezTo>
                      <a:pt x="12335" y="11002"/>
                      <a:pt x="11788" y="15015"/>
                      <a:pt x="11347" y="17491"/>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76"/>
              <p:cNvSpPr/>
              <p:nvPr/>
            </p:nvSpPr>
            <p:spPr>
              <a:xfrm>
                <a:off x="636975" y="2099800"/>
                <a:ext cx="283700" cy="337850"/>
              </a:xfrm>
              <a:custGeom>
                <a:rect b="b" l="l" r="r" t="t"/>
                <a:pathLst>
                  <a:path extrusionOk="0" h="13514" w="11348">
                    <a:moveTo>
                      <a:pt x="5442" y="0"/>
                    </a:moveTo>
                    <a:cubicBezTo>
                      <a:pt x="4822" y="191"/>
                      <a:pt x="3477" y="655"/>
                      <a:pt x="2334" y="1536"/>
                    </a:cubicBezTo>
                    <a:cubicBezTo>
                      <a:pt x="1596" y="2096"/>
                      <a:pt x="917" y="2846"/>
                      <a:pt x="560" y="3774"/>
                    </a:cubicBezTo>
                    <a:cubicBezTo>
                      <a:pt x="0" y="5263"/>
                      <a:pt x="1977" y="8477"/>
                      <a:pt x="3632" y="10823"/>
                    </a:cubicBezTo>
                    <a:cubicBezTo>
                      <a:pt x="3644" y="10847"/>
                      <a:pt x="3679" y="10882"/>
                      <a:pt x="3691" y="10906"/>
                    </a:cubicBezTo>
                    <a:lnTo>
                      <a:pt x="3703" y="10930"/>
                    </a:lnTo>
                    <a:cubicBezTo>
                      <a:pt x="4763" y="12418"/>
                      <a:pt x="5680" y="13514"/>
                      <a:pt x="5680" y="13514"/>
                    </a:cubicBezTo>
                    <a:cubicBezTo>
                      <a:pt x="5680" y="13514"/>
                      <a:pt x="9204" y="12942"/>
                      <a:pt x="10930" y="11180"/>
                    </a:cubicBezTo>
                    <a:cubicBezTo>
                      <a:pt x="10930" y="11180"/>
                      <a:pt x="11121" y="10335"/>
                      <a:pt x="11347" y="9144"/>
                    </a:cubicBezTo>
                    <a:lnTo>
                      <a:pt x="11347" y="9144"/>
                    </a:lnTo>
                    <a:cubicBezTo>
                      <a:pt x="10347" y="9347"/>
                      <a:pt x="9216" y="9561"/>
                      <a:pt x="8061" y="9811"/>
                    </a:cubicBezTo>
                    <a:cubicBezTo>
                      <a:pt x="8006" y="9821"/>
                      <a:pt x="7952" y="9826"/>
                      <a:pt x="7899" y="9826"/>
                    </a:cubicBezTo>
                    <a:cubicBezTo>
                      <a:pt x="7292" y="9826"/>
                      <a:pt x="6874" y="9165"/>
                      <a:pt x="7192" y="8585"/>
                    </a:cubicBezTo>
                    <a:cubicBezTo>
                      <a:pt x="7608" y="7823"/>
                      <a:pt x="7763" y="6930"/>
                      <a:pt x="7799" y="5906"/>
                    </a:cubicBezTo>
                    <a:cubicBezTo>
                      <a:pt x="7882" y="3048"/>
                      <a:pt x="5918" y="441"/>
                      <a:pt x="5918" y="441"/>
                    </a:cubicBezTo>
                    <a:lnTo>
                      <a:pt x="5442" y="0"/>
                    </a:lnTo>
                    <a:close/>
                  </a:path>
                </a:pathLst>
              </a:custGeom>
              <a:solidFill>
                <a:srgbClr val="7E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76"/>
              <p:cNvSpPr/>
              <p:nvPr/>
            </p:nvSpPr>
            <p:spPr>
              <a:xfrm>
                <a:off x="738475" y="2349525"/>
                <a:ext cx="1060275" cy="901925"/>
              </a:xfrm>
              <a:custGeom>
                <a:rect b="b" l="l" r="r" t="t"/>
                <a:pathLst>
                  <a:path extrusionOk="0" h="36077" w="42411">
                    <a:moveTo>
                      <a:pt x="7751" y="1"/>
                    </a:moveTo>
                    <a:lnTo>
                      <a:pt x="0" y="2144"/>
                    </a:lnTo>
                    <a:cubicBezTo>
                      <a:pt x="0" y="2144"/>
                      <a:pt x="1203" y="22587"/>
                      <a:pt x="5668" y="31707"/>
                    </a:cubicBezTo>
                    <a:cubicBezTo>
                      <a:pt x="6847" y="34088"/>
                      <a:pt x="8240" y="35719"/>
                      <a:pt x="9883" y="35969"/>
                    </a:cubicBezTo>
                    <a:cubicBezTo>
                      <a:pt x="9954" y="35969"/>
                      <a:pt x="10049" y="35981"/>
                      <a:pt x="10121" y="35993"/>
                    </a:cubicBezTo>
                    <a:cubicBezTo>
                      <a:pt x="10469" y="36050"/>
                      <a:pt x="10813" y="36077"/>
                      <a:pt x="11151" y="36077"/>
                    </a:cubicBezTo>
                    <a:cubicBezTo>
                      <a:pt x="11449" y="36077"/>
                      <a:pt x="11741" y="36056"/>
                      <a:pt x="12026" y="36017"/>
                    </a:cubicBezTo>
                    <a:cubicBezTo>
                      <a:pt x="15086" y="35838"/>
                      <a:pt x="36826" y="34493"/>
                      <a:pt x="42410" y="30897"/>
                    </a:cubicBezTo>
                    <a:cubicBezTo>
                      <a:pt x="42410" y="30897"/>
                      <a:pt x="41244" y="22372"/>
                      <a:pt x="40375" y="19455"/>
                    </a:cubicBezTo>
                    <a:cubicBezTo>
                      <a:pt x="39505" y="16550"/>
                      <a:pt x="38100" y="12645"/>
                      <a:pt x="38100" y="12645"/>
                    </a:cubicBezTo>
                    <a:lnTo>
                      <a:pt x="35898" y="13466"/>
                    </a:lnTo>
                    <a:lnTo>
                      <a:pt x="15252" y="21194"/>
                    </a:lnTo>
                    <a:cubicBezTo>
                      <a:pt x="11895" y="11609"/>
                      <a:pt x="7751" y="1"/>
                      <a:pt x="7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76"/>
              <p:cNvSpPr/>
              <p:nvPr/>
            </p:nvSpPr>
            <p:spPr>
              <a:xfrm>
                <a:off x="738175" y="2349225"/>
                <a:ext cx="952525" cy="529850"/>
              </a:xfrm>
              <a:custGeom>
                <a:rect b="b" l="l" r="r" t="t"/>
                <a:pathLst>
                  <a:path extrusionOk="0" fill="none" h="21194" w="38101">
                    <a:moveTo>
                      <a:pt x="1" y="2144"/>
                    </a:moveTo>
                    <a:lnTo>
                      <a:pt x="7751" y="1"/>
                    </a:lnTo>
                    <a:cubicBezTo>
                      <a:pt x="7751" y="1"/>
                      <a:pt x="11895" y="11609"/>
                      <a:pt x="15252" y="21194"/>
                    </a:cubicBezTo>
                    <a:lnTo>
                      <a:pt x="35898" y="13467"/>
                    </a:lnTo>
                    <a:lnTo>
                      <a:pt x="38101" y="12645"/>
                    </a:lnTo>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76"/>
              <p:cNvSpPr/>
              <p:nvPr/>
            </p:nvSpPr>
            <p:spPr>
              <a:xfrm>
                <a:off x="632200" y="2082825"/>
                <a:ext cx="193500" cy="248875"/>
              </a:xfrm>
              <a:custGeom>
                <a:rect b="b" l="l" r="r" t="t"/>
                <a:pathLst>
                  <a:path extrusionOk="0" h="9955" w="7740">
                    <a:moveTo>
                      <a:pt x="5990" y="560"/>
                    </a:moveTo>
                    <a:cubicBezTo>
                      <a:pt x="5990" y="560"/>
                      <a:pt x="7740" y="4727"/>
                      <a:pt x="7395" y="6097"/>
                    </a:cubicBezTo>
                    <a:cubicBezTo>
                      <a:pt x="7073" y="7466"/>
                      <a:pt x="5025" y="3572"/>
                      <a:pt x="5025" y="3572"/>
                    </a:cubicBezTo>
                    <a:cubicBezTo>
                      <a:pt x="5025" y="3572"/>
                      <a:pt x="6764" y="6609"/>
                      <a:pt x="6192" y="7442"/>
                    </a:cubicBezTo>
                    <a:cubicBezTo>
                      <a:pt x="5621" y="8275"/>
                      <a:pt x="3335" y="4442"/>
                      <a:pt x="3335" y="4442"/>
                    </a:cubicBezTo>
                    <a:cubicBezTo>
                      <a:pt x="3335" y="4442"/>
                      <a:pt x="5263" y="7894"/>
                      <a:pt x="4287" y="8406"/>
                    </a:cubicBezTo>
                    <a:cubicBezTo>
                      <a:pt x="3358" y="8883"/>
                      <a:pt x="2096" y="5549"/>
                      <a:pt x="2096" y="5549"/>
                    </a:cubicBezTo>
                    <a:cubicBezTo>
                      <a:pt x="2096" y="5549"/>
                      <a:pt x="3049" y="8406"/>
                      <a:pt x="2573" y="9049"/>
                    </a:cubicBezTo>
                    <a:cubicBezTo>
                      <a:pt x="1906" y="9954"/>
                      <a:pt x="1" y="5299"/>
                      <a:pt x="251" y="3930"/>
                    </a:cubicBezTo>
                    <a:cubicBezTo>
                      <a:pt x="537" y="2572"/>
                      <a:pt x="2668" y="1"/>
                      <a:pt x="5990" y="560"/>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76"/>
              <p:cNvSpPr/>
              <p:nvPr/>
            </p:nvSpPr>
            <p:spPr>
              <a:xfrm>
                <a:off x="880150" y="2665625"/>
                <a:ext cx="918600" cy="585825"/>
              </a:xfrm>
              <a:custGeom>
                <a:rect b="b" l="l" r="r" t="t"/>
                <a:pathLst>
                  <a:path extrusionOk="0" h="23433" w="36744">
                    <a:moveTo>
                      <a:pt x="32457" y="1"/>
                    </a:moveTo>
                    <a:lnTo>
                      <a:pt x="30243" y="822"/>
                    </a:lnTo>
                    <a:cubicBezTo>
                      <a:pt x="29647" y="3978"/>
                      <a:pt x="27111" y="14848"/>
                      <a:pt x="19456" y="18539"/>
                    </a:cubicBezTo>
                    <a:cubicBezTo>
                      <a:pt x="16848" y="19777"/>
                      <a:pt x="13907" y="20289"/>
                      <a:pt x="11014" y="20372"/>
                    </a:cubicBezTo>
                    <a:cubicBezTo>
                      <a:pt x="10692" y="20382"/>
                      <a:pt x="10371" y="20387"/>
                      <a:pt x="10050" y="20387"/>
                    </a:cubicBezTo>
                    <a:cubicBezTo>
                      <a:pt x="8394" y="20387"/>
                      <a:pt x="6772" y="20262"/>
                      <a:pt x="5275" y="20063"/>
                    </a:cubicBezTo>
                    <a:cubicBezTo>
                      <a:pt x="3239" y="19801"/>
                      <a:pt x="1406" y="19420"/>
                      <a:pt x="1" y="19063"/>
                    </a:cubicBezTo>
                    <a:lnTo>
                      <a:pt x="1" y="19063"/>
                    </a:lnTo>
                    <a:cubicBezTo>
                      <a:pt x="1180" y="21444"/>
                      <a:pt x="2573" y="23075"/>
                      <a:pt x="4216" y="23325"/>
                    </a:cubicBezTo>
                    <a:cubicBezTo>
                      <a:pt x="4287" y="23325"/>
                      <a:pt x="4382" y="23337"/>
                      <a:pt x="4454" y="23349"/>
                    </a:cubicBezTo>
                    <a:cubicBezTo>
                      <a:pt x="4802" y="23406"/>
                      <a:pt x="5146" y="23433"/>
                      <a:pt x="5484" y="23433"/>
                    </a:cubicBezTo>
                    <a:cubicBezTo>
                      <a:pt x="5782" y="23433"/>
                      <a:pt x="6074" y="23412"/>
                      <a:pt x="6359" y="23373"/>
                    </a:cubicBezTo>
                    <a:cubicBezTo>
                      <a:pt x="9419" y="23194"/>
                      <a:pt x="31159" y="21849"/>
                      <a:pt x="36743" y="18253"/>
                    </a:cubicBezTo>
                    <a:cubicBezTo>
                      <a:pt x="36743" y="18253"/>
                      <a:pt x="35577" y="9728"/>
                      <a:pt x="34731" y="6811"/>
                    </a:cubicBezTo>
                    <a:cubicBezTo>
                      <a:pt x="33850" y="3906"/>
                      <a:pt x="32457" y="1"/>
                      <a:pt x="32457" y="1"/>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76"/>
              <p:cNvSpPr/>
              <p:nvPr/>
            </p:nvSpPr>
            <p:spPr>
              <a:xfrm>
                <a:off x="1617150" y="2613850"/>
                <a:ext cx="1035275" cy="1663625"/>
              </a:xfrm>
              <a:custGeom>
                <a:rect b="b" l="l" r="r" t="t"/>
                <a:pathLst>
                  <a:path extrusionOk="0" h="66545" w="41411">
                    <a:moveTo>
                      <a:pt x="20003" y="0"/>
                    </a:moveTo>
                    <a:cubicBezTo>
                      <a:pt x="6871" y="0"/>
                      <a:pt x="2775" y="2143"/>
                      <a:pt x="2775" y="2143"/>
                    </a:cubicBezTo>
                    <a:cubicBezTo>
                      <a:pt x="1501" y="19526"/>
                      <a:pt x="1" y="66544"/>
                      <a:pt x="1" y="66544"/>
                    </a:cubicBezTo>
                    <a:lnTo>
                      <a:pt x="41411" y="66544"/>
                    </a:lnTo>
                    <a:cubicBezTo>
                      <a:pt x="41411" y="51733"/>
                      <a:pt x="37124" y="2155"/>
                      <a:pt x="37124" y="2155"/>
                    </a:cubicBezTo>
                    <a:cubicBezTo>
                      <a:pt x="37124" y="2155"/>
                      <a:pt x="31909" y="12"/>
                      <a:pt x="20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76"/>
              <p:cNvSpPr/>
              <p:nvPr/>
            </p:nvSpPr>
            <p:spPr>
              <a:xfrm>
                <a:off x="1617150" y="2614150"/>
                <a:ext cx="500100" cy="1663325"/>
              </a:xfrm>
              <a:custGeom>
                <a:rect b="b" l="l" r="r" t="t"/>
                <a:pathLst>
                  <a:path extrusionOk="0" fill="none" h="66533" w="20004">
                    <a:moveTo>
                      <a:pt x="1" y="66532"/>
                    </a:moveTo>
                    <a:cubicBezTo>
                      <a:pt x="1" y="66532"/>
                      <a:pt x="1501" y="19526"/>
                      <a:pt x="2775" y="2143"/>
                    </a:cubicBezTo>
                    <a:cubicBezTo>
                      <a:pt x="2775" y="2143"/>
                      <a:pt x="6871" y="0"/>
                      <a:pt x="20003" y="0"/>
                    </a:cubicBezTo>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76"/>
              <p:cNvSpPr/>
              <p:nvPr/>
            </p:nvSpPr>
            <p:spPr>
              <a:xfrm>
                <a:off x="2970900" y="2840650"/>
                <a:ext cx="306000" cy="263750"/>
              </a:xfrm>
              <a:custGeom>
                <a:rect b="b" l="l" r="r" t="t"/>
                <a:pathLst>
                  <a:path extrusionOk="0" h="10550" w="12240">
                    <a:moveTo>
                      <a:pt x="12240" y="1"/>
                    </a:moveTo>
                    <a:lnTo>
                      <a:pt x="12240" y="1"/>
                    </a:lnTo>
                    <a:cubicBezTo>
                      <a:pt x="10740" y="1168"/>
                      <a:pt x="8311" y="2906"/>
                      <a:pt x="6537" y="3227"/>
                    </a:cubicBezTo>
                    <a:cubicBezTo>
                      <a:pt x="6290" y="3275"/>
                      <a:pt x="6056" y="3297"/>
                      <a:pt x="5833" y="3297"/>
                    </a:cubicBezTo>
                    <a:cubicBezTo>
                      <a:pt x="4664" y="3297"/>
                      <a:pt x="3809" y="2702"/>
                      <a:pt x="3239" y="2132"/>
                    </a:cubicBezTo>
                    <a:cubicBezTo>
                      <a:pt x="2132" y="4192"/>
                      <a:pt x="738" y="6990"/>
                      <a:pt x="0" y="8442"/>
                    </a:cubicBezTo>
                    <a:cubicBezTo>
                      <a:pt x="215" y="8942"/>
                      <a:pt x="405" y="9419"/>
                      <a:pt x="524" y="9704"/>
                    </a:cubicBezTo>
                    <a:cubicBezTo>
                      <a:pt x="1667" y="10049"/>
                      <a:pt x="3602" y="10549"/>
                      <a:pt x="5092" y="10549"/>
                    </a:cubicBezTo>
                    <a:cubicBezTo>
                      <a:pt x="5402" y="10549"/>
                      <a:pt x="5693" y="10528"/>
                      <a:pt x="5953" y="10478"/>
                    </a:cubicBezTo>
                    <a:lnTo>
                      <a:pt x="7596" y="4192"/>
                    </a:lnTo>
                    <a:cubicBezTo>
                      <a:pt x="7596" y="4192"/>
                      <a:pt x="10287" y="2227"/>
                      <a:pt x="12240" y="1"/>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76"/>
              <p:cNvSpPr/>
              <p:nvPr/>
            </p:nvSpPr>
            <p:spPr>
              <a:xfrm>
                <a:off x="2722350" y="2958525"/>
                <a:ext cx="452475" cy="901675"/>
              </a:xfrm>
              <a:custGeom>
                <a:rect b="b" l="l" r="r" t="t"/>
                <a:pathLst>
                  <a:path extrusionOk="0" h="36067" w="18099">
                    <a:moveTo>
                      <a:pt x="10347" y="1"/>
                    </a:moveTo>
                    <a:cubicBezTo>
                      <a:pt x="10347" y="1"/>
                      <a:pt x="6216" y="11609"/>
                      <a:pt x="2846" y="21194"/>
                    </a:cubicBezTo>
                    <a:cubicBezTo>
                      <a:pt x="2084" y="23361"/>
                      <a:pt x="1358" y="25420"/>
                      <a:pt x="739" y="27218"/>
                    </a:cubicBezTo>
                    <a:cubicBezTo>
                      <a:pt x="1" y="29302"/>
                      <a:pt x="358" y="31385"/>
                      <a:pt x="1417" y="33017"/>
                    </a:cubicBezTo>
                    <a:cubicBezTo>
                      <a:pt x="2429" y="34588"/>
                      <a:pt x="4096" y="35731"/>
                      <a:pt x="6061" y="36005"/>
                    </a:cubicBezTo>
                    <a:cubicBezTo>
                      <a:pt x="6354" y="36045"/>
                      <a:pt x="6656" y="36066"/>
                      <a:pt x="6964" y="36066"/>
                    </a:cubicBezTo>
                    <a:cubicBezTo>
                      <a:pt x="7292" y="36066"/>
                      <a:pt x="7627" y="36042"/>
                      <a:pt x="7966" y="35993"/>
                    </a:cubicBezTo>
                    <a:cubicBezTo>
                      <a:pt x="8037" y="35969"/>
                      <a:pt x="8133" y="35957"/>
                      <a:pt x="8204" y="35957"/>
                    </a:cubicBezTo>
                    <a:cubicBezTo>
                      <a:pt x="9859" y="35707"/>
                      <a:pt x="11240" y="34076"/>
                      <a:pt x="12419" y="31695"/>
                    </a:cubicBezTo>
                    <a:cubicBezTo>
                      <a:pt x="16884" y="22575"/>
                      <a:pt x="18098" y="2132"/>
                      <a:pt x="18098" y="2132"/>
                    </a:cubicBezTo>
                    <a:lnTo>
                      <a:pt x="103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76"/>
              <p:cNvSpPr/>
              <p:nvPr/>
            </p:nvSpPr>
            <p:spPr>
              <a:xfrm>
                <a:off x="2793500" y="2958525"/>
                <a:ext cx="381325" cy="529850"/>
              </a:xfrm>
              <a:custGeom>
                <a:rect b="b" l="l" r="r" t="t"/>
                <a:pathLst>
                  <a:path extrusionOk="0" h="21194" w="15253">
                    <a:moveTo>
                      <a:pt x="7501" y="1"/>
                    </a:moveTo>
                    <a:cubicBezTo>
                      <a:pt x="7501" y="1"/>
                      <a:pt x="3370" y="11609"/>
                      <a:pt x="0" y="21194"/>
                    </a:cubicBezTo>
                    <a:lnTo>
                      <a:pt x="15252" y="2132"/>
                    </a:lnTo>
                    <a:lnTo>
                      <a:pt x="7501" y="1"/>
                    </a:ln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76"/>
              <p:cNvSpPr/>
              <p:nvPr/>
            </p:nvSpPr>
            <p:spPr>
              <a:xfrm>
                <a:off x="2016025" y="2309950"/>
                <a:ext cx="224750" cy="612875"/>
              </a:xfrm>
              <a:custGeom>
                <a:rect b="b" l="l" r="r" t="t"/>
                <a:pathLst>
                  <a:path extrusionOk="0" h="24515" w="8990">
                    <a:moveTo>
                      <a:pt x="8989" y="0"/>
                    </a:moveTo>
                    <a:lnTo>
                      <a:pt x="8989" y="13871"/>
                    </a:lnTo>
                    <a:cubicBezTo>
                      <a:pt x="8989" y="16002"/>
                      <a:pt x="7501" y="17788"/>
                      <a:pt x="5501" y="18252"/>
                    </a:cubicBezTo>
                    <a:lnTo>
                      <a:pt x="4489" y="24515"/>
                    </a:lnTo>
                    <a:lnTo>
                      <a:pt x="3477" y="18252"/>
                    </a:lnTo>
                    <a:cubicBezTo>
                      <a:pt x="1488" y="17788"/>
                      <a:pt x="0" y="16014"/>
                      <a:pt x="0" y="13871"/>
                    </a:cubicBezTo>
                    <a:lnTo>
                      <a:pt x="0" y="0"/>
                    </a:ln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76"/>
              <p:cNvSpPr/>
              <p:nvPr/>
            </p:nvSpPr>
            <p:spPr>
              <a:xfrm>
                <a:off x="2016300" y="2309950"/>
                <a:ext cx="224475" cy="287250"/>
              </a:xfrm>
              <a:custGeom>
                <a:rect b="b" l="l" r="r" t="t"/>
                <a:pathLst>
                  <a:path extrusionOk="0" h="11490" w="8979">
                    <a:moveTo>
                      <a:pt x="1" y="0"/>
                    </a:moveTo>
                    <a:lnTo>
                      <a:pt x="1" y="11490"/>
                    </a:lnTo>
                    <a:cubicBezTo>
                      <a:pt x="4359" y="11490"/>
                      <a:pt x="7169" y="9668"/>
                      <a:pt x="8978" y="7227"/>
                    </a:cubicBezTo>
                    <a:lnTo>
                      <a:pt x="8978" y="0"/>
                    </a:ln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76"/>
              <p:cNvSpPr/>
              <p:nvPr/>
            </p:nvSpPr>
            <p:spPr>
              <a:xfrm>
                <a:off x="1729675" y="1892325"/>
                <a:ext cx="583125" cy="652200"/>
              </a:xfrm>
              <a:custGeom>
                <a:rect b="b" l="l" r="r" t="t"/>
                <a:pathLst>
                  <a:path extrusionOk="0" h="26088" w="23325">
                    <a:moveTo>
                      <a:pt x="2405" y="6799"/>
                    </a:moveTo>
                    <a:cubicBezTo>
                      <a:pt x="2405" y="6799"/>
                      <a:pt x="0" y="24587"/>
                      <a:pt x="10240" y="25337"/>
                    </a:cubicBezTo>
                    <a:cubicBezTo>
                      <a:pt x="20479" y="26087"/>
                      <a:pt x="23027" y="17348"/>
                      <a:pt x="23325" y="12407"/>
                    </a:cubicBezTo>
                    <a:cubicBezTo>
                      <a:pt x="23325" y="12407"/>
                      <a:pt x="21229" y="12478"/>
                      <a:pt x="19812" y="10680"/>
                    </a:cubicBezTo>
                    <a:cubicBezTo>
                      <a:pt x="18395" y="8883"/>
                      <a:pt x="19074" y="3203"/>
                      <a:pt x="19074" y="3203"/>
                    </a:cubicBezTo>
                    <a:cubicBezTo>
                      <a:pt x="19074" y="3203"/>
                      <a:pt x="6215" y="1"/>
                      <a:pt x="2405" y="6799"/>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76"/>
              <p:cNvSpPr/>
              <p:nvPr/>
            </p:nvSpPr>
            <p:spPr>
              <a:xfrm>
                <a:off x="1870750" y="2352500"/>
                <a:ext cx="187550" cy="65075"/>
              </a:xfrm>
              <a:custGeom>
                <a:rect b="b" l="l" r="r" t="t"/>
                <a:pathLst>
                  <a:path extrusionOk="0" h="2603" w="7502">
                    <a:moveTo>
                      <a:pt x="7502" y="1"/>
                    </a:moveTo>
                    <a:lnTo>
                      <a:pt x="1" y="203"/>
                    </a:lnTo>
                    <a:cubicBezTo>
                      <a:pt x="1" y="203"/>
                      <a:pt x="953" y="2322"/>
                      <a:pt x="3489" y="2584"/>
                    </a:cubicBezTo>
                    <a:cubicBezTo>
                      <a:pt x="3604" y="2597"/>
                      <a:pt x="3717" y="2603"/>
                      <a:pt x="3828" y="2603"/>
                    </a:cubicBezTo>
                    <a:cubicBezTo>
                      <a:pt x="6136" y="2603"/>
                      <a:pt x="7502" y="1"/>
                      <a:pt x="75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76"/>
              <p:cNvSpPr/>
              <p:nvPr/>
            </p:nvSpPr>
            <p:spPr>
              <a:xfrm>
                <a:off x="2101750" y="2060500"/>
                <a:ext cx="247075" cy="189625"/>
              </a:xfrm>
              <a:custGeom>
                <a:rect b="b" l="l" r="r" t="t"/>
                <a:pathLst>
                  <a:path extrusionOk="0" h="7585" w="9883">
                    <a:moveTo>
                      <a:pt x="2191" y="1"/>
                    </a:moveTo>
                    <a:cubicBezTo>
                      <a:pt x="2191" y="1"/>
                      <a:pt x="6227" y="691"/>
                      <a:pt x="9882" y="3299"/>
                    </a:cubicBezTo>
                    <a:lnTo>
                      <a:pt x="9466" y="6144"/>
                    </a:lnTo>
                    <a:cubicBezTo>
                      <a:pt x="9466" y="6144"/>
                      <a:pt x="4870" y="6811"/>
                      <a:pt x="1512" y="7585"/>
                    </a:cubicBezTo>
                    <a:cubicBezTo>
                      <a:pt x="1476" y="7585"/>
                      <a:pt x="0" y="2394"/>
                      <a:pt x="2191" y="1"/>
                    </a:cubicBezTo>
                    <a:close/>
                  </a:path>
                </a:pathLst>
              </a:custGeom>
              <a:solidFill>
                <a:srgbClr val="2D1B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76"/>
              <p:cNvSpPr/>
              <p:nvPr/>
            </p:nvSpPr>
            <p:spPr>
              <a:xfrm>
                <a:off x="1781175" y="2017925"/>
                <a:ext cx="400350" cy="266725"/>
              </a:xfrm>
              <a:custGeom>
                <a:rect b="b" l="l" r="r" t="t"/>
                <a:pathLst>
                  <a:path extrusionOk="0" h="10669" w="16014">
                    <a:moveTo>
                      <a:pt x="13752" y="10669"/>
                    </a:moveTo>
                    <a:lnTo>
                      <a:pt x="2262" y="10669"/>
                    </a:lnTo>
                    <a:cubicBezTo>
                      <a:pt x="1012" y="10669"/>
                      <a:pt x="0" y="9657"/>
                      <a:pt x="0" y="8407"/>
                    </a:cubicBezTo>
                    <a:lnTo>
                      <a:pt x="0" y="2263"/>
                    </a:lnTo>
                    <a:cubicBezTo>
                      <a:pt x="0" y="1013"/>
                      <a:pt x="1012" y="1"/>
                      <a:pt x="2262" y="1"/>
                    </a:cubicBezTo>
                    <a:lnTo>
                      <a:pt x="13752" y="1"/>
                    </a:lnTo>
                    <a:cubicBezTo>
                      <a:pt x="15002" y="1"/>
                      <a:pt x="16014" y="1013"/>
                      <a:pt x="16014" y="2263"/>
                    </a:cubicBezTo>
                    <a:lnTo>
                      <a:pt x="16014" y="8431"/>
                    </a:lnTo>
                    <a:cubicBezTo>
                      <a:pt x="16002" y="9681"/>
                      <a:pt x="14990" y="10669"/>
                      <a:pt x="13752" y="106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76"/>
              <p:cNvSpPr/>
              <p:nvPr/>
            </p:nvSpPr>
            <p:spPr>
              <a:xfrm>
                <a:off x="1718350" y="2017925"/>
                <a:ext cx="400375" cy="266725"/>
              </a:xfrm>
              <a:custGeom>
                <a:rect b="b" l="l" r="r" t="t"/>
                <a:pathLst>
                  <a:path extrusionOk="0" h="10669" w="16015">
                    <a:moveTo>
                      <a:pt x="13753" y="10669"/>
                    </a:moveTo>
                    <a:lnTo>
                      <a:pt x="2263" y="10669"/>
                    </a:lnTo>
                    <a:cubicBezTo>
                      <a:pt x="1013" y="10669"/>
                      <a:pt x="1" y="9657"/>
                      <a:pt x="1" y="8407"/>
                    </a:cubicBezTo>
                    <a:lnTo>
                      <a:pt x="1" y="2263"/>
                    </a:lnTo>
                    <a:cubicBezTo>
                      <a:pt x="1" y="1013"/>
                      <a:pt x="1013" y="1"/>
                      <a:pt x="2263" y="1"/>
                    </a:cubicBezTo>
                    <a:lnTo>
                      <a:pt x="13753" y="1"/>
                    </a:lnTo>
                    <a:cubicBezTo>
                      <a:pt x="15003" y="1"/>
                      <a:pt x="16015" y="1013"/>
                      <a:pt x="16015" y="2263"/>
                    </a:cubicBezTo>
                    <a:lnTo>
                      <a:pt x="16015" y="8431"/>
                    </a:lnTo>
                    <a:cubicBezTo>
                      <a:pt x="16015" y="9681"/>
                      <a:pt x="15003" y="10669"/>
                      <a:pt x="13753" y="10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76"/>
              <p:cNvSpPr/>
              <p:nvPr/>
            </p:nvSpPr>
            <p:spPr>
              <a:xfrm>
                <a:off x="1727875" y="2027450"/>
                <a:ext cx="381025" cy="247975"/>
              </a:xfrm>
              <a:custGeom>
                <a:rect b="b" l="l" r="r" t="t"/>
                <a:pathLst>
                  <a:path extrusionOk="0" h="9919" w="15241">
                    <a:moveTo>
                      <a:pt x="1882" y="9919"/>
                    </a:moveTo>
                    <a:cubicBezTo>
                      <a:pt x="834" y="9919"/>
                      <a:pt x="1" y="9074"/>
                      <a:pt x="1" y="8050"/>
                    </a:cubicBezTo>
                    <a:lnTo>
                      <a:pt x="1" y="1882"/>
                    </a:lnTo>
                    <a:cubicBezTo>
                      <a:pt x="1" y="846"/>
                      <a:pt x="846" y="1"/>
                      <a:pt x="1882" y="1"/>
                    </a:cubicBezTo>
                    <a:lnTo>
                      <a:pt x="13372" y="1"/>
                    </a:lnTo>
                    <a:cubicBezTo>
                      <a:pt x="14407" y="1"/>
                      <a:pt x="15241" y="858"/>
                      <a:pt x="15241" y="1882"/>
                    </a:cubicBezTo>
                    <a:lnTo>
                      <a:pt x="15241" y="8050"/>
                    </a:lnTo>
                    <a:cubicBezTo>
                      <a:pt x="15241" y="9085"/>
                      <a:pt x="14395" y="9919"/>
                      <a:pt x="13372" y="991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76"/>
              <p:cNvSpPr/>
              <p:nvPr/>
            </p:nvSpPr>
            <p:spPr>
              <a:xfrm>
                <a:off x="2260100" y="2096350"/>
                <a:ext cx="177825" cy="212850"/>
              </a:xfrm>
              <a:custGeom>
                <a:rect b="b" l="l" r="r" t="t"/>
                <a:pathLst>
                  <a:path extrusionOk="0" h="8514" w="7113">
                    <a:moveTo>
                      <a:pt x="3868" y="0"/>
                    </a:moveTo>
                    <a:cubicBezTo>
                      <a:pt x="568" y="0"/>
                      <a:pt x="48" y="4424"/>
                      <a:pt x="48" y="4424"/>
                    </a:cubicBezTo>
                    <a:cubicBezTo>
                      <a:pt x="0" y="6699"/>
                      <a:pt x="810" y="8473"/>
                      <a:pt x="810" y="8473"/>
                    </a:cubicBezTo>
                    <a:cubicBezTo>
                      <a:pt x="1031" y="8500"/>
                      <a:pt x="1244" y="8513"/>
                      <a:pt x="1450" y="8513"/>
                    </a:cubicBezTo>
                    <a:cubicBezTo>
                      <a:pt x="6574" y="8513"/>
                      <a:pt x="7112" y="294"/>
                      <a:pt x="4251" y="19"/>
                    </a:cubicBezTo>
                    <a:cubicBezTo>
                      <a:pt x="4119" y="6"/>
                      <a:pt x="3991" y="0"/>
                      <a:pt x="3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76"/>
              <p:cNvSpPr/>
              <p:nvPr/>
            </p:nvSpPr>
            <p:spPr>
              <a:xfrm>
                <a:off x="1969275" y="2239100"/>
                <a:ext cx="362275" cy="227125"/>
              </a:xfrm>
              <a:custGeom>
                <a:rect b="b" l="l" r="r" t="t"/>
                <a:pathLst>
                  <a:path extrusionOk="0" h="9085" w="14491">
                    <a:moveTo>
                      <a:pt x="453" y="9085"/>
                    </a:moveTo>
                    <a:lnTo>
                      <a:pt x="1" y="9085"/>
                    </a:lnTo>
                    <a:lnTo>
                      <a:pt x="25" y="8287"/>
                    </a:lnTo>
                    <a:lnTo>
                      <a:pt x="441" y="8287"/>
                    </a:lnTo>
                    <a:cubicBezTo>
                      <a:pt x="10050" y="8287"/>
                      <a:pt x="13717" y="84"/>
                      <a:pt x="13752" y="0"/>
                    </a:cubicBezTo>
                    <a:lnTo>
                      <a:pt x="14491" y="310"/>
                    </a:lnTo>
                    <a:cubicBezTo>
                      <a:pt x="14467" y="393"/>
                      <a:pt x="10621" y="9085"/>
                      <a:pt x="453" y="90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76"/>
              <p:cNvSpPr/>
              <p:nvPr/>
            </p:nvSpPr>
            <p:spPr>
              <a:xfrm>
                <a:off x="2208600" y="2053050"/>
                <a:ext cx="258675" cy="283400"/>
              </a:xfrm>
              <a:custGeom>
                <a:rect b="b" l="l" r="r" t="t"/>
                <a:pathLst>
                  <a:path extrusionOk="0" h="11336" w="10347">
                    <a:moveTo>
                      <a:pt x="9442" y="7097"/>
                    </a:moveTo>
                    <a:cubicBezTo>
                      <a:pt x="8525" y="9788"/>
                      <a:pt x="5894" y="11336"/>
                      <a:pt x="3525" y="10550"/>
                    </a:cubicBezTo>
                    <a:cubicBezTo>
                      <a:pt x="1179" y="9752"/>
                      <a:pt x="0" y="6930"/>
                      <a:pt x="893" y="4240"/>
                    </a:cubicBezTo>
                    <a:cubicBezTo>
                      <a:pt x="1798" y="1549"/>
                      <a:pt x="4430" y="1"/>
                      <a:pt x="6799" y="787"/>
                    </a:cubicBezTo>
                    <a:cubicBezTo>
                      <a:pt x="9168" y="1573"/>
                      <a:pt x="10347" y="4406"/>
                      <a:pt x="9442" y="70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76"/>
              <p:cNvSpPr/>
              <p:nvPr/>
            </p:nvSpPr>
            <p:spPr>
              <a:xfrm>
                <a:off x="2271400" y="2108725"/>
                <a:ext cx="165825" cy="181900"/>
              </a:xfrm>
              <a:custGeom>
                <a:rect b="b" l="l" r="r" t="t"/>
                <a:pathLst>
                  <a:path extrusionOk="0" h="7276" w="6633">
                    <a:moveTo>
                      <a:pt x="6049" y="4560"/>
                    </a:moveTo>
                    <a:cubicBezTo>
                      <a:pt x="5466" y="6287"/>
                      <a:pt x="3775" y="7275"/>
                      <a:pt x="2263" y="6775"/>
                    </a:cubicBezTo>
                    <a:cubicBezTo>
                      <a:pt x="763" y="6263"/>
                      <a:pt x="1" y="4453"/>
                      <a:pt x="584" y="2727"/>
                    </a:cubicBezTo>
                    <a:cubicBezTo>
                      <a:pt x="1167" y="1001"/>
                      <a:pt x="2858" y="0"/>
                      <a:pt x="4370" y="512"/>
                    </a:cubicBezTo>
                    <a:cubicBezTo>
                      <a:pt x="5870" y="1012"/>
                      <a:pt x="6632" y="2834"/>
                      <a:pt x="6049" y="45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76"/>
              <p:cNvSpPr/>
              <p:nvPr/>
            </p:nvSpPr>
            <p:spPr>
              <a:xfrm>
                <a:off x="1921350" y="2424525"/>
                <a:ext cx="103025" cy="58975"/>
              </a:xfrm>
              <a:custGeom>
                <a:rect b="b" l="l" r="r" t="t"/>
                <a:pathLst>
                  <a:path extrusionOk="0" h="2359" w="4121">
                    <a:moveTo>
                      <a:pt x="2954" y="2358"/>
                    </a:moveTo>
                    <a:lnTo>
                      <a:pt x="1180" y="2358"/>
                    </a:lnTo>
                    <a:cubicBezTo>
                      <a:pt x="525" y="2358"/>
                      <a:pt x="1" y="1834"/>
                      <a:pt x="1" y="1180"/>
                    </a:cubicBezTo>
                    <a:lnTo>
                      <a:pt x="1" y="1180"/>
                    </a:lnTo>
                    <a:cubicBezTo>
                      <a:pt x="1" y="525"/>
                      <a:pt x="525" y="1"/>
                      <a:pt x="1180" y="1"/>
                    </a:cubicBezTo>
                    <a:lnTo>
                      <a:pt x="2954" y="1"/>
                    </a:lnTo>
                    <a:cubicBezTo>
                      <a:pt x="3608" y="1"/>
                      <a:pt x="4120" y="525"/>
                      <a:pt x="4120" y="1180"/>
                    </a:cubicBezTo>
                    <a:lnTo>
                      <a:pt x="4120" y="1180"/>
                    </a:lnTo>
                    <a:cubicBezTo>
                      <a:pt x="4120" y="1834"/>
                      <a:pt x="3608" y="2358"/>
                      <a:pt x="2954" y="2358"/>
                    </a:cubicBezTo>
                    <a:close/>
                  </a:path>
                </a:pathLst>
              </a:custGeom>
              <a:solidFill>
                <a:srgbClr val="AF93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76"/>
              <p:cNvSpPr/>
              <p:nvPr/>
            </p:nvSpPr>
            <p:spPr>
              <a:xfrm>
                <a:off x="1926125" y="2424525"/>
                <a:ext cx="98250" cy="58975"/>
              </a:xfrm>
              <a:custGeom>
                <a:rect b="b" l="l" r="r" t="t"/>
                <a:pathLst>
                  <a:path extrusionOk="0" h="2359" w="3930">
                    <a:moveTo>
                      <a:pt x="3929" y="1180"/>
                    </a:moveTo>
                    <a:cubicBezTo>
                      <a:pt x="3929" y="1513"/>
                      <a:pt x="3798" y="1811"/>
                      <a:pt x="3596" y="2013"/>
                    </a:cubicBezTo>
                    <a:cubicBezTo>
                      <a:pt x="3382" y="2227"/>
                      <a:pt x="3084" y="2358"/>
                      <a:pt x="2763" y="2358"/>
                    </a:cubicBezTo>
                    <a:lnTo>
                      <a:pt x="989" y="2358"/>
                    </a:lnTo>
                    <a:cubicBezTo>
                      <a:pt x="584" y="2358"/>
                      <a:pt x="227" y="2144"/>
                      <a:pt x="0" y="1834"/>
                    </a:cubicBezTo>
                    <a:cubicBezTo>
                      <a:pt x="60" y="1846"/>
                      <a:pt x="143" y="1846"/>
                      <a:pt x="203" y="1846"/>
                    </a:cubicBezTo>
                    <a:lnTo>
                      <a:pt x="1965" y="1846"/>
                    </a:lnTo>
                    <a:cubicBezTo>
                      <a:pt x="2298" y="1846"/>
                      <a:pt x="2596" y="1715"/>
                      <a:pt x="2798" y="1513"/>
                    </a:cubicBezTo>
                    <a:cubicBezTo>
                      <a:pt x="3013" y="1299"/>
                      <a:pt x="3144" y="1001"/>
                      <a:pt x="3144" y="680"/>
                    </a:cubicBezTo>
                    <a:cubicBezTo>
                      <a:pt x="3144" y="441"/>
                      <a:pt x="3072" y="203"/>
                      <a:pt x="2941" y="1"/>
                    </a:cubicBezTo>
                    <a:cubicBezTo>
                      <a:pt x="3501" y="108"/>
                      <a:pt x="3929" y="596"/>
                      <a:pt x="3929" y="118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76"/>
              <p:cNvSpPr/>
              <p:nvPr/>
            </p:nvSpPr>
            <p:spPr>
              <a:xfrm>
                <a:off x="2266350" y="2720100"/>
                <a:ext cx="58650" cy="256025"/>
              </a:xfrm>
              <a:custGeom>
                <a:rect b="b" l="l" r="r" t="t"/>
                <a:pathLst>
                  <a:path extrusionOk="0" h="10241" w="2346">
                    <a:moveTo>
                      <a:pt x="1739" y="10240"/>
                    </a:moveTo>
                    <a:lnTo>
                      <a:pt x="1500" y="10204"/>
                    </a:lnTo>
                    <a:cubicBezTo>
                      <a:pt x="2096" y="5847"/>
                      <a:pt x="12" y="132"/>
                      <a:pt x="0" y="72"/>
                    </a:cubicBezTo>
                    <a:lnTo>
                      <a:pt x="215" y="1"/>
                    </a:lnTo>
                    <a:cubicBezTo>
                      <a:pt x="250" y="60"/>
                      <a:pt x="2346" y="5823"/>
                      <a:pt x="1739" y="102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76"/>
              <p:cNvSpPr/>
              <p:nvPr/>
            </p:nvSpPr>
            <p:spPr>
              <a:xfrm>
                <a:off x="2271400" y="2940375"/>
                <a:ext cx="72950" cy="72950"/>
              </a:xfrm>
              <a:custGeom>
                <a:rect b="b" l="l" r="r" t="t"/>
                <a:pathLst>
                  <a:path extrusionOk="0" h="2918" w="2918">
                    <a:moveTo>
                      <a:pt x="2918" y="1453"/>
                    </a:moveTo>
                    <a:cubicBezTo>
                      <a:pt x="2918" y="2263"/>
                      <a:pt x="2263" y="2917"/>
                      <a:pt x="1465" y="2917"/>
                    </a:cubicBezTo>
                    <a:cubicBezTo>
                      <a:pt x="655" y="2917"/>
                      <a:pt x="1" y="2263"/>
                      <a:pt x="1" y="1453"/>
                    </a:cubicBezTo>
                    <a:cubicBezTo>
                      <a:pt x="1" y="655"/>
                      <a:pt x="655" y="0"/>
                      <a:pt x="1465" y="0"/>
                    </a:cubicBezTo>
                    <a:cubicBezTo>
                      <a:pt x="2263" y="0"/>
                      <a:pt x="2918" y="655"/>
                      <a:pt x="2918" y="14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76"/>
              <p:cNvSpPr/>
              <p:nvPr/>
            </p:nvSpPr>
            <p:spPr>
              <a:xfrm>
                <a:off x="2274075" y="2942450"/>
                <a:ext cx="70275" cy="70875"/>
              </a:xfrm>
              <a:custGeom>
                <a:rect b="b" l="l" r="r" t="t"/>
                <a:pathLst>
                  <a:path extrusionOk="0" h="2835" w="2811">
                    <a:moveTo>
                      <a:pt x="2811" y="1370"/>
                    </a:moveTo>
                    <a:cubicBezTo>
                      <a:pt x="2811" y="2180"/>
                      <a:pt x="2156" y="2834"/>
                      <a:pt x="1358" y="2834"/>
                    </a:cubicBezTo>
                    <a:cubicBezTo>
                      <a:pt x="751" y="2834"/>
                      <a:pt x="215" y="2442"/>
                      <a:pt x="1" y="1906"/>
                    </a:cubicBezTo>
                    <a:cubicBezTo>
                      <a:pt x="251" y="2180"/>
                      <a:pt x="596" y="2334"/>
                      <a:pt x="989" y="2334"/>
                    </a:cubicBezTo>
                    <a:cubicBezTo>
                      <a:pt x="1727" y="2334"/>
                      <a:pt x="2322" y="1727"/>
                      <a:pt x="2322" y="1001"/>
                    </a:cubicBezTo>
                    <a:cubicBezTo>
                      <a:pt x="2322" y="608"/>
                      <a:pt x="2156" y="251"/>
                      <a:pt x="1894" y="1"/>
                    </a:cubicBezTo>
                    <a:cubicBezTo>
                      <a:pt x="2430" y="227"/>
                      <a:pt x="2811" y="763"/>
                      <a:pt x="2811" y="13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76"/>
              <p:cNvSpPr/>
              <p:nvPr/>
            </p:nvSpPr>
            <p:spPr>
              <a:xfrm>
                <a:off x="1925525" y="2719800"/>
                <a:ext cx="58375" cy="256325"/>
              </a:xfrm>
              <a:custGeom>
                <a:rect b="b" l="l" r="r" t="t"/>
                <a:pathLst>
                  <a:path extrusionOk="0" h="10253" w="2335">
                    <a:moveTo>
                      <a:pt x="596" y="10252"/>
                    </a:moveTo>
                    <a:cubicBezTo>
                      <a:pt x="1" y="5823"/>
                      <a:pt x="2096" y="48"/>
                      <a:pt x="2108" y="1"/>
                    </a:cubicBezTo>
                    <a:lnTo>
                      <a:pt x="2334" y="72"/>
                    </a:lnTo>
                    <a:cubicBezTo>
                      <a:pt x="2322" y="132"/>
                      <a:pt x="239" y="5847"/>
                      <a:pt x="834" y="102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76"/>
              <p:cNvSpPr/>
              <p:nvPr/>
            </p:nvSpPr>
            <p:spPr>
              <a:xfrm>
                <a:off x="1906175" y="2940375"/>
                <a:ext cx="72950" cy="72950"/>
              </a:xfrm>
              <a:custGeom>
                <a:rect b="b" l="l" r="r" t="t"/>
                <a:pathLst>
                  <a:path extrusionOk="0" h="2918" w="2918">
                    <a:moveTo>
                      <a:pt x="1" y="1453"/>
                    </a:moveTo>
                    <a:cubicBezTo>
                      <a:pt x="1" y="2263"/>
                      <a:pt x="655" y="2917"/>
                      <a:pt x="1453" y="2917"/>
                    </a:cubicBezTo>
                    <a:cubicBezTo>
                      <a:pt x="2263" y="2917"/>
                      <a:pt x="2918" y="2263"/>
                      <a:pt x="2918" y="1453"/>
                    </a:cubicBezTo>
                    <a:cubicBezTo>
                      <a:pt x="2918" y="655"/>
                      <a:pt x="2263" y="0"/>
                      <a:pt x="1453" y="0"/>
                    </a:cubicBezTo>
                    <a:cubicBezTo>
                      <a:pt x="655" y="0"/>
                      <a:pt x="1" y="655"/>
                      <a:pt x="1" y="14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76"/>
              <p:cNvSpPr/>
              <p:nvPr/>
            </p:nvSpPr>
            <p:spPr>
              <a:xfrm>
                <a:off x="1906175" y="2942450"/>
                <a:ext cx="70275" cy="70875"/>
              </a:xfrm>
              <a:custGeom>
                <a:rect b="b" l="l" r="r" t="t"/>
                <a:pathLst>
                  <a:path extrusionOk="0" h="2835" w="2811">
                    <a:moveTo>
                      <a:pt x="1" y="1370"/>
                    </a:moveTo>
                    <a:cubicBezTo>
                      <a:pt x="1" y="2180"/>
                      <a:pt x="655" y="2834"/>
                      <a:pt x="1453" y="2834"/>
                    </a:cubicBezTo>
                    <a:cubicBezTo>
                      <a:pt x="2072" y="2834"/>
                      <a:pt x="2608" y="2442"/>
                      <a:pt x="2811" y="1906"/>
                    </a:cubicBezTo>
                    <a:cubicBezTo>
                      <a:pt x="2560" y="2180"/>
                      <a:pt x="2215" y="2334"/>
                      <a:pt x="1834" y="2334"/>
                    </a:cubicBezTo>
                    <a:cubicBezTo>
                      <a:pt x="1084" y="2334"/>
                      <a:pt x="489" y="1727"/>
                      <a:pt x="489" y="1001"/>
                    </a:cubicBezTo>
                    <a:cubicBezTo>
                      <a:pt x="489" y="608"/>
                      <a:pt x="655" y="251"/>
                      <a:pt x="917" y="1"/>
                    </a:cubicBezTo>
                    <a:cubicBezTo>
                      <a:pt x="370" y="227"/>
                      <a:pt x="1" y="763"/>
                      <a:pt x="1" y="13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76"/>
              <p:cNvSpPr/>
              <p:nvPr/>
            </p:nvSpPr>
            <p:spPr>
              <a:xfrm>
                <a:off x="269675" y="1368750"/>
                <a:ext cx="1059075" cy="1058775"/>
              </a:xfrm>
              <a:custGeom>
                <a:rect b="b" l="l" r="r" t="t"/>
                <a:pathLst>
                  <a:path extrusionOk="0" h="42351" w="42363">
                    <a:moveTo>
                      <a:pt x="42363" y="21182"/>
                    </a:moveTo>
                    <a:cubicBezTo>
                      <a:pt x="42363" y="32874"/>
                      <a:pt x="32873" y="42351"/>
                      <a:pt x="21181" y="42351"/>
                    </a:cubicBezTo>
                    <a:cubicBezTo>
                      <a:pt x="9489" y="42351"/>
                      <a:pt x="0" y="32874"/>
                      <a:pt x="0" y="21182"/>
                    </a:cubicBezTo>
                    <a:cubicBezTo>
                      <a:pt x="0" y="9478"/>
                      <a:pt x="9489" y="1"/>
                      <a:pt x="21181" y="1"/>
                    </a:cubicBezTo>
                    <a:cubicBezTo>
                      <a:pt x="32873" y="1"/>
                      <a:pt x="42363" y="9478"/>
                      <a:pt x="42363" y="21182"/>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76"/>
              <p:cNvSpPr/>
              <p:nvPr/>
            </p:nvSpPr>
            <p:spPr>
              <a:xfrm>
                <a:off x="666450" y="1777500"/>
                <a:ext cx="264925" cy="241275"/>
              </a:xfrm>
              <a:custGeom>
                <a:rect b="b" l="l" r="r" t="t"/>
                <a:pathLst>
                  <a:path extrusionOk="0" h="9651" w="10597">
                    <a:moveTo>
                      <a:pt x="5292" y="1"/>
                    </a:moveTo>
                    <a:cubicBezTo>
                      <a:pt x="3110" y="1"/>
                      <a:pt x="1128" y="1499"/>
                      <a:pt x="607" y="3724"/>
                    </a:cubicBezTo>
                    <a:cubicBezTo>
                      <a:pt x="0" y="6320"/>
                      <a:pt x="1607" y="8916"/>
                      <a:pt x="4203" y="9523"/>
                    </a:cubicBezTo>
                    <a:cubicBezTo>
                      <a:pt x="4572" y="9609"/>
                      <a:pt x="4941" y="9650"/>
                      <a:pt x="5304" y="9650"/>
                    </a:cubicBezTo>
                    <a:cubicBezTo>
                      <a:pt x="7496" y="9650"/>
                      <a:pt x="9480" y="8144"/>
                      <a:pt x="10001" y="5927"/>
                    </a:cubicBezTo>
                    <a:cubicBezTo>
                      <a:pt x="10597" y="3332"/>
                      <a:pt x="8989" y="736"/>
                      <a:pt x="6394" y="129"/>
                    </a:cubicBezTo>
                    <a:cubicBezTo>
                      <a:pt x="6025" y="42"/>
                      <a:pt x="5656" y="1"/>
                      <a:pt x="52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76"/>
              <p:cNvSpPr/>
              <p:nvPr/>
            </p:nvSpPr>
            <p:spPr>
              <a:xfrm>
                <a:off x="522075" y="1620875"/>
                <a:ext cx="553975" cy="554550"/>
              </a:xfrm>
              <a:custGeom>
                <a:rect b="b" l="l" r="r" t="t"/>
                <a:pathLst>
                  <a:path extrusionOk="0" h="22182" w="22159">
                    <a:moveTo>
                      <a:pt x="11073" y="1988"/>
                    </a:moveTo>
                    <a:cubicBezTo>
                      <a:pt x="14812" y="1988"/>
                      <a:pt x="18003" y="4227"/>
                      <a:pt x="19420" y="7441"/>
                    </a:cubicBezTo>
                    <a:cubicBezTo>
                      <a:pt x="19908" y="8561"/>
                      <a:pt x="20182" y="9799"/>
                      <a:pt x="20182" y="11097"/>
                    </a:cubicBezTo>
                    <a:cubicBezTo>
                      <a:pt x="20182" y="12383"/>
                      <a:pt x="19908" y="13621"/>
                      <a:pt x="19420" y="14740"/>
                    </a:cubicBezTo>
                    <a:cubicBezTo>
                      <a:pt x="18027" y="17955"/>
                      <a:pt x="14812" y="20205"/>
                      <a:pt x="11073" y="20205"/>
                    </a:cubicBezTo>
                    <a:cubicBezTo>
                      <a:pt x="7335" y="20205"/>
                      <a:pt x="4132" y="17955"/>
                      <a:pt x="2727" y="14740"/>
                    </a:cubicBezTo>
                    <a:cubicBezTo>
                      <a:pt x="2227" y="13621"/>
                      <a:pt x="1965" y="12383"/>
                      <a:pt x="1965" y="11097"/>
                    </a:cubicBezTo>
                    <a:cubicBezTo>
                      <a:pt x="1965" y="9799"/>
                      <a:pt x="2227" y="8561"/>
                      <a:pt x="2727" y="7441"/>
                    </a:cubicBezTo>
                    <a:cubicBezTo>
                      <a:pt x="4132" y="4227"/>
                      <a:pt x="7335" y="1988"/>
                      <a:pt x="11073" y="1988"/>
                    </a:cubicBezTo>
                    <a:close/>
                    <a:moveTo>
                      <a:pt x="11073" y="0"/>
                    </a:moveTo>
                    <a:cubicBezTo>
                      <a:pt x="6228" y="0"/>
                      <a:pt x="2108" y="3120"/>
                      <a:pt x="608" y="7441"/>
                    </a:cubicBezTo>
                    <a:cubicBezTo>
                      <a:pt x="203" y="8596"/>
                      <a:pt x="1" y="9811"/>
                      <a:pt x="1" y="11097"/>
                    </a:cubicBezTo>
                    <a:cubicBezTo>
                      <a:pt x="1" y="12371"/>
                      <a:pt x="203" y="13597"/>
                      <a:pt x="608" y="14740"/>
                    </a:cubicBezTo>
                    <a:cubicBezTo>
                      <a:pt x="2108" y="19074"/>
                      <a:pt x="6228" y="22181"/>
                      <a:pt x="11073" y="22181"/>
                    </a:cubicBezTo>
                    <a:cubicBezTo>
                      <a:pt x="15919" y="22181"/>
                      <a:pt x="20051" y="19074"/>
                      <a:pt x="21551" y="14740"/>
                    </a:cubicBezTo>
                    <a:cubicBezTo>
                      <a:pt x="21956" y="13597"/>
                      <a:pt x="22158" y="12371"/>
                      <a:pt x="22158" y="11097"/>
                    </a:cubicBezTo>
                    <a:cubicBezTo>
                      <a:pt x="22158" y="9823"/>
                      <a:pt x="21956" y="8596"/>
                      <a:pt x="21551" y="7441"/>
                    </a:cubicBezTo>
                    <a:cubicBezTo>
                      <a:pt x="20051" y="3120"/>
                      <a:pt x="15919" y="0"/>
                      <a:pt x="11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76"/>
              <p:cNvSpPr/>
              <p:nvPr/>
            </p:nvSpPr>
            <p:spPr>
              <a:xfrm>
                <a:off x="625375" y="1724750"/>
                <a:ext cx="346775" cy="346800"/>
              </a:xfrm>
              <a:custGeom>
                <a:rect b="b" l="l" r="r" t="t"/>
                <a:pathLst>
                  <a:path extrusionOk="0" h="13872" w="13871">
                    <a:moveTo>
                      <a:pt x="6953" y="1262"/>
                    </a:moveTo>
                    <a:cubicBezTo>
                      <a:pt x="8715" y="1262"/>
                      <a:pt x="10275" y="2060"/>
                      <a:pt x="11311" y="3310"/>
                    </a:cubicBezTo>
                    <a:cubicBezTo>
                      <a:pt x="12144" y="4287"/>
                      <a:pt x="12644" y="5561"/>
                      <a:pt x="12644" y="6954"/>
                    </a:cubicBezTo>
                    <a:cubicBezTo>
                      <a:pt x="12644" y="8335"/>
                      <a:pt x="12144" y="9609"/>
                      <a:pt x="11311" y="10597"/>
                    </a:cubicBezTo>
                    <a:cubicBezTo>
                      <a:pt x="10275" y="11835"/>
                      <a:pt x="8715" y="12633"/>
                      <a:pt x="6953" y="12633"/>
                    </a:cubicBezTo>
                    <a:cubicBezTo>
                      <a:pt x="5203" y="12633"/>
                      <a:pt x="3620" y="11847"/>
                      <a:pt x="2584" y="10597"/>
                    </a:cubicBezTo>
                    <a:cubicBezTo>
                      <a:pt x="1750" y="9609"/>
                      <a:pt x="1250" y="8335"/>
                      <a:pt x="1250" y="6954"/>
                    </a:cubicBezTo>
                    <a:cubicBezTo>
                      <a:pt x="1250" y="5561"/>
                      <a:pt x="1750" y="4287"/>
                      <a:pt x="2584" y="3310"/>
                    </a:cubicBezTo>
                    <a:cubicBezTo>
                      <a:pt x="3620" y="2060"/>
                      <a:pt x="5203" y="1262"/>
                      <a:pt x="6953" y="1262"/>
                    </a:cubicBezTo>
                    <a:close/>
                    <a:moveTo>
                      <a:pt x="6941" y="0"/>
                    </a:moveTo>
                    <a:cubicBezTo>
                      <a:pt x="4453" y="0"/>
                      <a:pt x="2262" y="1310"/>
                      <a:pt x="1048" y="3286"/>
                    </a:cubicBezTo>
                    <a:cubicBezTo>
                      <a:pt x="393" y="4346"/>
                      <a:pt x="0" y="5596"/>
                      <a:pt x="0" y="6942"/>
                    </a:cubicBezTo>
                    <a:cubicBezTo>
                      <a:pt x="0" y="8275"/>
                      <a:pt x="381" y="9525"/>
                      <a:pt x="1048" y="10585"/>
                    </a:cubicBezTo>
                    <a:cubicBezTo>
                      <a:pt x="2262" y="12550"/>
                      <a:pt x="4441" y="13871"/>
                      <a:pt x="6941" y="13871"/>
                    </a:cubicBezTo>
                    <a:cubicBezTo>
                      <a:pt x="9430" y="13871"/>
                      <a:pt x="11609" y="12561"/>
                      <a:pt x="12835" y="10585"/>
                    </a:cubicBezTo>
                    <a:cubicBezTo>
                      <a:pt x="13490" y="9525"/>
                      <a:pt x="13871" y="8275"/>
                      <a:pt x="13871" y="6942"/>
                    </a:cubicBezTo>
                    <a:cubicBezTo>
                      <a:pt x="13871" y="5608"/>
                      <a:pt x="13502" y="4346"/>
                      <a:pt x="12835" y="3286"/>
                    </a:cubicBezTo>
                    <a:cubicBezTo>
                      <a:pt x="11609" y="1322"/>
                      <a:pt x="9430" y="0"/>
                      <a:pt x="6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76"/>
              <p:cNvSpPr/>
              <p:nvPr/>
            </p:nvSpPr>
            <p:spPr>
              <a:xfrm>
                <a:off x="736400" y="1836075"/>
                <a:ext cx="125025" cy="124725"/>
              </a:xfrm>
              <a:custGeom>
                <a:rect b="b" l="l" r="r" t="t"/>
                <a:pathLst>
                  <a:path extrusionOk="0" h="4989" w="5001">
                    <a:moveTo>
                      <a:pt x="2500" y="0"/>
                    </a:moveTo>
                    <a:cubicBezTo>
                      <a:pt x="1107" y="0"/>
                      <a:pt x="0" y="1096"/>
                      <a:pt x="0" y="2489"/>
                    </a:cubicBezTo>
                    <a:cubicBezTo>
                      <a:pt x="0" y="3870"/>
                      <a:pt x="1107" y="4989"/>
                      <a:pt x="2500" y="4989"/>
                    </a:cubicBezTo>
                    <a:cubicBezTo>
                      <a:pt x="3882" y="4989"/>
                      <a:pt x="5001" y="3870"/>
                      <a:pt x="5001" y="2489"/>
                    </a:cubicBezTo>
                    <a:cubicBezTo>
                      <a:pt x="5001" y="1108"/>
                      <a:pt x="3882" y="0"/>
                      <a:pt x="25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76"/>
              <p:cNvSpPr/>
              <p:nvPr/>
            </p:nvSpPr>
            <p:spPr>
              <a:xfrm>
                <a:off x="522075" y="1806900"/>
                <a:ext cx="68475" cy="182475"/>
              </a:xfrm>
              <a:custGeom>
                <a:rect b="b" l="l" r="r" t="t"/>
                <a:pathLst>
                  <a:path extrusionOk="0" h="7299" w="2739">
                    <a:moveTo>
                      <a:pt x="608" y="0"/>
                    </a:moveTo>
                    <a:cubicBezTo>
                      <a:pt x="203" y="1155"/>
                      <a:pt x="1" y="2370"/>
                      <a:pt x="1" y="3656"/>
                    </a:cubicBezTo>
                    <a:cubicBezTo>
                      <a:pt x="1" y="4930"/>
                      <a:pt x="203" y="6156"/>
                      <a:pt x="608" y="7299"/>
                    </a:cubicBezTo>
                    <a:lnTo>
                      <a:pt x="2739" y="7299"/>
                    </a:lnTo>
                    <a:cubicBezTo>
                      <a:pt x="2251" y="6180"/>
                      <a:pt x="1977" y="4942"/>
                      <a:pt x="1977" y="3656"/>
                    </a:cubicBezTo>
                    <a:cubicBezTo>
                      <a:pt x="1977" y="2358"/>
                      <a:pt x="2251" y="1120"/>
                      <a:pt x="27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76"/>
              <p:cNvSpPr/>
              <p:nvPr/>
            </p:nvSpPr>
            <p:spPr>
              <a:xfrm>
                <a:off x="625950" y="1806900"/>
                <a:ext cx="64025" cy="182475"/>
              </a:xfrm>
              <a:custGeom>
                <a:rect b="b" l="l" r="r" t="t"/>
                <a:pathLst>
                  <a:path extrusionOk="0" h="7299" w="2561">
                    <a:moveTo>
                      <a:pt x="1037" y="0"/>
                    </a:moveTo>
                    <a:cubicBezTo>
                      <a:pt x="370" y="1060"/>
                      <a:pt x="1" y="2310"/>
                      <a:pt x="1" y="3656"/>
                    </a:cubicBezTo>
                    <a:cubicBezTo>
                      <a:pt x="1" y="4989"/>
                      <a:pt x="382" y="6239"/>
                      <a:pt x="1037" y="7299"/>
                    </a:cubicBezTo>
                    <a:lnTo>
                      <a:pt x="2561" y="7299"/>
                    </a:lnTo>
                    <a:cubicBezTo>
                      <a:pt x="1727" y="6311"/>
                      <a:pt x="1227" y="5037"/>
                      <a:pt x="1227" y="3656"/>
                    </a:cubicBezTo>
                    <a:cubicBezTo>
                      <a:pt x="1227" y="2263"/>
                      <a:pt x="1739" y="1001"/>
                      <a:pt x="25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76"/>
              <p:cNvSpPr/>
              <p:nvPr/>
            </p:nvSpPr>
            <p:spPr>
              <a:xfrm>
                <a:off x="736400" y="1836075"/>
                <a:ext cx="125025" cy="124725"/>
              </a:xfrm>
              <a:custGeom>
                <a:rect b="b" l="l" r="r" t="t"/>
                <a:pathLst>
                  <a:path extrusionOk="0" h="4989" w="5001">
                    <a:moveTo>
                      <a:pt x="2500" y="0"/>
                    </a:moveTo>
                    <a:cubicBezTo>
                      <a:pt x="1107" y="0"/>
                      <a:pt x="0" y="1096"/>
                      <a:pt x="0" y="2489"/>
                    </a:cubicBezTo>
                    <a:cubicBezTo>
                      <a:pt x="0" y="3870"/>
                      <a:pt x="1107" y="4989"/>
                      <a:pt x="2500" y="4989"/>
                    </a:cubicBezTo>
                    <a:cubicBezTo>
                      <a:pt x="3882" y="4989"/>
                      <a:pt x="5001" y="3870"/>
                      <a:pt x="5001" y="2489"/>
                    </a:cubicBezTo>
                    <a:cubicBezTo>
                      <a:pt x="5001" y="1108"/>
                      <a:pt x="3882" y="0"/>
                      <a:pt x="25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76"/>
              <p:cNvSpPr/>
              <p:nvPr/>
            </p:nvSpPr>
            <p:spPr>
              <a:xfrm>
                <a:off x="908125" y="1806900"/>
                <a:ext cx="64025" cy="182475"/>
              </a:xfrm>
              <a:custGeom>
                <a:rect b="b" l="l" r="r" t="t"/>
                <a:pathLst>
                  <a:path extrusionOk="0" h="7299" w="2561">
                    <a:moveTo>
                      <a:pt x="1" y="0"/>
                    </a:moveTo>
                    <a:cubicBezTo>
                      <a:pt x="834" y="989"/>
                      <a:pt x="1334" y="2263"/>
                      <a:pt x="1334" y="3656"/>
                    </a:cubicBezTo>
                    <a:cubicBezTo>
                      <a:pt x="1334" y="5037"/>
                      <a:pt x="834" y="6311"/>
                      <a:pt x="1" y="7299"/>
                    </a:cubicBezTo>
                    <a:lnTo>
                      <a:pt x="1525" y="7299"/>
                    </a:lnTo>
                    <a:cubicBezTo>
                      <a:pt x="2192" y="6239"/>
                      <a:pt x="2561" y="4989"/>
                      <a:pt x="2561" y="3656"/>
                    </a:cubicBezTo>
                    <a:cubicBezTo>
                      <a:pt x="2561" y="2322"/>
                      <a:pt x="2192" y="1060"/>
                      <a:pt x="1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76"/>
              <p:cNvSpPr/>
              <p:nvPr/>
            </p:nvSpPr>
            <p:spPr>
              <a:xfrm>
                <a:off x="1007550" y="1806900"/>
                <a:ext cx="68500" cy="182475"/>
              </a:xfrm>
              <a:custGeom>
                <a:rect b="b" l="l" r="r" t="t"/>
                <a:pathLst>
                  <a:path extrusionOk="0" h="7299" w="2740">
                    <a:moveTo>
                      <a:pt x="1" y="0"/>
                    </a:moveTo>
                    <a:cubicBezTo>
                      <a:pt x="489" y="1120"/>
                      <a:pt x="763" y="2358"/>
                      <a:pt x="763" y="3656"/>
                    </a:cubicBezTo>
                    <a:cubicBezTo>
                      <a:pt x="763" y="4942"/>
                      <a:pt x="489" y="6180"/>
                      <a:pt x="1" y="7299"/>
                    </a:cubicBezTo>
                    <a:lnTo>
                      <a:pt x="2132" y="7299"/>
                    </a:lnTo>
                    <a:cubicBezTo>
                      <a:pt x="2537" y="6156"/>
                      <a:pt x="2739" y="4930"/>
                      <a:pt x="2739" y="3656"/>
                    </a:cubicBezTo>
                    <a:cubicBezTo>
                      <a:pt x="2739" y="2382"/>
                      <a:pt x="2537" y="1155"/>
                      <a:pt x="21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4" name="Google Shape;3254;p76"/>
            <p:cNvGrpSpPr/>
            <p:nvPr/>
          </p:nvGrpSpPr>
          <p:grpSpPr>
            <a:xfrm>
              <a:off x="5555257" y="3680175"/>
              <a:ext cx="886345" cy="229905"/>
              <a:chOff x="3713250" y="3429425"/>
              <a:chExt cx="659925" cy="171175"/>
            </a:xfrm>
          </p:grpSpPr>
          <p:sp>
            <p:nvSpPr>
              <p:cNvPr id="3255" name="Google Shape;3255;p76"/>
              <p:cNvSpPr/>
              <p:nvPr/>
            </p:nvSpPr>
            <p:spPr>
              <a:xfrm>
                <a:off x="4122825" y="3429425"/>
                <a:ext cx="250350" cy="19375"/>
              </a:xfrm>
              <a:custGeom>
                <a:rect b="b" l="l" r="r" t="t"/>
                <a:pathLst>
                  <a:path extrusionOk="0" h="775" w="10014">
                    <a:moveTo>
                      <a:pt x="0" y="0"/>
                    </a:moveTo>
                    <a:lnTo>
                      <a:pt x="0" y="774"/>
                    </a:lnTo>
                    <a:lnTo>
                      <a:pt x="10014" y="774"/>
                    </a:lnTo>
                    <a:lnTo>
                      <a:pt x="100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76"/>
              <p:cNvSpPr/>
              <p:nvPr/>
            </p:nvSpPr>
            <p:spPr>
              <a:xfrm>
                <a:off x="4122825" y="3480025"/>
                <a:ext cx="180100" cy="19375"/>
              </a:xfrm>
              <a:custGeom>
                <a:rect b="b" l="l" r="r" t="t"/>
                <a:pathLst>
                  <a:path extrusionOk="0" h="775" w="7204">
                    <a:moveTo>
                      <a:pt x="0" y="0"/>
                    </a:moveTo>
                    <a:lnTo>
                      <a:pt x="0" y="774"/>
                    </a:lnTo>
                    <a:lnTo>
                      <a:pt x="7204" y="774"/>
                    </a:lnTo>
                    <a:lnTo>
                      <a:pt x="7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76"/>
              <p:cNvSpPr/>
              <p:nvPr/>
            </p:nvSpPr>
            <p:spPr>
              <a:xfrm>
                <a:off x="4331475" y="3480025"/>
                <a:ext cx="41700" cy="19375"/>
              </a:xfrm>
              <a:custGeom>
                <a:rect b="b" l="l" r="r" t="t"/>
                <a:pathLst>
                  <a:path extrusionOk="0" h="775" w="1668">
                    <a:moveTo>
                      <a:pt x="1" y="0"/>
                    </a:moveTo>
                    <a:lnTo>
                      <a:pt x="1" y="774"/>
                    </a:lnTo>
                    <a:lnTo>
                      <a:pt x="1668" y="774"/>
                    </a:lnTo>
                    <a:lnTo>
                      <a:pt x="16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76"/>
              <p:cNvSpPr/>
              <p:nvPr/>
            </p:nvSpPr>
            <p:spPr>
              <a:xfrm>
                <a:off x="3713250" y="3429425"/>
                <a:ext cx="250350" cy="19375"/>
              </a:xfrm>
              <a:custGeom>
                <a:rect b="b" l="l" r="r" t="t"/>
                <a:pathLst>
                  <a:path extrusionOk="0" h="775" w="10014">
                    <a:moveTo>
                      <a:pt x="0" y="0"/>
                    </a:moveTo>
                    <a:lnTo>
                      <a:pt x="0" y="774"/>
                    </a:lnTo>
                    <a:lnTo>
                      <a:pt x="10014" y="774"/>
                    </a:lnTo>
                    <a:lnTo>
                      <a:pt x="100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76"/>
              <p:cNvSpPr/>
              <p:nvPr/>
            </p:nvSpPr>
            <p:spPr>
              <a:xfrm>
                <a:off x="3713250" y="3480025"/>
                <a:ext cx="131000" cy="19375"/>
              </a:xfrm>
              <a:custGeom>
                <a:rect b="b" l="l" r="r" t="t"/>
                <a:pathLst>
                  <a:path extrusionOk="0" h="775" w="5240">
                    <a:moveTo>
                      <a:pt x="0" y="0"/>
                    </a:moveTo>
                    <a:lnTo>
                      <a:pt x="0" y="774"/>
                    </a:lnTo>
                    <a:lnTo>
                      <a:pt x="5239" y="774"/>
                    </a:lnTo>
                    <a:lnTo>
                      <a:pt x="52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76"/>
              <p:cNvSpPr/>
              <p:nvPr/>
            </p:nvSpPr>
            <p:spPr>
              <a:xfrm>
                <a:off x="3713250" y="3530625"/>
                <a:ext cx="285775" cy="19375"/>
              </a:xfrm>
              <a:custGeom>
                <a:rect b="b" l="l" r="r" t="t"/>
                <a:pathLst>
                  <a:path extrusionOk="0" h="775" w="11431">
                    <a:moveTo>
                      <a:pt x="0" y="0"/>
                    </a:moveTo>
                    <a:lnTo>
                      <a:pt x="0" y="774"/>
                    </a:lnTo>
                    <a:lnTo>
                      <a:pt x="11430" y="774"/>
                    </a:lnTo>
                    <a:lnTo>
                      <a:pt x="114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76"/>
              <p:cNvSpPr/>
              <p:nvPr/>
            </p:nvSpPr>
            <p:spPr>
              <a:xfrm>
                <a:off x="3713250" y="3581225"/>
                <a:ext cx="147650" cy="19375"/>
              </a:xfrm>
              <a:custGeom>
                <a:rect b="b" l="l" r="r" t="t"/>
                <a:pathLst>
                  <a:path extrusionOk="0" h="775" w="5906">
                    <a:moveTo>
                      <a:pt x="0" y="0"/>
                    </a:moveTo>
                    <a:lnTo>
                      <a:pt x="0" y="774"/>
                    </a:lnTo>
                    <a:lnTo>
                      <a:pt x="5906" y="774"/>
                    </a:lnTo>
                    <a:lnTo>
                      <a:pt x="5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76"/>
              <p:cNvSpPr/>
              <p:nvPr/>
            </p:nvSpPr>
            <p:spPr>
              <a:xfrm>
                <a:off x="3889750" y="3581225"/>
                <a:ext cx="43500" cy="19375"/>
              </a:xfrm>
              <a:custGeom>
                <a:rect b="b" l="l" r="r" t="t"/>
                <a:pathLst>
                  <a:path extrusionOk="0" h="775" w="1740">
                    <a:moveTo>
                      <a:pt x="1" y="0"/>
                    </a:moveTo>
                    <a:lnTo>
                      <a:pt x="1" y="774"/>
                    </a:lnTo>
                    <a:lnTo>
                      <a:pt x="1739" y="774"/>
                    </a:lnTo>
                    <a:lnTo>
                      <a:pt x="17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3" name="Google Shape;3263;p76"/>
            <p:cNvGrpSpPr/>
            <p:nvPr/>
          </p:nvGrpSpPr>
          <p:grpSpPr>
            <a:xfrm>
              <a:off x="7626109" y="1983935"/>
              <a:ext cx="477853" cy="478182"/>
              <a:chOff x="5098250" y="2364125"/>
              <a:chExt cx="436675" cy="436975"/>
            </a:xfrm>
          </p:grpSpPr>
          <p:sp>
            <p:nvSpPr>
              <p:cNvPr id="3264" name="Google Shape;3264;p76"/>
              <p:cNvSpPr/>
              <p:nvPr/>
            </p:nvSpPr>
            <p:spPr>
              <a:xfrm>
                <a:off x="5098250" y="2364125"/>
                <a:ext cx="436675" cy="436975"/>
              </a:xfrm>
              <a:custGeom>
                <a:rect b="b" l="l" r="r" t="t"/>
                <a:pathLst>
                  <a:path extrusionOk="0" h="17479" w="17467">
                    <a:moveTo>
                      <a:pt x="8728" y="0"/>
                    </a:moveTo>
                    <a:cubicBezTo>
                      <a:pt x="3906" y="0"/>
                      <a:pt x="0" y="3917"/>
                      <a:pt x="0" y="8739"/>
                    </a:cubicBezTo>
                    <a:cubicBezTo>
                      <a:pt x="0" y="13561"/>
                      <a:pt x="3906" y="17478"/>
                      <a:pt x="8728" y="17478"/>
                    </a:cubicBezTo>
                    <a:cubicBezTo>
                      <a:pt x="13550" y="17478"/>
                      <a:pt x="17467" y="13561"/>
                      <a:pt x="17467" y="8739"/>
                    </a:cubicBezTo>
                    <a:cubicBezTo>
                      <a:pt x="17467" y="7346"/>
                      <a:pt x="17145" y="6036"/>
                      <a:pt x="16562" y="4858"/>
                    </a:cubicBezTo>
                    <a:lnTo>
                      <a:pt x="15300" y="5465"/>
                    </a:lnTo>
                    <a:cubicBezTo>
                      <a:pt x="15788" y="6453"/>
                      <a:pt x="16074" y="7560"/>
                      <a:pt x="16074" y="8739"/>
                    </a:cubicBezTo>
                    <a:cubicBezTo>
                      <a:pt x="16074" y="12787"/>
                      <a:pt x="12776" y="16073"/>
                      <a:pt x="8728" y="16073"/>
                    </a:cubicBezTo>
                    <a:cubicBezTo>
                      <a:pt x="4679" y="16073"/>
                      <a:pt x="1393" y="12787"/>
                      <a:pt x="1393" y="8739"/>
                    </a:cubicBezTo>
                    <a:cubicBezTo>
                      <a:pt x="1393" y="4691"/>
                      <a:pt x="4679" y="1405"/>
                      <a:pt x="8728" y="1405"/>
                    </a:cubicBezTo>
                    <a:lnTo>
                      <a:pt x="87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76"/>
              <p:cNvSpPr/>
              <p:nvPr/>
            </p:nvSpPr>
            <p:spPr>
              <a:xfrm>
                <a:off x="5316125" y="2364400"/>
                <a:ext cx="195875" cy="136350"/>
              </a:xfrm>
              <a:custGeom>
                <a:rect b="b" l="l" r="r" t="t"/>
                <a:pathLst>
                  <a:path extrusionOk="0" h="5454" w="7835">
                    <a:moveTo>
                      <a:pt x="1" y="1"/>
                    </a:moveTo>
                    <a:lnTo>
                      <a:pt x="1" y="1394"/>
                    </a:lnTo>
                    <a:cubicBezTo>
                      <a:pt x="2870" y="1394"/>
                      <a:pt x="5358" y="3049"/>
                      <a:pt x="6561" y="5454"/>
                    </a:cubicBezTo>
                    <a:lnTo>
                      <a:pt x="7835" y="4847"/>
                    </a:lnTo>
                    <a:cubicBezTo>
                      <a:pt x="6406" y="1977"/>
                      <a:pt x="3430" y="1"/>
                      <a:pt x="1"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76"/>
              <p:cNvSpPr/>
              <p:nvPr/>
            </p:nvSpPr>
            <p:spPr>
              <a:xfrm>
                <a:off x="5316425" y="2419775"/>
                <a:ext cx="163150" cy="308100"/>
              </a:xfrm>
              <a:custGeom>
                <a:rect b="b" l="l" r="r" t="t"/>
                <a:pathLst>
                  <a:path extrusionOk="0" h="12324" w="6526">
                    <a:moveTo>
                      <a:pt x="1" y="1"/>
                    </a:moveTo>
                    <a:lnTo>
                      <a:pt x="1" y="1394"/>
                    </a:lnTo>
                    <a:cubicBezTo>
                      <a:pt x="2834" y="1394"/>
                      <a:pt x="5120" y="3691"/>
                      <a:pt x="5120" y="6513"/>
                    </a:cubicBezTo>
                    <a:cubicBezTo>
                      <a:pt x="5120" y="8502"/>
                      <a:pt x="3989" y="10204"/>
                      <a:pt x="2358" y="11073"/>
                    </a:cubicBezTo>
                    <a:lnTo>
                      <a:pt x="3001" y="12323"/>
                    </a:lnTo>
                    <a:cubicBezTo>
                      <a:pt x="5085" y="11216"/>
                      <a:pt x="6525" y="9037"/>
                      <a:pt x="6525" y="6513"/>
                    </a:cubicBezTo>
                    <a:cubicBezTo>
                      <a:pt x="6525" y="2918"/>
                      <a:pt x="3596" y="1"/>
                      <a:pt x="1"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76"/>
              <p:cNvSpPr/>
              <p:nvPr/>
            </p:nvSpPr>
            <p:spPr>
              <a:xfrm>
                <a:off x="5153300" y="2419775"/>
                <a:ext cx="237575" cy="325950"/>
              </a:xfrm>
              <a:custGeom>
                <a:rect b="b" l="l" r="r" t="t"/>
                <a:pathLst>
                  <a:path extrusionOk="0" h="13038" w="9503">
                    <a:moveTo>
                      <a:pt x="6514" y="1"/>
                    </a:moveTo>
                    <a:cubicBezTo>
                      <a:pt x="2918" y="1"/>
                      <a:pt x="1" y="2929"/>
                      <a:pt x="1" y="6513"/>
                    </a:cubicBezTo>
                    <a:cubicBezTo>
                      <a:pt x="1" y="10121"/>
                      <a:pt x="2930" y="13038"/>
                      <a:pt x="6514" y="13038"/>
                    </a:cubicBezTo>
                    <a:cubicBezTo>
                      <a:pt x="7585" y="13038"/>
                      <a:pt x="8609" y="12764"/>
                      <a:pt x="9502" y="12300"/>
                    </a:cubicBezTo>
                    <a:lnTo>
                      <a:pt x="8871" y="11049"/>
                    </a:lnTo>
                    <a:cubicBezTo>
                      <a:pt x="8169" y="11430"/>
                      <a:pt x="7359" y="11633"/>
                      <a:pt x="6514" y="11633"/>
                    </a:cubicBezTo>
                    <a:cubicBezTo>
                      <a:pt x="3692" y="11633"/>
                      <a:pt x="1394" y="9347"/>
                      <a:pt x="1394" y="6513"/>
                    </a:cubicBezTo>
                    <a:cubicBezTo>
                      <a:pt x="1394" y="3691"/>
                      <a:pt x="3692" y="1394"/>
                      <a:pt x="6514" y="1394"/>
                    </a:cubicBezTo>
                    <a:lnTo>
                      <a:pt x="65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76"/>
              <p:cNvSpPr/>
              <p:nvPr/>
            </p:nvSpPr>
            <p:spPr>
              <a:xfrm>
                <a:off x="5226225" y="2473650"/>
                <a:ext cx="198875" cy="218200"/>
              </a:xfrm>
              <a:custGeom>
                <a:rect b="b" l="l" r="r" t="t"/>
                <a:pathLst>
                  <a:path extrusionOk="0" h="8728" w="7955">
                    <a:moveTo>
                      <a:pt x="3597" y="1"/>
                    </a:moveTo>
                    <a:lnTo>
                      <a:pt x="3597" y="1405"/>
                    </a:lnTo>
                    <a:cubicBezTo>
                      <a:pt x="5240" y="1405"/>
                      <a:pt x="6561" y="2727"/>
                      <a:pt x="6561" y="4358"/>
                    </a:cubicBezTo>
                    <a:cubicBezTo>
                      <a:pt x="6561" y="6001"/>
                      <a:pt x="5240" y="7323"/>
                      <a:pt x="3597" y="7323"/>
                    </a:cubicBezTo>
                    <a:cubicBezTo>
                      <a:pt x="2573" y="7323"/>
                      <a:pt x="1680" y="6799"/>
                      <a:pt x="1144" y="6013"/>
                    </a:cubicBezTo>
                    <a:lnTo>
                      <a:pt x="1" y="6823"/>
                    </a:lnTo>
                    <a:cubicBezTo>
                      <a:pt x="787" y="7966"/>
                      <a:pt x="2108" y="8728"/>
                      <a:pt x="3597" y="8728"/>
                    </a:cubicBezTo>
                    <a:cubicBezTo>
                      <a:pt x="6014" y="8728"/>
                      <a:pt x="7954" y="6763"/>
                      <a:pt x="7954" y="4358"/>
                    </a:cubicBezTo>
                    <a:cubicBezTo>
                      <a:pt x="7954" y="1965"/>
                      <a:pt x="6014" y="1"/>
                      <a:pt x="3597"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76"/>
              <p:cNvSpPr/>
              <p:nvPr/>
            </p:nvSpPr>
            <p:spPr>
              <a:xfrm>
                <a:off x="5207175" y="2473650"/>
                <a:ext cx="108975" cy="170575"/>
              </a:xfrm>
              <a:custGeom>
                <a:rect b="b" l="l" r="r" t="t"/>
                <a:pathLst>
                  <a:path extrusionOk="0" h="6823" w="4359">
                    <a:moveTo>
                      <a:pt x="4359" y="1"/>
                    </a:moveTo>
                    <a:cubicBezTo>
                      <a:pt x="1954" y="1"/>
                      <a:pt x="1" y="1965"/>
                      <a:pt x="1" y="4358"/>
                    </a:cubicBezTo>
                    <a:cubicBezTo>
                      <a:pt x="1" y="5275"/>
                      <a:pt x="287" y="6120"/>
                      <a:pt x="763" y="6823"/>
                    </a:cubicBezTo>
                    <a:lnTo>
                      <a:pt x="1906" y="6013"/>
                    </a:lnTo>
                    <a:cubicBezTo>
                      <a:pt x="1596" y="5537"/>
                      <a:pt x="1394" y="4977"/>
                      <a:pt x="1394" y="4358"/>
                    </a:cubicBezTo>
                    <a:cubicBezTo>
                      <a:pt x="1394" y="2727"/>
                      <a:pt x="2727" y="1394"/>
                      <a:pt x="4359" y="1394"/>
                    </a:cubicBezTo>
                    <a:lnTo>
                      <a:pt x="43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0" name="Google Shape;3270;p76"/>
            <p:cNvGrpSpPr/>
            <p:nvPr/>
          </p:nvGrpSpPr>
          <p:grpSpPr>
            <a:xfrm flipH="1">
              <a:off x="5801995" y="4018681"/>
              <a:ext cx="516214" cy="516197"/>
              <a:chOff x="780950" y="891300"/>
              <a:chExt cx="727575" cy="727550"/>
            </a:xfrm>
          </p:grpSpPr>
          <p:sp>
            <p:nvSpPr>
              <p:cNvPr id="3271" name="Google Shape;3271;p76"/>
              <p:cNvSpPr/>
              <p:nvPr/>
            </p:nvSpPr>
            <p:spPr>
              <a:xfrm>
                <a:off x="1354900" y="976875"/>
                <a:ext cx="153625" cy="278200"/>
              </a:xfrm>
              <a:custGeom>
                <a:rect b="b" l="l" r="r" t="t"/>
                <a:pathLst>
                  <a:path extrusionOk="0" h="11128" w="6145">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76"/>
              <p:cNvSpPr/>
              <p:nvPr/>
            </p:nvSpPr>
            <p:spPr>
              <a:xfrm>
                <a:off x="1410075" y="1329250"/>
                <a:ext cx="88925" cy="137925"/>
              </a:xfrm>
              <a:custGeom>
                <a:rect b="b" l="l" r="r" t="t"/>
                <a:pathLst>
                  <a:path extrusionOk="0" h="5517" w="3557">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76"/>
              <p:cNvSpPr/>
              <p:nvPr/>
            </p:nvSpPr>
            <p:spPr>
              <a:xfrm>
                <a:off x="888900" y="1488075"/>
                <a:ext cx="437975" cy="130775"/>
              </a:xfrm>
              <a:custGeom>
                <a:rect b="b" l="l" r="r" t="t"/>
                <a:pathLst>
                  <a:path extrusionOk="0" h="5231" w="17519">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76"/>
              <p:cNvSpPr/>
              <p:nvPr/>
            </p:nvSpPr>
            <p:spPr>
              <a:xfrm>
                <a:off x="780950" y="999700"/>
                <a:ext cx="131750" cy="397575"/>
              </a:xfrm>
              <a:custGeom>
                <a:rect b="b" l="l" r="r" t="t"/>
                <a:pathLst>
                  <a:path extrusionOk="0" h="15903" w="527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76"/>
              <p:cNvSpPr/>
              <p:nvPr/>
            </p:nvSpPr>
            <p:spPr>
              <a:xfrm>
                <a:off x="976875" y="891300"/>
                <a:ext cx="166925" cy="73250"/>
              </a:xfrm>
              <a:custGeom>
                <a:rect b="b" l="l" r="r" t="t"/>
                <a:pathLst>
                  <a:path extrusionOk="0" h="2930" w="6677">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6" name="Google Shape;3276;p76"/>
            <p:cNvGrpSpPr/>
            <p:nvPr/>
          </p:nvGrpSpPr>
          <p:grpSpPr>
            <a:xfrm>
              <a:off x="7550306" y="4338957"/>
              <a:ext cx="707361" cy="229909"/>
              <a:chOff x="7289663" y="3996131"/>
              <a:chExt cx="1021756" cy="332094"/>
            </a:xfrm>
          </p:grpSpPr>
          <p:sp>
            <p:nvSpPr>
              <p:cNvPr id="3277" name="Google Shape;3277;p76"/>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76"/>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76"/>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76"/>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76"/>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82" name="Google Shape;3282;p76"/>
          <p:cNvGrpSpPr/>
          <p:nvPr/>
        </p:nvGrpSpPr>
        <p:grpSpPr>
          <a:xfrm>
            <a:off x="5296704" y="4342916"/>
            <a:ext cx="418122" cy="418091"/>
            <a:chOff x="2000087" y="2734591"/>
            <a:chExt cx="418122" cy="418091"/>
          </a:xfrm>
        </p:grpSpPr>
        <p:sp>
          <p:nvSpPr>
            <p:cNvPr id="3283" name="Google Shape;3283;p76"/>
            <p:cNvSpPr/>
            <p:nvPr/>
          </p:nvSpPr>
          <p:spPr>
            <a:xfrm>
              <a:off x="2000087" y="2734591"/>
              <a:ext cx="418122" cy="89624"/>
            </a:xfrm>
            <a:custGeom>
              <a:rect b="b" l="l" r="r" t="t"/>
              <a:pathLst>
                <a:path extrusionOk="0" h="2865" w="13366">
                  <a:moveTo>
                    <a:pt x="1675" y="1247"/>
                  </a:moveTo>
                  <a:cubicBezTo>
                    <a:pt x="1906" y="1247"/>
                    <a:pt x="2094" y="1434"/>
                    <a:pt x="2094" y="1665"/>
                  </a:cubicBezTo>
                  <a:cubicBezTo>
                    <a:pt x="2094" y="1896"/>
                    <a:pt x="1907" y="2083"/>
                    <a:pt x="1675" y="2083"/>
                  </a:cubicBezTo>
                  <a:cubicBezTo>
                    <a:pt x="1444" y="2083"/>
                    <a:pt x="1255" y="1896"/>
                    <a:pt x="1255" y="1665"/>
                  </a:cubicBezTo>
                  <a:cubicBezTo>
                    <a:pt x="1255" y="1434"/>
                    <a:pt x="1442" y="1247"/>
                    <a:pt x="1675" y="1247"/>
                  </a:cubicBezTo>
                  <a:close/>
                  <a:moveTo>
                    <a:pt x="3378" y="1247"/>
                  </a:moveTo>
                  <a:cubicBezTo>
                    <a:pt x="3609" y="1247"/>
                    <a:pt x="3796" y="1434"/>
                    <a:pt x="3796" y="1665"/>
                  </a:cubicBezTo>
                  <a:cubicBezTo>
                    <a:pt x="3796" y="1896"/>
                    <a:pt x="3610" y="2083"/>
                    <a:pt x="3378" y="2083"/>
                  </a:cubicBezTo>
                  <a:cubicBezTo>
                    <a:pt x="3147" y="2083"/>
                    <a:pt x="2958" y="1896"/>
                    <a:pt x="2958" y="1665"/>
                  </a:cubicBezTo>
                  <a:cubicBezTo>
                    <a:pt x="2958" y="1434"/>
                    <a:pt x="3145" y="1247"/>
                    <a:pt x="3378" y="1247"/>
                  </a:cubicBezTo>
                  <a:close/>
                  <a:moveTo>
                    <a:pt x="5158" y="1247"/>
                  </a:moveTo>
                  <a:cubicBezTo>
                    <a:pt x="5388" y="1247"/>
                    <a:pt x="5576" y="1434"/>
                    <a:pt x="5576" y="1665"/>
                  </a:cubicBezTo>
                  <a:cubicBezTo>
                    <a:pt x="5576" y="1896"/>
                    <a:pt x="5389" y="2083"/>
                    <a:pt x="5158" y="2083"/>
                  </a:cubicBezTo>
                  <a:cubicBezTo>
                    <a:pt x="4927" y="2083"/>
                    <a:pt x="4738" y="1896"/>
                    <a:pt x="4738" y="1665"/>
                  </a:cubicBezTo>
                  <a:cubicBezTo>
                    <a:pt x="4738" y="1434"/>
                    <a:pt x="4927" y="1247"/>
                    <a:pt x="5158" y="1247"/>
                  </a:cubicBezTo>
                  <a:close/>
                  <a:moveTo>
                    <a:pt x="965" y="0"/>
                  </a:moveTo>
                  <a:cubicBezTo>
                    <a:pt x="434" y="0"/>
                    <a:pt x="1" y="433"/>
                    <a:pt x="1" y="965"/>
                  </a:cubicBezTo>
                  <a:lnTo>
                    <a:pt x="1" y="2864"/>
                  </a:lnTo>
                  <a:lnTo>
                    <a:pt x="13366" y="2864"/>
                  </a:lnTo>
                  <a:lnTo>
                    <a:pt x="13366" y="965"/>
                  </a:lnTo>
                  <a:cubicBezTo>
                    <a:pt x="13366" y="433"/>
                    <a:pt x="12934" y="0"/>
                    <a:pt x="124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76"/>
            <p:cNvSpPr/>
            <p:nvPr/>
          </p:nvSpPr>
          <p:spPr>
            <a:xfrm>
              <a:off x="2146426" y="2912025"/>
              <a:ext cx="125787" cy="58185"/>
            </a:xfrm>
            <a:custGeom>
              <a:rect b="b" l="l" r="r" t="t"/>
              <a:pathLst>
                <a:path extrusionOk="0" h="1860" w="4021">
                  <a:moveTo>
                    <a:pt x="2006" y="0"/>
                  </a:moveTo>
                  <a:lnTo>
                    <a:pt x="1" y="875"/>
                  </a:lnTo>
                  <a:lnTo>
                    <a:pt x="2013" y="1860"/>
                  </a:lnTo>
                  <a:lnTo>
                    <a:pt x="4021" y="911"/>
                  </a:lnTo>
                  <a:lnTo>
                    <a:pt x="20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76"/>
            <p:cNvSpPr/>
            <p:nvPr/>
          </p:nvSpPr>
          <p:spPr>
            <a:xfrm>
              <a:off x="2128783" y="2959324"/>
              <a:ext cx="67727" cy="104922"/>
            </a:xfrm>
            <a:custGeom>
              <a:rect b="b" l="l" r="r" t="t"/>
              <a:pathLst>
                <a:path extrusionOk="0" h="3354" w="2165">
                  <a:moveTo>
                    <a:pt x="0" y="0"/>
                  </a:moveTo>
                  <a:lnTo>
                    <a:pt x="0" y="2390"/>
                  </a:lnTo>
                  <a:lnTo>
                    <a:pt x="2165" y="3353"/>
                  </a:lnTo>
                  <a:lnTo>
                    <a:pt x="2165" y="1059"/>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76"/>
            <p:cNvSpPr/>
            <p:nvPr/>
          </p:nvSpPr>
          <p:spPr>
            <a:xfrm>
              <a:off x="2222099" y="2960482"/>
              <a:ext cx="67820" cy="103733"/>
            </a:xfrm>
            <a:custGeom>
              <a:rect b="b" l="l" r="r" t="t"/>
              <a:pathLst>
                <a:path extrusionOk="0" h="3316" w="2168">
                  <a:moveTo>
                    <a:pt x="2168" y="1"/>
                  </a:moveTo>
                  <a:lnTo>
                    <a:pt x="0" y="1026"/>
                  </a:lnTo>
                  <a:lnTo>
                    <a:pt x="0" y="3315"/>
                  </a:lnTo>
                  <a:lnTo>
                    <a:pt x="2168" y="2353"/>
                  </a:lnTo>
                  <a:lnTo>
                    <a:pt x="21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76"/>
            <p:cNvSpPr/>
            <p:nvPr/>
          </p:nvSpPr>
          <p:spPr>
            <a:xfrm>
              <a:off x="2000087" y="2850211"/>
              <a:ext cx="418122" cy="302470"/>
            </a:xfrm>
            <a:custGeom>
              <a:rect b="b" l="l" r="r" t="t"/>
              <a:pathLst>
                <a:path extrusionOk="0" h="9669" w="13366">
                  <a:moveTo>
                    <a:pt x="6688" y="1117"/>
                  </a:moveTo>
                  <a:cubicBezTo>
                    <a:pt x="6745" y="1117"/>
                    <a:pt x="6803" y="1129"/>
                    <a:pt x="6856" y="1154"/>
                  </a:cubicBezTo>
                  <a:lnTo>
                    <a:pt x="9843" y="2505"/>
                  </a:lnTo>
                  <a:cubicBezTo>
                    <a:pt x="9972" y="2565"/>
                    <a:pt x="10084" y="2700"/>
                    <a:pt x="10084" y="2879"/>
                  </a:cubicBezTo>
                  <a:lnTo>
                    <a:pt x="10084" y="6144"/>
                  </a:lnTo>
                  <a:cubicBezTo>
                    <a:pt x="10084" y="6305"/>
                    <a:pt x="9990" y="6453"/>
                    <a:pt x="9841" y="6518"/>
                  </a:cubicBezTo>
                  <a:lnTo>
                    <a:pt x="6853" y="7845"/>
                  </a:lnTo>
                  <a:cubicBezTo>
                    <a:pt x="6852" y="7844"/>
                    <a:pt x="6851" y="7844"/>
                    <a:pt x="6849" y="7844"/>
                  </a:cubicBezTo>
                  <a:cubicBezTo>
                    <a:pt x="6820" y="7844"/>
                    <a:pt x="6809" y="7881"/>
                    <a:pt x="6722" y="7881"/>
                  </a:cubicBezTo>
                  <a:cubicBezTo>
                    <a:pt x="6678" y="7881"/>
                    <a:pt x="6615" y="7872"/>
                    <a:pt x="6521" y="7845"/>
                  </a:cubicBezTo>
                  <a:lnTo>
                    <a:pt x="3539" y="6518"/>
                  </a:lnTo>
                  <a:cubicBezTo>
                    <a:pt x="3391" y="6453"/>
                    <a:pt x="3295" y="6305"/>
                    <a:pt x="3295" y="6144"/>
                  </a:cubicBezTo>
                  <a:lnTo>
                    <a:pt x="3295" y="2828"/>
                  </a:lnTo>
                  <a:cubicBezTo>
                    <a:pt x="3295" y="2688"/>
                    <a:pt x="3378" y="2523"/>
                    <a:pt x="3541" y="2453"/>
                  </a:cubicBezTo>
                  <a:lnTo>
                    <a:pt x="6524" y="1151"/>
                  </a:lnTo>
                  <a:cubicBezTo>
                    <a:pt x="6576" y="1129"/>
                    <a:pt x="6632" y="1117"/>
                    <a:pt x="6688" y="1117"/>
                  </a:cubicBezTo>
                  <a:close/>
                  <a:moveTo>
                    <a:pt x="1" y="0"/>
                  </a:moveTo>
                  <a:lnTo>
                    <a:pt x="1" y="8704"/>
                  </a:lnTo>
                  <a:cubicBezTo>
                    <a:pt x="1" y="9237"/>
                    <a:pt x="434" y="9668"/>
                    <a:pt x="965" y="9668"/>
                  </a:cubicBezTo>
                  <a:lnTo>
                    <a:pt x="12402" y="9668"/>
                  </a:lnTo>
                  <a:cubicBezTo>
                    <a:pt x="12934" y="9668"/>
                    <a:pt x="13366" y="9237"/>
                    <a:pt x="13366" y="8704"/>
                  </a:cubicBezTo>
                  <a:lnTo>
                    <a:pt x="133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1" name="Shape 3291"/>
        <p:cNvGrpSpPr/>
        <p:nvPr/>
      </p:nvGrpSpPr>
      <p:grpSpPr>
        <a:xfrm>
          <a:off x="0" y="0"/>
          <a:ext cx="0" cy="0"/>
          <a:chOff x="0" y="0"/>
          <a:chExt cx="0" cy="0"/>
        </a:xfrm>
      </p:grpSpPr>
      <p:pic>
        <p:nvPicPr>
          <p:cNvPr id="3292" name="Google Shape;3292;p77"/>
          <p:cNvPicPr preferRelativeResize="0"/>
          <p:nvPr/>
        </p:nvPicPr>
        <p:blipFill>
          <a:blip r:embed="rId3">
            <a:alphaModFix/>
          </a:blip>
          <a:stretch>
            <a:fillRect/>
          </a:stretch>
        </p:blipFill>
        <p:spPr>
          <a:xfrm>
            <a:off x="0" y="0"/>
            <a:ext cx="4268000" cy="2801698"/>
          </a:xfrm>
          <a:prstGeom prst="rect">
            <a:avLst/>
          </a:prstGeom>
          <a:noFill/>
          <a:ln>
            <a:noFill/>
          </a:ln>
        </p:spPr>
      </p:pic>
      <p:pic>
        <p:nvPicPr>
          <p:cNvPr id="3293" name="Google Shape;3293;p77"/>
          <p:cNvPicPr preferRelativeResize="0"/>
          <p:nvPr/>
        </p:nvPicPr>
        <p:blipFill>
          <a:blip r:embed="rId4">
            <a:alphaModFix/>
          </a:blip>
          <a:stretch>
            <a:fillRect/>
          </a:stretch>
        </p:blipFill>
        <p:spPr>
          <a:xfrm>
            <a:off x="4172100" y="0"/>
            <a:ext cx="4971900" cy="2772150"/>
          </a:xfrm>
          <a:prstGeom prst="rect">
            <a:avLst/>
          </a:prstGeom>
          <a:noFill/>
          <a:ln>
            <a:noFill/>
          </a:ln>
        </p:spPr>
      </p:pic>
      <p:pic>
        <p:nvPicPr>
          <p:cNvPr id="3294" name="Google Shape;3294;p77"/>
          <p:cNvPicPr preferRelativeResize="0"/>
          <p:nvPr/>
        </p:nvPicPr>
        <p:blipFill>
          <a:blip r:embed="rId5">
            <a:alphaModFix/>
          </a:blip>
          <a:stretch>
            <a:fillRect/>
          </a:stretch>
        </p:blipFill>
        <p:spPr>
          <a:xfrm>
            <a:off x="0" y="2676550"/>
            <a:ext cx="4268000" cy="2466950"/>
          </a:xfrm>
          <a:prstGeom prst="rect">
            <a:avLst/>
          </a:prstGeom>
          <a:noFill/>
          <a:ln>
            <a:noFill/>
          </a:ln>
        </p:spPr>
      </p:pic>
      <p:pic>
        <p:nvPicPr>
          <p:cNvPr id="3295" name="Google Shape;3295;p77"/>
          <p:cNvPicPr preferRelativeResize="0"/>
          <p:nvPr/>
        </p:nvPicPr>
        <p:blipFill rotWithShape="1">
          <a:blip r:embed="rId6">
            <a:alphaModFix/>
          </a:blip>
          <a:srcRect b="0" l="-830" r="829" t="0"/>
          <a:stretch/>
        </p:blipFill>
        <p:spPr>
          <a:xfrm>
            <a:off x="4189025" y="2676559"/>
            <a:ext cx="4938050" cy="291396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9" name="Shape 3299"/>
        <p:cNvGrpSpPr/>
        <p:nvPr/>
      </p:nvGrpSpPr>
      <p:grpSpPr>
        <a:xfrm>
          <a:off x="0" y="0"/>
          <a:ext cx="0" cy="0"/>
          <a:chOff x="0" y="0"/>
          <a:chExt cx="0" cy="0"/>
        </a:xfrm>
      </p:grpSpPr>
      <p:pic>
        <p:nvPicPr>
          <p:cNvPr id="3300" name="Google Shape;3300;p78"/>
          <p:cNvPicPr preferRelativeResize="0"/>
          <p:nvPr/>
        </p:nvPicPr>
        <p:blipFill>
          <a:blip r:embed="rId3">
            <a:alphaModFix/>
          </a:blip>
          <a:stretch>
            <a:fillRect/>
          </a:stretch>
        </p:blipFill>
        <p:spPr>
          <a:xfrm>
            <a:off x="1910775" y="0"/>
            <a:ext cx="5322453" cy="51434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4" name="Shape 3304"/>
        <p:cNvGrpSpPr/>
        <p:nvPr/>
      </p:nvGrpSpPr>
      <p:grpSpPr>
        <a:xfrm>
          <a:off x="0" y="0"/>
          <a:ext cx="0" cy="0"/>
          <a:chOff x="0" y="0"/>
          <a:chExt cx="0" cy="0"/>
        </a:xfrm>
      </p:grpSpPr>
      <p:pic>
        <p:nvPicPr>
          <p:cNvPr id="3305" name="Google Shape;3305;p79"/>
          <p:cNvPicPr preferRelativeResize="0"/>
          <p:nvPr/>
        </p:nvPicPr>
        <p:blipFill>
          <a:blip r:embed="rId3">
            <a:alphaModFix/>
          </a:blip>
          <a:stretch>
            <a:fillRect/>
          </a:stretch>
        </p:blipFill>
        <p:spPr>
          <a:xfrm>
            <a:off x="1982350" y="0"/>
            <a:ext cx="5179297" cy="51434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9" name="Shape 3309"/>
        <p:cNvGrpSpPr/>
        <p:nvPr/>
      </p:nvGrpSpPr>
      <p:grpSpPr>
        <a:xfrm>
          <a:off x="0" y="0"/>
          <a:ext cx="0" cy="0"/>
          <a:chOff x="0" y="0"/>
          <a:chExt cx="0" cy="0"/>
        </a:xfrm>
      </p:grpSpPr>
      <p:pic>
        <p:nvPicPr>
          <p:cNvPr id="3310" name="Google Shape;3310;p80"/>
          <p:cNvPicPr preferRelativeResize="0"/>
          <p:nvPr/>
        </p:nvPicPr>
        <p:blipFill>
          <a:blip r:embed="rId3">
            <a:alphaModFix/>
          </a:blip>
          <a:stretch>
            <a:fillRect/>
          </a:stretch>
        </p:blipFill>
        <p:spPr>
          <a:xfrm>
            <a:off x="1902725" y="0"/>
            <a:ext cx="5338554"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grpSp>
        <p:nvGrpSpPr>
          <p:cNvPr id="1569" name="Google Shape;1569;p36"/>
          <p:cNvGrpSpPr/>
          <p:nvPr/>
        </p:nvGrpSpPr>
        <p:grpSpPr>
          <a:xfrm>
            <a:off x="592213" y="4208056"/>
            <a:ext cx="1021756" cy="332094"/>
            <a:chOff x="7289663" y="3996131"/>
            <a:chExt cx="1021756" cy="332094"/>
          </a:xfrm>
        </p:grpSpPr>
        <p:sp>
          <p:nvSpPr>
            <p:cNvPr id="1570" name="Google Shape;1570;p36"/>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6"/>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6"/>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6"/>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6"/>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5" name="Google Shape;1575;p36"/>
          <p:cNvSpPr txBox="1"/>
          <p:nvPr>
            <p:ph idx="1" type="subTitle"/>
          </p:nvPr>
        </p:nvSpPr>
        <p:spPr>
          <a:xfrm>
            <a:off x="1028700" y="424000"/>
            <a:ext cx="7347900" cy="36555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Font typeface="Montserrat Medium"/>
              <a:buChar char="●"/>
            </a:pPr>
            <a:r>
              <a:rPr lang="en" sz="1400">
                <a:latin typeface="Montserrat Medium"/>
                <a:ea typeface="Montserrat Medium"/>
                <a:cs typeface="Montserrat Medium"/>
                <a:sym typeface="Montserrat Medium"/>
              </a:rPr>
              <a:t>Java Swing: Swing is a Java Foundation Classes [JFC] library and an extension of the Abstract Window Toolkit [AWT]. Swing offers much-improved functionality over AWT, new components, expanded components features, excellent event handling with drag and drop support. We have built a Jframe in our application where a tabbed pane holds two different panels for 3D and 2D shapes. Different 2D shapes are directly used from already available shape classes in Swing. JOptionPane, JButtons etc. are some other Swing features used in our project.</a:t>
            </a:r>
            <a:endParaRPr sz="14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grpSp>
        <p:nvGrpSpPr>
          <p:cNvPr id="1576" name="Google Shape;1576;p36"/>
          <p:cNvGrpSpPr/>
          <p:nvPr/>
        </p:nvGrpSpPr>
        <p:grpSpPr>
          <a:xfrm>
            <a:off x="1423411" y="3650472"/>
            <a:ext cx="749797" cy="717499"/>
            <a:chOff x="7847861" y="3178722"/>
            <a:chExt cx="749797" cy="717499"/>
          </a:xfrm>
        </p:grpSpPr>
        <p:sp>
          <p:nvSpPr>
            <p:cNvPr id="1577" name="Google Shape;1577;p36"/>
            <p:cNvSpPr/>
            <p:nvPr/>
          </p:nvSpPr>
          <p:spPr>
            <a:xfrm>
              <a:off x="7847861" y="321403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6"/>
            <p:cNvSpPr/>
            <p:nvPr/>
          </p:nvSpPr>
          <p:spPr>
            <a:xfrm>
              <a:off x="7886937" y="317872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6"/>
            <p:cNvSpPr/>
            <p:nvPr/>
          </p:nvSpPr>
          <p:spPr>
            <a:xfrm>
              <a:off x="7944032" y="3221560"/>
              <a:ext cx="596531" cy="595788"/>
            </a:xfrm>
            <a:custGeom>
              <a:rect b="b" l="l" r="r" t="t"/>
              <a:pathLst>
                <a:path extrusionOk="0" h="26453" w="26486">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6"/>
            <p:cNvSpPr/>
            <p:nvPr/>
          </p:nvSpPr>
          <p:spPr>
            <a:xfrm>
              <a:off x="8146126" y="3430411"/>
              <a:ext cx="394437" cy="387680"/>
            </a:xfrm>
            <a:custGeom>
              <a:rect b="b" l="l" r="r" t="t"/>
              <a:pathLst>
                <a:path extrusionOk="0" h="17213" w="17513">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6"/>
            <p:cNvSpPr/>
            <p:nvPr/>
          </p:nvSpPr>
          <p:spPr>
            <a:xfrm>
              <a:off x="8067230" y="3344758"/>
              <a:ext cx="349369" cy="349369"/>
            </a:xfrm>
            <a:custGeom>
              <a:rect b="b" l="l" r="r" t="t"/>
              <a:pathLst>
                <a:path extrusionOk="0" h="15512" w="15512">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4" name="Shape 3314"/>
        <p:cNvGrpSpPr/>
        <p:nvPr/>
      </p:nvGrpSpPr>
      <p:grpSpPr>
        <a:xfrm>
          <a:off x="0" y="0"/>
          <a:ext cx="0" cy="0"/>
          <a:chOff x="0" y="0"/>
          <a:chExt cx="0" cy="0"/>
        </a:xfrm>
      </p:grpSpPr>
      <p:sp>
        <p:nvSpPr>
          <p:cNvPr id="3315" name="Google Shape;3315;p81"/>
          <p:cNvSpPr txBox="1"/>
          <p:nvPr>
            <p:ph type="title"/>
          </p:nvPr>
        </p:nvSpPr>
        <p:spPr>
          <a:xfrm>
            <a:off x="728375" y="2063200"/>
            <a:ext cx="4017000" cy="154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Demo </a:t>
            </a:r>
            <a:endParaRPr sz="4200"/>
          </a:p>
          <a:p>
            <a:pPr indent="0" lvl="0" marL="0" rtl="0" algn="ctr">
              <a:spcBef>
                <a:spcPts val="0"/>
              </a:spcBef>
              <a:spcAft>
                <a:spcPts val="0"/>
              </a:spcAft>
              <a:buNone/>
            </a:pPr>
            <a:r>
              <a:rPr lang="en" sz="4200"/>
              <a:t>Video</a:t>
            </a:r>
            <a:endParaRPr sz="4200"/>
          </a:p>
        </p:txBody>
      </p:sp>
      <p:sp>
        <p:nvSpPr>
          <p:cNvPr id="3316" name="Google Shape;3316;p81"/>
          <p:cNvSpPr txBox="1"/>
          <p:nvPr>
            <p:ph idx="2" type="title"/>
          </p:nvPr>
        </p:nvSpPr>
        <p:spPr>
          <a:xfrm>
            <a:off x="1736375" y="1231500"/>
            <a:ext cx="1937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grpSp>
        <p:nvGrpSpPr>
          <p:cNvPr id="3317" name="Google Shape;3317;p81"/>
          <p:cNvGrpSpPr/>
          <p:nvPr/>
        </p:nvGrpSpPr>
        <p:grpSpPr>
          <a:xfrm>
            <a:off x="330310" y="4274529"/>
            <a:ext cx="518269" cy="328105"/>
            <a:chOff x="783960" y="4261704"/>
            <a:chExt cx="518269" cy="328105"/>
          </a:xfrm>
        </p:grpSpPr>
        <p:sp>
          <p:nvSpPr>
            <p:cNvPr id="3318" name="Google Shape;3318;p81"/>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9" name="Google Shape;3319;p81"/>
            <p:cNvGrpSpPr/>
            <p:nvPr/>
          </p:nvGrpSpPr>
          <p:grpSpPr>
            <a:xfrm>
              <a:off x="783960" y="4261704"/>
              <a:ext cx="518269" cy="328105"/>
              <a:chOff x="783960" y="4261704"/>
              <a:chExt cx="518269" cy="328105"/>
            </a:xfrm>
          </p:grpSpPr>
          <p:sp>
            <p:nvSpPr>
              <p:cNvPr id="3320" name="Google Shape;3320;p81"/>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81"/>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81"/>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81"/>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24" name="Google Shape;3324;p81"/>
          <p:cNvGrpSpPr/>
          <p:nvPr/>
        </p:nvGrpSpPr>
        <p:grpSpPr>
          <a:xfrm>
            <a:off x="1476312" y="221824"/>
            <a:ext cx="609540" cy="583574"/>
            <a:chOff x="3105300" y="593625"/>
            <a:chExt cx="256800" cy="245850"/>
          </a:xfrm>
        </p:grpSpPr>
        <p:sp>
          <p:nvSpPr>
            <p:cNvPr id="3325" name="Google Shape;3325;p8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8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8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8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9" name="Google Shape;3329;p81"/>
          <p:cNvGrpSpPr/>
          <p:nvPr/>
        </p:nvGrpSpPr>
        <p:grpSpPr>
          <a:xfrm>
            <a:off x="4592515" y="663948"/>
            <a:ext cx="4459889" cy="4339921"/>
            <a:chOff x="5392210" y="1600180"/>
            <a:chExt cx="3260391" cy="2968685"/>
          </a:xfrm>
        </p:grpSpPr>
        <p:grpSp>
          <p:nvGrpSpPr>
            <p:cNvPr id="3330" name="Google Shape;3330;p81"/>
            <p:cNvGrpSpPr/>
            <p:nvPr/>
          </p:nvGrpSpPr>
          <p:grpSpPr>
            <a:xfrm>
              <a:off x="7464236" y="1870747"/>
              <a:ext cx="749797" cy="717499"/>
              <a:chOff x="7847861" y="3178722"/>
              <a:chExt cx="749797" cy="717499"/>
            </a:xfrm>
          </p:grpSpPr>
          <p:sp>
            <p:nvSpPr>
              <p:cNvPr id="3331" name="Google Shape;3331;p81"/>
              <p:cNvSpPr/>
              <p:nvPr/>
            </p:nvSpPr>
            <p:spPr>
              <a:xfrm>
                <a:off x="7847861" y="321403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81"/>
              <p:cNvSpPr/>
              <p:nvPr/>
            </p:nvSpPr>
            <p:spPr>
              <a:xfrm>
                <a:off x="7886937" y="317872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3" name="Google Shape;3333;p81"/>
            <p:cNvGrpSpPr/>
            <p:nvPr/>
          </p:nvGrpSpPr>
          <p:grpSpPr>
            <a:xfrm>
              <a:off x="5392210" y="1600180"/>
              <a:ext cx="3260391" cy="2816296"/>
              <a:chOff x="269675" y="694857"/>
              <a:chExt cx="4147553" cy="3582618"/>
            </a:xfrm>
          </p:grpSpPr>
          <p:sp>
            <p:nvSpPr>
              <p:cNvPr id="3334" name="Google Shape;3334;p81"/>
              <p:cNvSpPr/>
              <p:nvPr/>
            </p:nvSpPr>
            <p:spPr>
              <a:xfrm>
                <a:off x="3864844" y="3542571"/>
                <a:ext cx="111150" cy="111150"/>
              </a:xfrm>
              <a:custGeom>
                <a:rect b="b" l="l" r="r" t="t"/>
                <a:pathLst>
                  <a:path extrusionOk="0" h="3668" w="3668">
                    <a:moveTo>
                      <a:pt x="0" y="0"/>
                    </a:moveTo>
                    <a:lnTo>
                      <a:pt x="0" y="3667"/>
                    </a:lnTo>
                    <a:lnTo>
                      <a:pt x="3667" y="3667"/>
                    </a:lnTo>
                    <a:lnTo>
                      <a:pt x="366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81"/>
              <p:cNvSpPr/>
              <p:nvPr/>
            </p:nvSpPr>
            <p:spPr>
              <a:xfrm>
                <a:off x="3833814" y="3605328"/>
                <a:ext cx="78302" cy="78696"/>
              </a:xfrm>
              <a:custGeom>
                <a:rect b="b" l="l" r="r" t="t"/>
                <a:pathLst>
                  <a:path extrusionOk="0" h="2597" w="2584">
                    <a:moveTo>
                      <a:pt x="0" y="1"/>
                    </a:moveTo>
                    <a:lnTo>
                      <a:pt x="0" y="2596"/>
                    </a:lnTo>
                    <a:lnTo>
                      <a:pt x="2584" y="2596"/>
                    </a:lnTo>
                    <a:lnTo>
                      <a:pt x="258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81"/>
              <p:cNvSpPr/>
              <p:nvPr/>
            </p:nvSpPr>
            <p:spPr>
              <a:xfrm>
                <a:off x="3327970" y="3928235"/>
                <a:ext cx="72908" cy="72908"/>
              </a:xfrm>
              <a:custGeom>
                <a:rect b="b" l="l" r="r" t="t"/>
                <a:pathLst>
                  <a:path extrusionOk="0" h="2406" w="2406">
                    <a:moveTo>
                      <a:pt x="1" y="1"/>
                    </a:moveTo>
                    <a:lnTo>
                      <a:pt x="1" y="2406"/>
                    </a:lnTo>
                    <a:lnTo>
                      <a:pt x="2406" y="2406"/>
                    </a:lnTo>
                    <a:lnTo>
                      <a:pt x="2406"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81"/>
              <p:cNvSpPr/>
              <p:nvPr/>
            </p:nvSpPr>
            <p:spPr>
              <a:xfrm>
                <a:off x="3736754" y="3446602"/>
                <a:ext cx="65696" cy="65666"/>
              </a:xfrm>
              <a:custGeom>
                <a:rect b="b" l="l" r="r" t="t"/>
                <a:pathLst>
                  <a:path extrusionOk="0" h="2167" w="2168">
                    <a:moveTo>
                      <a:pt x="0" y="0"/>
                    </a:moveTo>
                    <a:lnTo>
                      <a:pt x="0" y="2167"/>
                    </a:lnTo>
                    <a:lnTo>
                      <a:pt x="2167" y="2167"/>
                    </a:lnTo>
                    <a:lnTo>
                      <a:pt x="216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81"/>
              <p:cNvSpPr/>
              <p:nvPr/>
            </p:nvSpPr>
            <p:spPr>
              <a:xfrm>
                <a:off x="4258853" y="1773850"/>
                <a:ext cx="128300" cy="128325"/>
              </a:xfrm>
              <a:custGeom>
                <a:rect b="b" l="l" r="r" t="t"/>
                <a:pathLst>
                  <a:path extrusionOk="0" h="5133" w="5132">
                    <a:moveTo>
                      <a:pt x="0" y="1"/>
                    </a:moveTo>
                    <a:lnTo>
                      <a:pt x="0" y="5132"/>
                    </a:lnTo>
                    <a:lnTo>
                      <a:pt x="5132" y="5132"/>
                    </a:lnTo>
                    <a:lnTo>
                      <a:pt x="5132"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81"/>
              <p:cNvSpPr/>
              <p:nvPr/>
            </p:nvSpPr>
            <p:spPr>
              <a:xfrm>
                <a:off x="4217478" y="1854825"/>
                <a:ext cx="86925" cy="86925"/>
              </a:xfrm>
              <a:custGeom>
                <a:rect b="b" l="l" r="r" t="t"/>
                <a:pathLst>
                  <a:path extrusionOk="0" h="3477" w="3477">
                    <a:moveTo>
                      <a:pt x="0" y="0"/>
                    </a:moveTo>
                    <a:lnTo>
                      <a:pt x="0" y="3477"/>
                    </a:lnTo>
                    <a:lnTo>
                      <a:pt x="3477" y="3477"/>
                    </a:lnTo>
                    <a:lnTo>
                      <a:pt x="347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81"/>
              <p:cNvSpPr/>
              <p:nvPr/>
            </p:nvSpPr>
            <p:spPr>
              <a:xfrm>
                <a:off x="4118053" y="1723850"/>
                <a:ext cx="80100" cy="80100"/>
              </a:xfrm>
              <a:custGeom>
                <a:rect b="b" l="l" r="r" t="t"/>
                <a:pathLst>
                  <a:path extrusionOk="0" h="3204" w="3204">
                    <a:moveTo>
                      <a:pt x="1" y="1"/>
                    </a:moveTo>
                    <a:lnTo>
                      <a:pt x="1" y="3203"/>
                    </a:lnTo>
                    <a:lnTo>
                      <a:pt x="3203" y="3203"/>
                    </a:lnTo>
                    <a:lnTo>
                      <a:pt x="320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81"/>
              <p:cNvSpPr/>
              <p:nvPr/>
            </p:nvSpPr>
            <p:spPr>
              <a:xfrm>
                <a:off x="4375528" y="1654800"/>
                <a:ext cx="41700" cy="41700"/>
              </a:xfrm>
              <a:custGeom>
                <a:rect b="b" l="l" r="r" t="t"/>
                <a:pathLst>
                  <a:path extrusionOk="0" h="1668" w="1668">
                    <a:moveTo>
                      <a:pt x="0" y="0"/>
                    </a:moveTo>
                    <a:lnTo>
                      <a:pt x="0" y="1667"/>
                    </a:lnTo>
                    <a:lnTo>
                      <a:pt x="1667" y="1667"/>
                    </a:lnTo>
                    <a:lnTo>
                      <a:pt x="166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81"/>
              <p:cNvSpPr/>
              <p:nvPr/>
            </p:nvSpPr>
            <p:spPr>
              <a:xfrm>
                <a:off x="490525" y="2790350"/>
                <a:ext cx="104500" cy="104800"/>
              </a:xfrm>
              <a:custGeom>
                <a:rect b="b" l="l" r="r" t="t"/>
                <a:pathLst>
                  <a:path extrusionOk="0" h="4192" w="4180">
                    <a:moveTo>
                      <a:pt x="1" y="1"/>
                    </a:moveTo>
                    <a:lnTo>
                      <a:pt x="1" y="4192"/>
                    </a:lnTo>
                    <a:lnTo>
                      <a:pt x="4180" y="4192"/>
                    </a:lnTo>
                    <a:lnTo>
                      <a:pt x="41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81"/>
              <p:cNvSpPr/>
              <p:nvPr/>
            </p:nvSpPr>
            <p:spPr>
              <a:xfrm>
                <a:off x="558975" y="2852275"/>
                <a:ext cx="118800" cy="118775"/>
              </a:xfrm>
              <a:custGeom>
                <a:rect b="b" l="l" r="r" t="t"/>
                <a:pathLst>
                  <a:path extrusionOk="0" h="4751" w="4752">
                    <a:moveTo>
                      <a:pt x="1" y="0"/>
                    </a:moveTo>
                    <a:lnTo>
                      <a:pt x="1" y="4751"/>
                    </a:lnTo>
                    <a:lnTo>
                      <a:pt x="4752" y="4751"/>
                    </a:lnTo>
                    <a:lnTo>
                      <a:pt x="4752"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81"/>
              <p:cNvSpPr/>
              <p:nvPr/>
            </p:nvSpPr>
            <p:spPr>
              <a:xfrm>
                <a:off x="458675" y="2572775"/>
                <a:ext cx="63425" cy="63425"/>
              </a:xfrm>
              <a:custGeom>
                <a:rect b="b" l="l" r="r" t="t"/>
                <a:pathLst>
                  <a:path extrusionOk="0" h="2537" w="2537">
                    <a:moveTo>
                      <a:pt x="1" y="0"/>
                    </a:moveTo>
                    <a:lnTo>
                      <a:pt x="1" y="2536"/>
                    </a:lnTo>
                    <a:lnTo>
                      <a:pt x="2537" y="2536"/>
                    </a:lnTo>
                    <a:lnTo>
                      <a:pt x="253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81"/>
              <p:cNvSpPr/>
              <p:nvPr/>
            </p:nvSpPr>
            <p:spPr>
              <a:xfrm>
                <a:off x="956851" y="929210"/>
                <a:ext cx="104606" cy="104144"/>
              </a:xfrm>
              <a:custGeom>
                <a:rect b="b" l="l" r="r" t="t"/>
                <a:pathLst>
                  <a:path extrusionOk="0" h="2478" w="2489">
                    <a:moveTo>
                      <a:pt x="0" y="1"/>
                    </a:moveTo>
                    <a:lnTo>
                      <a:pt x="0" y="2477"/>
                    </a:lnTo>
                    <a:lnTo>
                      <a:pt x="2489" y="2477"/>
                    </a:lnTo>
                    <a:lnTo>
                      <a:pt x="248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81"/>
              <p:cNvSpPr/>
              <p:nvPr/>
            </p:nvSpPr>
            <p:spPr>
              <a:xfrm>
                <a:off x="875274" y="990781"/>
                <a:ext cx="121628" cy="121123"/>
              </a:xfrm>
              <a:custGeom>
                <a:rect b="b" l="l" r="r" t="t"/>
                <a:pathLst>
                  <a:path extrusionOk="0" h="2882" w="2894">
                    <a:moveTo>
                      <a:pt x="1" y="0"/>
                    </a:moveTo>
                    <a:lnTo>
                      <a:pt x="1" y="2882"/>
                    </a:lnTo>
                    <a:lnTo>
                      <a:pt x="2894" y="2882"/>
                    </a:lnTo>
                    <a:lnTo>
                      <a:pt x="289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81"/>
              <p:cNvSpPr/>
              <p:nvPr/>
            </p:nvSpPr>
            <p:spPr>
              <a:xfrm>
                <a:off x="763689" y="893192"/>
                <a:ext cx="126125" cy="126125"/>
              </a:xfrm>
              <a:custGeom>
                <a:rect b="b" l="l" r="r" t="t"/>
                <a:pathLst>
                  <a:path extrusionOk="0" h="3001" w="3001">
                    <a:moveTo>
                      <a:pt x="1" y="1"/>
                    </a:moveTo>
                    <a:lnTo>
                      <a:pt x="1" y="3001"/>
                    </a:lnTo>
                    <a:lnTo>
                      <a:pt x="3001" y="3001"/>
                    </a:lnTo>
                    <a:lnTo>
                      <a:pt x="3001"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81"/>
              <p:cNvSpPr/>
              <p:nvPr/>
            </p:nvSpPr>
            <p:spPr>
              <a:xfrm>
                <a:off x="661097" y="943752"/>
                <a:ext cx="47071" cy="46566"/>
              </a:xfrm>
              <a:custGeom>
                <a:rect b="b" l="l" r="r" t="t"/>
                <a:pathLst>
                  <a:path extrusionOk="0" h="1108" w="1120">
                    <a:moveTo>
                      <a:pt x="1" y="0"/>
                    </a:moveTo>
                    <a:lnTo>
                      <a:pt x="1" y="1107"/>
                    </a:lnTo>
                    <a:lnTo>
                      <a:pt x="1120" y="1107"/>
                    </a:lnTo>
                    <a:lnTo>
                      <a:pt x="1120"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81"/>
              <p:cNvSpPr/>
              <p:nvPr/>
            </p:nvSpPr>
            <p:spPr>
              <a:xfrm>
                <a:off x="716155" y="1164400"/>
                <a:ext cx="71111" cy="70606"/>
              </a:xfrm>
              <a:custGeom>
                <a:rect b="b" l="l" r="r" t="t"/>
                <a:pathLst>
                  <a:path extrusionOk="0" h="1680" w="1692">
                    <a:moveTo>
                      <a:pt x="0" y="1"/>
                    </a:moveTo>
                    <a:lnTo>
                      <a:pt x="0" y="1680"/>
                    </a:lnTo>
                    <a:lnTo>
                      <a:pt x="1691" y="1680"/>
                    </a:lnTo>
                    <a:lnTo>
                      <a:pt x="1691"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81"/>
              <p:cNvSpPr/>
              <p:nvPr/>
            </p:nvSpPr>
            <p:spPr>
              <a:xfrm>
                <a:off x="2177396" y="790252"/>
                <a:ext cx="163003" cy="162972"/>
              </a:xfrm>
              <a:custGeom>
                <a:rect b="b" l="l" r="r" t="t"/>
                <a:pathLst>
                  <a:path extrusionOk="0" h="4049" w="4049">
                    <a:moveTo>
                      <a:pt x="0" y="0"/>
                    </a:moveTo>
                    <a:lnTo>
                      <a:pt x="0" y="4048"/>
                    </a:lnTo>
                    <a:lnTo>
                      <a:pt x="4048" y="4048"/>
                    </a:lnTo>
                    <a:lnTo>
                      <a:pt x="4048"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81"/>
              <p:cNvSpPr/>
              <p:nvPr/>
            </p:nvSpPr>
            <p:spPr>
              <a:xfrm>
                <a:off x="2093017" y="914828"/>
                <a:ext cx="128502" cy="127995"/>
              </a:xfrm>
              <a:custGeom>
                <a:rect b="b" l="l" r="r" t="t"/>
                <a:pathLst>
                  <a:path extrusionOk="0" h="3180" w="3192">
                    <a:moveTo>
                      <a:pt x="1" y="1"/>
                    </a:moveTo>
                    <a:lnTo>
                      <a:pt x="1" y="3180"/>
                    </a:lnTo>
                    <a:lnTo>
                      <a:pt x="3192" y="3180"/>
                    </a:lnTo>
                    <a:lnTo>
                      <a:pt x="3192"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81"/>
              <p:cNvSpPr/>
              <p:nvPr/>
            </p:nvSpPr>
            <p:spPr>
              <a:xfrm>
                <a:off x="1957392" y="806030"/>
                <a:ext cx="82971" cy="83438"/>
              </a:xfrm>
              <a:custGeom>
                <a:rect b="b" l="l" r="r" t="t"/>
                <a:pathLst>
                  <a:path extrusionOk="0" h="2073" w="2061">
                    <a:moveTo>
                      <a:pt x="0" y="1"/>
                    </a:moveTo>
                    <a:lnTo>
                      <a:pt x="0" y="2073"/>
                    </a:lnTo>
                    <a:lnTo>
                      <a:pt x="2060" y="2073"/>
                    </a:lnTo>
                    <a:lnTo>
                      <a:pt x="206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81"/>
              <p:cNvSpPr/>
              <p:nvPr/>
            </p:nvSpPr>
            <p:spPr>
              <a:xfrm>
                <a:off x="2354727" y="694857"/>
                <a:ext cx="55153" cy="55143"/>
              </a:xfrm>
              <a:custGeom>
                <a:rect b="b" l="l" r="r" t="t"/>
                <a:pathLst>
                  <a:path extrusionOk="0" h="1370" w="1370">
                    <a:moveTo>
                      <a:pt x="1" y="1"/>
                    </a:moveTo>
                    <a:lnTo>
                      <a:pt x="1" y="1370"/>
                    </a:lnTo>
                    <a:lnTo>
                      <a:pt x="1370" y="1370"/>
                    </a:lnTo>
                    <a:lnTo>
                      <a:pt x="137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81"/>
              <p:cNvSpPr/>
              <p:nvPr/>
            </p:nvSpPr>
            <p:spPr>
              <a:xfrm>
                <a:off x="1665075" y="2197575"/>
                <a:ext cx="964725" cy="752350"/>
              </a:xfrm>
              <a:custGeom>
                <a:rect b="b" l="l" r="r" t="t"/>
                <a:pathLst>
                  <a:path extrusionOk="0" h="30094" w="38589">
                    <a:moveTo>
                      <a:pt x="21964" y="1"/>
                    </a:moveTo>
                    <a:cubicBezTo>
                      <a:pt x="11982" y="1"/>
                      <a:pt x="5037" y="6955"/>
                      <a:pt x="3692" y="8746"/>
                    </a:cubicBezTo>
                    <a:cubicBezTo>
                      <a:pt x="1" y="13627"/>
                      <a:pt x="4049" y="15020"/>
                      <a:pt x="5668" y="17890"/>
                    </a:cubicBezTo>
                    <a:cubicBezTo>
                      <a:pt x="7275" y="20771"/>
                      <a:pt x="9430" y="26605"/>
                      <a:pt x="9430" y="26605"/>
                    </a:cubicBezTo>
                    <a:lnTo>
                      <a:pt x="15360" y="30093"/>
                    </a:lnTo>
                    <a:cubicBezTo>
                      <a:pt x="15360" y="30093"/>
                      <a:pt x="31147" y="28391"/>
                      <a:pt x="31600" y="28296"/>
                    </a:cubicBezTo>
                    <a:cubicBezTo>
                      <a:pt x="32040" y="28212"/>
                      <a:pt x="38589" y="21569"/>
                      <a:pt x="37612" y="11794"/>
                    </a:cubicBezTo>
                    <a:cubicBezTo>
                      <a:pt x="36624" y="2019"/>
                      <a:pt x="24956" y="209"/>
                      <a:pt x="24956" y="209"/>
                    </a:cubicBezTo>
                    <a:cubicBezTo>
                      <a:pt x="23932" y="66"/>
                      <a:pt x="22933" y="1"/>
                      <a:pt x="219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81"/>
              <p:cNvSpPr/>
              <p:nvPr/>
            </p:nvSpPr>
            <p:spPr>
              <a:xfrm>
                <a:off x="1715975" y="2200400"/>
                <a:ext cx="756375" cy="588800"/>
              </a:xfrm>
              <a:custGeom>
                <a:rect b="b" l="l" r="r" t="t"/>
                <a:pathLst>
                  <a:path extrusionOk="0" h="23552" w="30255">
                    <a:moveTo>
                      <a:pt x="9359" y="21110"/>
                    </a:moveTo>
                    <a:cubicBezTo>
                      <a:pt x="9359" y="21110"/>
                      <a:pt x="10347" y="17884"/>
                      <a:pt x="4168" y="14586"/>
                    </a:cubicBezTo>
                    <a:cubicBezTo>
                      <a:pt x="1" y="12347"/>
                      <a:pt x="7120" y="1"/>
                      <a:pt x="18229" y="1013"/>
                    </a:cubicBezTo>
                    <a:cubicBezTo>
                      <a:pt x="29361" y="2025"/>
                      <a:pt x="30254" y="10847"/>
                      <a:pt x="29207" y="13074"/>
                    </a:cubicBezTo>
                    <a:cubicBezTo>
                      <a:pt x="28147" y="15312"/>
                      <a:pt x="23492" y="16169"/>
                      <a:pt x="23039" y="19181"/>
                    </a:cubicBezTo>
                    <a:cubicBezTo>
                      <a:pt x="22599" y="22182"/>
                      <a:pt x="13347" y="23551"/>
                      <a:pt x="9359" y="2111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81"/>
              <p:cNvSpPr/>
              <p:nvPr/>
            </p:nvSpPr>
            <p:spPr>
              <a:xfrm>
                <a:off x="1611200" y="1598875"/>
                <a:ext cx="829600" cy="788875"/>
              </a:xfrm>
              <a:custGeom>
                <a:rect b="b" l="l" r="r" t="t"/>
                <a:pathLst>
                  <a:path extrusionOk="0" h="31555" w="33184">
                    <a:moveTo>
                      <a:pt x="13371" y="1"/>
                    </a:moveTo>
                    <a:cubicBezTo>
                      <a:pt x="12914" y="1"/>
                      <a:pt x="12507" y="66"/>
                      <a:pt x="12169" y="213"/>
                    </a:cubicBezTo>
                    <a:cubicBezTo>
                      <a:pt x="11288" y="582"/>
                      <a:pt x="10788" y="1356"/>
                      <a:pt x="10502" y="2249"/>
                    </a:cubicBezTo>
                    <a:cubicBezTo>
                      <a:pt x="8549" y="2368"/>
                      <a:pt x="6680" y="2690"/>
                      <a:pt x="4918" y="3238"/>
                    </a:cubicBezTo>
                    <a:cubicBezTo>
                      <a:pt x="1036" y="4452"/>
                      <a:pt x="1" y="6405"/>
                      <a:pt x="155" y="8345"/>
                    </a:cubicBezTo>
                    <a:cubicBezTo>
                      <a:pt x="417" y="11405"/>
                      <a:pt x="3775" y="14429"/>
                      <a:pt x="3775" y="14429"/>
                    </a:cubicBezTo>
                    <a:cubicBezTo>
                      <a:pt x="3775" y="14429"/>
                      <a:pt x="977" y="15322"/>
                      <a:pt x="1620" y="16715"/>
                    </a:cubicBezTo>
                    <a:cubicBezTo>
                      <a:pt x="2239" y="18120"/>
                      <a:pt x="4287" y="19013"/>
                      <a:pt x="4287" y="19013"/>
                    </a:cubicBezTo>
                    <a:lnTo>
                      <a:pt x="4287" y="19025"/>
                    </a:lnTo>
                    <a:cubicBezTo>
                      <a:pt x="4287" y="19025"/>
                      <a:pt x="4263" y="19037"/>
                      <a:pt x="4263" y="19061"/>
                    </a:cubicBezTo>
                    <a:cubicBezTo>
                      <a:pt x="4251" y="19073"/>
                      <a:pt x="4251" y="19073"/>
                      <a:pt x="4251" y="19085"/>
                    </a:cubicBezTo>
                    <a:cubicBezTo>
                      <a:pt x="4251" y="19097"/>
                      <a:pt x="4239" y="19097"/>
                      <a:pt x="4239" y="19120"/>
                    </a:cubicBezTo>
                    <a:cubicBezTo>
                      <a:pt x="4203" y="19204"/>
                      <a:pt x="4168" y="19311"/>
                      <a:pt x="4108" y="19466"/>
                    </a:cubicBezTo>
                    <a:lnTo>
                      <a:pt x="4061" y="19609"/>
                    </a:lnTo>
                    <a:cubicBezTo>
                      <a:pt x="3942" y="19990"/>
                      <a:pt x="3763" y="20525"/>
                      <a:pt x="3644" y="21180"/>
                    </a:cubicBezTo>
                    <a:cubicBezTo>
                      <a:pt x="3632" y="21252"/>
                      <a:pt x="3608" y="21347"/>
                      <a:pt x="3596" y="21418"/>
                    </a:cubicBezTo>
                    <a:cubicBezTo>
                      <a:pt x="3334" y="22942"/>
                      <a:pt x="3310" y="24954"/>
                      <a:pt x="4311" y="26800"/>
                    </a:cubicBezTo>
                    <a:cubicBezTo>
                      <a:pt x="4942" y="27955"/>
                      <a:pt x="5977" y="29038"/>
                      <a:pt x="7621" y="29919"/>
                    </a:cubicBezTo>
                    <a:cubicBezTo>
                      <a:pt x="8394" y="30336"/>
                      <a:pt x="9311" y="30693"/>
                      <a:pt x="10395" y="30991"/>
                    </a:cubicBezTo>
                    <a:cubicBezTo>
                      <a:pt x="11850" y="31385"/>
                      <a:pt x="13285" y="31555"/>
                      <a:pt x="14675" y="31555"/>
                    </a:cubicBezTo>
                    <a:cubicBezTo>
                      <a:pt x="23151" y="31555"/>
                      <a:pt x="30004" y="25264"/>
                      <a:pt x="30004" y="25264"/>
                    </a:cubicBezTo>
                    <a:cubicBezTo>
                      <a:pt x="30004" y="25264"/>
                      <a:pt x="33183" y="12036"/>
                      <a:pt x="31397" y="8464"/>
                    </a:cubicBezTo>
                    <a:cubicBezTo>
                      <a:pt x="30623" y="6940"/>
                      <a:pt x="27504" y="5166"/>
                      <a:pt x="23361" y="3904"/>
                    </a:cubicBezTo>
                    <a:cubicBezTo>
                      <a:pt x="21582" y="2860"/>
                      <a:pt x="16390" y="1"/>
                      <a:pt x="133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81"/>
              <p:cNvSpPr/>
              <p:nvPr/>
            </p:nvSpPr>
            <p:spPr>
              <a:xfrm>
                <a:off x="1614775" y="1806900"/>
                <a:ext cx="763800" cy="539675"/>
              </a:xfrm>
              <a:custGeom>
                <a:rect b="b" l="l" r="r" t="t"/>
                <a:pathLst>
                  <a:path extrusionOk="0" h="21587" w="30552">
                    <a:moveTo>
                      <a:pt x="0" y="0"/>
                    </a:moveTo>
                    <a:lnTo>
                      <a:pt x="0" y="0"/>
                    </a:lnTo>
                    <a:cubicBezTo>
                      <a:pt x="250" y="3072"/>
                      <a:pt x="3620" y="6096"/>
                      <a:pt x="3620" y="6096"/>
                    </a:cubicBezTo>
                    <a:cubicBezTo>
                      <a:pt x="3620" y="6096"/>
                      <a:pt x="822" y="6989"/>
                      <a:pt x="1465" y="8382"/>
                    </a:cubicBezTo>
                    <a:cubicBezTo>
                      <a:pt x="2084" y="9787"/>
                      <a:pt x="4120" y="10680"/>
                      <a:pt x="4120" y="10680"/>
                    </a:cubicBezTo>
                    <a:lnTo>
                      <a:pt x="4120" y="10692"/>
                    </a:lnTo>
                    <a:cubicBezTo>
                      <a:pt x="4120" y="10692"/>
                      <a:pt x="4108" y="10704"/>
                      <a:pt x="4108" y="10716"/>
                    </a:cubicBezTo>
                    <a:cubicBezTo>
                      <a:pt x="4096" y="10740"/>
                      <a:pt x="4096" y="10740"/>
                      <a:pt x="4096" y="10752"/>
                    </a:cubicBezTo>
                    <a:cubicBezTo>
                      <a:pt x="4096" y="10764"/>
                      <a:pt x="4084" y="10764"/>
                      <a:pt x="4084" y="10776"/>
                    </a:cubicBezTo>
                    <a:cubicBezTo>
                      <a:pt x="4049" y="10871"/>
                      <a:pt x="4001" y="10966"/>
                      <a:pt x="3941" y="11133"/>
                    </a:cubicBezTo>
                    <a:lnTo>
                      <a:pt x="3906" y="11264"/>
                    </a:lnTo>
                    <a:cubicBezTo>
                      <a:pt x="3787" y="11657"/>
                      <a:pt x="3608" y="12192"/>
                      <a:pt x="3489" y="12847"/>
                    </a:cubicBezTo>
                    <a:cubicBezTo>
                      <a:pt x="3465" y="12919"/>
                      <a:pt x="3453" y="13014"/>
                      <a:pt x="3441" y="13085"/>
                    </a:cubicBezTo>
                    <a:cubicBezTo>
                      <a:pt x="3167" y="14609"/>
                      <a:pt x="3156" y="16610"/>
                      <a:pt x="4156" y="18455"/>
                    </a:cubicBezTo>
                    <a:cubicBezTo>
                      <a:pt x="4775" y="19622"/>
                      <a:pt x="5823" y="20705"/>
                      <a:pt x="7454" y="21586"/>
                    </a:cubicBezTo>
                    <a:cubicBezTo>
                      <a:pt x="7668" y="21456"/>
                      <a:pt x="7859" y="21313"/>
                      <a:pt x="8049" y="21194"/>
                    </a:cubicBezTo>
                    <a:cubicBezTo>
                      <a:pt x="8442" y="20955"/>
                      <a:pt x="8930" y="20301"/>
                      <a:pt x="9454" y="19515"/>
                    </a:cubicBezTo>
                    <a:lnTo>
                      <a:pt x="14109" y="20455"/>
                    </a:lnTo>
                    <a:lnTo>
                      <a:pt x="20491" y="21015"/>
                    </a:lnTo>
                    <a:cubicBezTo>
                      <a:pt x="20491" y="21015"/>
                      <a:pt x="30552" y="17848"/>
                      <a:pt x="27575" y="14848"/>
                    </a:cubicBezTo>
                    <a:cubicBezTo>
                      <a:pt x="24599" y="11871"/>
                      <a:pt x="25813" y="3799"/>
                      <a:pt x="25813" y="3799"/>
                    </a:cubicBezTo>
                    <a:lnTo>
                      <a:pt x="25813" y="3799"/>
                    </a:lnTo>
                    <a:cubicBezTo>
                      <a:pt x="24852" y="3937"/>
                      <a:pt x="23788" y="3998"/>
                      <a:pt x="22655" y="3998"/>
                    </a:cubicBezTo>
                    <a:cubicBezTo>
                      <a:pt x="14992" y="3998"/>
                      <a:pt x="4139" y="1173"/>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81"/>
              <p:cNvSpPr/>
              <p:nvPr/>
            </p:nvSpPr>
            <p:spPr>
              <a:xfrm>
                <a:off x="2441950" y="2667725"/>
                <a:ext cx="606350" cy="1075450"/>
              </a:xfrm>
              <a:custGeom>
                <a:rect b="b" l="l" r="r" t="t"/>
                <a:pathLst>
                  <a:path extrusionOk="0" h="43018" w="24254">
                    <a:moveTo>
                      <a:pt x="4144" y="0"/>
                    </a:moveTo>
                    <a:lnTo>
                      <a:pt x="1" y="13180"/>
                    </a:lnTo>
                    <a:lnTo>
                      <a:pt x="799" y="15228"/>
                    </a:lnTo>
                    <a:lnTo>
                      <a:pt x="11800" y="43017"/>
                    </a:lnTo>
                    <a:lnTo>
                      <a:pt x="24254" y="41160"/>
                    </a:lnTo>
                    <a:cubicBezTo>
                      <a:pt x="24254" y="41160"/>
                      <a:pt x="23242" y="34897"/>
                      <a:pt x="21754" y="27742"/>
                    </a:cubicBezTo>
                    <a:cubicBezTo>
                      <a:pt x="20242" y="20396"/>
                      <a:pt x="18217" y="12109"/>
                      <a:pt x="16265" y="8680"/>
                    </a:cubicBezTo>
                    <a:cubicBezTo>
                      <a:pt x="12431" y="1929"/>
                      <a:pt x="4144" y="0"/>
                      <a:pt x="4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81"/>
              <p:cNvSpPr/>
              <p:nvPr/>
            </p:nvSpPr>
            <p:spPr>
              <a:xfrm>
                <a:off x="2461900" y="3004675"/>
                <a:ext cx="586400" cy="738500"/>
              </a:xfrm>
              <a:custGeom>
                <a:rect b="b" l="l" r="r" t="t"/>
                <a:pathLst>
                  <a:path extrusionOk="0" h="29540" w="23456">
                    <a:moveTo>
                      <a:pt x="3680" y="0"/>
                    </a:moveTo>
                    <a:lnTo>
                      <a:pt x="1" y="1750"/>
                    </a:lnTo>
                    <a:lnTo>
                      <a:pt x="11002" y="29539"/>
                    </a:lnTo>
                    <a:lnTo>
                      <a:pt x="23456" y="27682"/>
                    </a:lnTo>
                    <a:cubicBezTo>
                      <a:pt x="23456" y="27682"/>
                      <a:pt x="22444" y="21419"/>
                      <a:pt x="20979" y="14276"/>
                    </a:cubicBezTo>
                    <a:cubicBezTo>
                      <a:pt x="20846" y="14257"/>
                      <a:pt x="20711" y="14248"/>
                      <a:pt x="20573" y="14248"/>
                    </a:cubicBezTo>
                    <a:cubicBezTo>
                      <a:pt x="19725" y="14248"/>
                      <a:pt x="18789" y="14606"/>
                      <a:pt x="17765" y="15466"/>
                    </a:cubicBezTo>
                    <a:cubicBezTo>
                      <a:pt x="16886" y="16202"/>
                      <a:pt x="16011" y="16525"/>
                      <a:pt x="15151" y="16525"/>
                    </a:cubicBezTo>
                    <a:cubicBezTo>
                      <a:pt x="9005" y="16525"/>
                      <a:pt x="3680" y="0"/>
                      <a:pt x="3680" y="0"/>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81"/>
              <p:cNvSpPr/>
              <p:nvPr/>
            </p:nvSpPr>
            <p:spPr>
              <a:xfrm>
                <a:off x="2879525" y="2210825"/>
                <a:ext cx="710225" cy="570325"/>
              </a:xfrm>
              <a:custGeom>
                <a:rect b="b" l="l" r="r" t="t"/>
                <a:pathLst>
                  <a:path extrusionOk="0" h="22813" w="28409">
                    <a:moveTo>
                      <a:pt x="25063" y="22813"/>
                    </a:moveTo>
                    <a:lnTo>
                      <a:pt x="0" y="22813"/>
                    </a:lnTo>
                    <a:lnTo>
                      <a:pt x="3346" y="0"/>
                    </a:lnTo>
                    <a:lnTo>
                      <a:pt x="284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81"/>
              <p:cNvSpPr/>
              <p:nvPr/>
            </p:nvSpPr>
            <p:spPr>
              <a:xfrm>
                <a:off x="2836350" y="2210825"/>
                <a:ext cx="710525" cy="570325"/>
              </a:xfrm>
              <a:custGeom>
                <a:rect b="b" l="l" r="r" t="t"/>
                <a:pathLst>
                  <a:path extrusionOk="0" h="22813" w="28421">
                    <a:moveTo>
                      <a:pt x="25063" y="22813"/>
                    </a:moveTo>
                    <a:lnTo>
                      <a:pt x="1" y="22813"/>
                    </a:lnTo>
                    <a:lnTo>
                      <a:pt x="3358" y="0"/>
                    </a:lnTo>
                    <a:lnTo>
                      <a:pt x="284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81"/>
              <p:cNvSpPr/>
              <p:nvPr/>
            </p:nvSpPr>
            <p:spPr>
              <a:xfrm>
                <a:off x="3052450" y="2407875"/>
                <a:ext cx="302750" cy="220875"/>
              </a:xfrm>
              <a:custGeom>
                <a:rect b="b" l="l" r="r" t="t"/>
                <a:pathLst>
                  <a:path extrusionOk="0" h="8835" w="12110">
                    <a:moveTo>
                      <a:pt x="6061" y="0"/>
                    </a:moveTo>
                    <a:cubicBezTo>
                      <a:pt x="2715" y="0"/>
                      <a:pt x="1" y="1977"/>
                      <a:pt x="1" y="4417"/>
                    </a:cubicBezTo>
                    <a:cubicBezTo>
                      <a:pt x="1" y="6858"/>
                      <a:pt x="2715" y="8835"/>
                      <a:pt x="6061" y="8835"/>
                    </a:cubicBezTo>
                    <a:cubicBezTo>
                      <a:pt x="9407" y="8835"/>
                      <a:pt x="12109" y="6858"/>
                      <a:pt x="12109" y="4417"/>
                    </a:cubicBezTo>
                    <a:cubicBezTo>
                      <a:pt x="12109" y="1977"/>
                      <a:pt x="9407" y="0"/>
                      <a:pt x="60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81"/>
              <p:cNvSpPr/>
              <p:nvPr/>
            </p:nvSpPr>
            <p:spPr>
              <a:xfrm>
                <a:off x="2836350" y="2210825"/>
                <a:ext cx="710525" cy="570325"/>
              </a:xfrm>
              <a:custGeom>
                <a:rect b="b" l="l" r="r" t="t"/>
                <a:pathLst>
                  <a:path extrusionOk="0" fill="none" h="22813" w="28421">
                    <a:moveTo>
                      <a:pt x="1" y="22813"/>
                    </a:moveTo>
                    <a:lnTo>
                      <a:pt x="3358" y="0"/>
                    </a:lnTo>
                    <a:lnTo>
                      <a:pt x="28421" y="0"/>
                    </a:lnTo>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81"/>
              <p:cNvSpPr/>
              <p:nvPr/>
            </p:nvSpPr>
            <p:spPr>
              <a:xfrm>
                <a:off x="2959575" y="2468600"/>
                <a:ext cx="367925" cy="641175"/>
              </a:xfrm>
              <a:custGeom>
                <a:rect b="b" l="l" r="r" t="t"/>
                <a:pathLst>
                  <a:path extrusionOk="0" h="25647" w="14717">
                    <a:moveTo>
                      <a:pt x="14669" y="11025"/>
                    </a:moveTo>
                    <a:cubicBezTo>
                      <a:pt x="14717" y="12180"/>
                      <a:pt x="13824" y="13585"/>
                      <a:pt x="12693" y="14883"/>
                    </a:cubicBezTo>
                    <a:cubicBezTo>
                      <a:pt x="10740" y="17109"/>
                      <a:pt x="8049" y="19074"/>
                      <a:pt x="8049" y="19074"/>
                    </a:cubicBezTo>
                    <a:lnTo>
                      <a:pt x="6406" y="25360"/>
                    </a:lnTo>
                    <a:cubicBezTo>
                      <a:pt x="4894" y="25646"/>
                      <a:pt x="2358" y="25003"/>
                      <a:pt x="977" y="24586"/>
                    </a:cubicBezTo>
                    <a:cubicBezTo>
                      <a:pt x="382" y="24408"/>
                      <a:pt x="1" y="24277"/>
                      <a:pt x="1" y="24277"/>
                    </a:cubicBezTo>
                    <a:cubicBezTo>
                      <a:pt x="1" y="24277"/>
                      <a:pt x="179" y="23896"/>
                      <a:pt x="477" y="23324"/>
                    </a:cubicBezTo>
                    <a:cubicBezTo>
                      <a:pt x="1203" y="21872"/>
                      <a:pt x="2596" y="19074"/>
                      <a:pt x="3704" y="17014"/>
                    </a:cubicBezTo>
                    <a:cubicBezTo>
                      <a:pt x="4192" y="16085"/>
                      <a:pt x="4620" y="15300"/>
                      <a:pt x="4906" y="14871"/>
                    </a:cubicBezTo>
                    <a:cubicBezTo>
                      <a:pt x="6037" y="13085"/>
                      <a:pt x="6799" y="12466"/>
                      <a:pt x="6799" y="12466"/>
                    </a:cubicBezTo>
                    <a:cubicBezTo>
                      <a:pt x="6799" y="12466"/>
                      <a:pt x="4001" y="7882"/>
                      <a:pt x="4966" y="7620"/>
                    </a:cubicBezTo>
                    <a:cubicBezTo>
                      <a:pt x="5894" y="7346"/>
                      <a:pt x="8430" y="10251"/>
                      <a:pt x="8633" y="10477"/>
                    </a:cubicBezTo>
                    <a:cubicBezTo>
                      <a:pt x="8478" y="10180"/>
                      <a:pt x="5894" y="4882"/>
                      <a:pt x="6609" y="4405"/>
                    </a:cubicBezTo>
                    <a:cubicBezTo>
                      <a:pt x="7347" y="3929"/>
                      <a:pt x="10193" y="8275"/>
                      <a:pt x="10276" y="8406"/>
                    </a:cubicBezTo>
                    <a:cubicBezTo>
                      <a:pt x="10205" y="8239"/>
                      <a:pt x="7538" y="2012"/>
                      <a:pt x="8752" y="1869"/>
                    </a:cubicBezTo>
                    <a:cubicBezTo>
                      <a:pt x="9978" y="1738"/>
                      <a:pt x="12086" y="6298"/>
                      <a:pt x="12086" y="6298"/>
                    </a:cubicBezTo>
                    <a:cubicBezTo>
                      <a:pt x="12086" y="6298"/>
                      <a:pt x="11609" y="262"/>
                      <a:pt x="12931" y="119"/>
                    </a:cubicBezTo>
                    <a:cubicBezTo>
                      <a:pt x="13955" y="0"/>
                      <a:pt x="14610" y="9525"/>
                      <a:pt x="14669" y="11025"/>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81"/>
              <p:cNvSpPr/>
              <p:nvPr/>
            </p:nvSpPr>
            <p:spPr>
              <a:xfrm>
                <a:off x="636975" y="1891125"/>
                <a:ext cx="308400" cy="546525"/>
              </a:xfrm>
              <a:custGeom>
                <a:rect b="b" l="l" r="r" t="t"/>
                <a:pathLst>
                  <a:path extrusionOk="0" h="21861" w="12336">
                    <a:moveTo>
                      <a:pt x="11347" y="17491"/>
                    </a:moveTo>
                    <a:cubicBezTo>
                      <a:pt x="11121" y="18682"/>
                      <a:pt x="10930" y="19527"/>
                      <a:pt x="10930" y="19527"/>
                    </a:cubicBezTo>
                    <a:cubicBezTo>
                      <a:pt x="9204" y="21289"/>
                      <a:pt x="5680" y="21861"/>
                      <a:pt x="5680" y="21861"/>
                    </a:cubicBezTo>
                    <a:cubicBezTo>
                      <a:pt x="5680" y="21861"/>
                      <a:pt x="4763" y="20765"/>
                      <a:pt x="3703" y="19277"/>
                    </a:cubicBezTo>
                    <a:lnTo>
                      <a:pt x="3691" y="19253"/>
                    </a:lnTo>
                    <a:cubicBezTo>
                      <a:pt x="3679" y="19229"/>
                      <a:pt x="3644" y="19194"/>
                      <a:pt x="3632" y="19170"/>
                    </a:cubicBezTo>
                    <a:cubicBezTo>
                      <a:pt x="1977" y="16824"/>
                      <a:pt x="0" y="13610"/>
                      <a:pt x="560" y="12121"/>
                    </a:cubicBezTo>
                    <a:cubicBezTo>
                      <a:pt x="917" y="11193"/>
                      <a:pt x="1596" y="10443"/>
                      <a:pt x="2334" y="9883"/>
                    </a:cubicBezTo>
                    <a:cubicBezTo>
                      <a:pt x="3477" y="9002"/>
                      <a:pt x="4822" y="8538"/>
                      <a:pt x="5442" y="8347"/>
                    </a:cubicBezTo>
                    <a:cubicBezTo>
                      <a:pt x="5680" y="8276"/>
                      <a:pt x="5823" y="8240"/>
                      <a:pt x="5823" y="8240"/>
                    </a:cubicBezTo>
                    <a:cubicBezTo>
                      <a:pt x="5823" y="8240"/>
                      <a:pt x="4596" y="561"/>
                      <a:pt x="6132" y="275"/>
                    </a:cubicBezTo>
                    <a:cubicBezTo>
                      <a:pt x="7680" y="1"/>
                      <a:pt x="9513" y="12479"/>
                      <a:pt x="9513" y="12479"/>
                    </a:cubicBezTo>
                    <a:cubicBezTo>
                      <a:pt x="9513" y="12479"/>
                      <a:pt x="10073" y="7776"/>
                      <a:pt x="11430" y="9705"/>
                    </a:cubicBezTo>
                    <a:cubicBezTo>
                      <a:pt x="12335" y="11002"/>
                      <a:pt x="11788" y="15015"/>
                      <a:pt x="11347" y="17491"/>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81"/>
              <p:cNvSpPr/>
              <p:nvPr/>
            </p:nvSpPr>
            <p:spPr>
              <a:xfrm>
                <a:off x="636975" y="2099800"/>
                <a:ext cx="283700" cy="337850"/>
              </a:xfrm>
              <a:custGeom>
                <a:rect b="b" l="l" r="r" t="t"/>
                <a:pathLst>
                  <a:path extrusionOk="0" h="13514" w="11348">
                    <a:moveTo>
                      <a:pt x="5442" y="0"/>
                    </a:moveTo>
                    <a:cubicBezTo>
                      <a:pt x="4822" y="191"/>
                      <a:pt x="3477" y="655"/>
                      <a:pt x="2334" y="1536"/>
                    </a:cubicBezTo>
                    <a:cubicBezTo>
                      <a:pt x="1596" y="2096"/>
                      <a:pt x="917" y="2846"/>
                      <a:pt x="560" y="3774"/>
                    </a:cubicBezTo>
                    <a:cubicBezTo>
                      <a:pt x="0" y="5263"/>
                      <a:pt x="1977" y="8477"/>
                      <a:pt x="3632" y="10823"/>
                    </a:cubicBezTo>
                    <a:cubicBezTo>
                      <a:pt x="3644" y="10847"/>
                      <a:pt x="3679" y="10882"/>
                      <a:pt x="3691" y="10906"/>
                    </a:cubicBezTo>
                    <a:lnTo>
                      <a:pt x="3703" y="10930"/>
                    </a:lnTo>
                    <a:cubicBezTo>
                      <a:pt x="4763" y="12418"/>
                      <a:pt x="5680" y="13514"/>
                      <a:pt x="5680" y="13514"/>
                    </a:cubicBezTo>
                    <a:cubicBezTo>
                      <a:pt x="5680" y="13514"/>
                      <a:pt x="9204" y="12942"/>
                      <a:pt x="10930" y="11180"/>
                    </a:cubicBezTo>
                    <a:cubicBezTo>
                      <a:pt x="10930" y="11180"/>
                      <a:pt x="11121" y="10335"/>
                      <a:pt x="11347" y="9144"/>
                    </a:cubicBezTo>
                    <a:lnTo>
                      <a:pt x="11347" y="9144"/>
                    </a:lnTo>
                    <a:cubicBezTo>
                      <a:pt x="10347" y="9347"/>
                      <a:pt x="9216" y="9561"/>
                      <a:pt x="8061" y="9811"/>
                    </a:cubicBezTo>
                    <a:cubicBezTo>
                      <a:pt x="8006" y="9821"/>
                      <a:pt x="7952" y="9826"/>
                      <a:pt x="7899" y="9826"/>
                    </a:cubicBezTo>
                    <a:cubicBezTo>
                      <a:pt x="7292" y="9826"/>
                      <a:pt x="6874" y="9165"/>
                      <a:pt x="7192" y="8585"/>
                    </a:cubicBezTo>
                    <a:cubicBezTo>
                      <a:pt x="7608" y="7823"/>
                      <a:pt x="7763" y="6930"/>
                      <a:pt x="7799" y="5906"/>
                    </a:cubicBezTo>
                    <a:cubicBezTo>
                      <a:pt x="7882" y="3048"/>
                      <a:pt x="5918" y="441"/>
                      <a:pt x="5918" y="441"/>
                    </a:cubicBezTo>
                    <a:lnTo>
                      <a:pt x="5442" y="0"/>
                    </a:lnTo>
                    <a:close/>
                  </a:path>
                </a:pathLst>
              </a:custGeom>
              <a:solidFill>
                <a:srgbClr val="7E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81"/>
              <p:cNvSpPr/>
              <p:nvPr/>
            </p:nvSpPr>
            <p:spPr>
              <a:xfrm>
                <a:off x="738475" y="2349525"/>
                <a:ext cx="1060275" cy="901925"/>
              </a:xfrm>
              <a:custGeom>
                <a:rect b="b" l="l" r="r" t="t"/>
                <a:pathLst>
                  <a:path extrusionOk="0" h="36077" w="42411">
                    <a:moveTo>
                      <a:pt x="7751" y="1"/>
                    </a:moveTo>
                    <a:lnTo>
                      <a:pt x="0" y="2144"/>
                    </a:lnTo>
                    <a:cubicBezTo>
                      <a:pt x="0" y="2144"/>
                      <a:pt x="1203" y="22587"/>
                      <a:pt x="5668" y="31707"/>
                    </a:cubicBezTo>
                    <a:cubicBezTo>
                      <a:pt x="6847" y="34088"/>
                      <a:pt x="8240" y="35719"/>
                      <a:pt x="9883" y="35969"/>
                    </a:cubicBezTo>
                    <a:cubicBezTo>
                      <a:pt x="9954" y="35969"/>
                      <a:pt x="10049" y="35981"/>
                      <a:pt x="10121" y="35993"/>
                    </a:cubicBezTo>
                    <a:cubicBezTo>
                      <a:pt x="10469" y="36050"/>
                      <a:pt x="10813" y="36077"/>
                      <a:pt x="11151" y="36077"/>
                    </a:cubicBezTo>
                    <a:cubicBezTo>
                      <a:pt x="11449" y="36077"/>
                      <a:pt x="11741" y="36056"/>
                      <a:pt x="12026" y="36017"/>
                    </a:cubicBezTo>
                    <a:cubicBezTo>
                      <a:pt x="15086" y="35838"/>
                      <a:pt x="36826" y="34493"/>
                      <a:pt x="42410" y="30897"/>
                    </a:cubicBezTo>
                    <a:cubicBezTo>
                      <a:pt x="42410" y="30897"/>
                      <a:pt x="41244" y="22372"/>
                      <a:pt x="40375" y="19455"/>
                    </a:cubicBezTo>
                    <a:cubicBezTo>
                      <a:pt x="39505" y="16550"/>
                      <a:pt x="38100" y="12645"/>
                      <a:pt x="38100" y="12645"/>
                    </a:cubicBezTo>
                    <a:lnTo>
                      <a:pt x="35898" y="13466"/>
                    </a:lnTo>
                    <a:lnTo>
                      <a:pt x="15252" y="21194"/>
                    </a:lnTo>
                    <a:cubicBezTo>
                      <a:pt x="11895" y="11609"/>
                      <a:pt x="7751" y="1"/>
                      <a:pt x="7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81"/>
              <p:cNvSpPr/>
              <p:nvPr/>
            </p:nvSpPr>
            <p:spPr>
              <a:xfrm>
                <a:off x="738175" y="2349225"/>
                <a:ext cx="952525" cy="529850"/>
              </a:xfrm>
              <a:custGeom>
                <a:rect b="b" l="l" r="r" t="t"/>
                <a:pathLst>
                  <a:path extrusionOk="0" fill="none" h="21194" w="38101">
                    <a:moveTo>
                      <a:pt x="1" y="2144"/>
                    </a:moveTo>
                    <a:lnTo>
                      <a:pt x="7751" y="1"/>
                    </a:lnTo>
                    <a:cubicBezTo>
                      <a:pt x="7751" y="1"/>
                      <a:pt x="11895" y="11609"/>
                      <a:pt x="15252" y="21194"/>
                    </a:cubicBezTo>
                    <a:lnTo>
                      <a:pt x="35898" y="13467"/>
                    </a:lnTo>
                    <a:lnTo>
                      <a:pt x="38101" y="12645"/>
                    </a:lnTo>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81"/>
              <p:cNvSpPr/>
              <p:nvPr/>
            </p:nvSpPr>
            <p:spPr>
              <a:xfrm>
                <a:off x="632200" y="2082825"/>
                <a:ext cx="193500" cy="248875"/>
              </a:xfrm>
              <a:custGeom>
                <a:rect b="b" l="l" r="r" t="t"/>
                <a:pathLst>
                  <a:path extrusionOk="0" h="9955" w="7740">
                    <a:moveTo>
                      <a:pt x="5990" y="560"/>
                    </a:moveTo>
                    <a:cubicBezTo>
                      <a:pt x="5990" y="560"/>
                      <a:pt x="7740" y="4727"/>
                      <a:pt x="7395" y="6097"/>
                    </a:cubicBezTo>
                    <a:cubicBezTo>
                      <a:pt x="7073" y="7466"/>
                      <a:pt x="5025" y="3572"/>
                      <a:pt x="5025" y="3572"/>
                    </a:cubicBezTo>
                    <a:cubicBezTo>
                      <a:pt x="5025" y="3572"/>
                      <a:pt x="6764" y="6609"/>
                      <a:pt x="6192" y="7442"/>
                    </a:cubicBezTo>
                    <a:cubicBezTo>
                      <a:pt x="5621" y="8275"/>
                      <a:pt x="3335" y="4442"/>
                      <a:pt x="3335" y="4442"/>
                    </a:cubicBezTo>
                    <a:cubicBezTo>
                      <a:pt x="3335" y="4442"/>
                      <a:pt x="5263" y="7894"/>
                      <a:pt x="4287" y="8406"/>
                    </a:cubicBezTo>
                    <a:cubicBezTo>
                      <a:pt x="3358" y="8883"/>
                      <a:pt x="2096" y="5549"/>
                      <a:pt x="2096" y="5549"/>
                    </a:cubicBezTo>
                    <a:cubicBezTo>
                      <a:pt x="2096" y="5549"/>
                      <a:pt x="3049" y="8406"/>
                      <a:pt x="2573" y="9049"/>
                    </a:cubicBezTo>
                    <a:cubicBezTo>
                      <a:pt x="1906" y="9954"/>
                      <a:pt x="1" y="5299"/>
                      <a:pt x="251" y="3930"/>
                    </a:cubicBezTo>
                    <a:cubicBezTo>
                      <a:pt x="537" y="2572"/>
                      <a:pt x="2668" y="1"/>
                      <a:pt x="5990" y="560"/>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81"/>
              <p:cNvSpPr/>
              <p:nvPr/>
            </p:nvSpPr>
            <p:spPr>
              <a:xfrm>
                <a:off x="880150" y="2665625"/>
                <a:ext cx="918600" cy="585825"/>
              </a:xfrm>
              <a:custGeom>
                <a:rect b="b" l="l" r="r" t="t"/>
                <a:pathLst>
                  <a:path extrusionOk="0" h="23433" w="36744">
                    <a:moveTo>
                      <a:pt x="32457" y="1"/>
                    </a:moveTo>
                    <a:lnTo>
                      <a:pt x="30243" y="822"/>
                    </a:lnTo>
                    <a:cubicBezTo>
                      <a:pt x="29647" y="3978"/>
                      <a:pt x="27111" y="14848"/>
                      <a:pt x="19456" y="18539"/>
                    </a:cubicBezTo>
                    <a:cubicBezTo>
                      <a:pt x="16848" y="19777"/>
                      <a:pt x="13907" y="20289"/>
                      <a:pt x="11014" y="20372"/>
                    </a:cubicBezTo>
                    <a:cubicBezTo>
                      <a:pt x="10692" y="20382"/>
                      <a:pt x="10371" y="20387"/>
                      <a:pt x="10050" y="20387"/>
                    </a:cubicBezTo>
                    <a:cubicBezTo>
                      <a:pt x="8394" y="20387"/>
                      <a:pt x="6772" y="20262"/>
                      <a:pt x="5275" y="20063"/>
                    </a:cubicBezTo>
                    <a:cubicBezTo>
                      <a:pt x="3239" y="19801"/>
                      <a:pt x="1406" y="19420"/>
                      <a:pt x="1" y="19063"/>
                    </a:cubicBezTo>
                    <a:lnTo>
                      <a:pt x="1" y="19063"/>
                    </a:lnTo>
                    <a:cubicBezTo>
                      <a:pt x="1180" y="21444"/>
                      <a:pt x="2573" y="23075"/>
                      <a:pt x="4216" y="23325"/>
                    </a:cubicBezTo>
                    <a:cubicBezTo>
                      <a:pt x="4287" y="23325"/>
                      <a:pt x="4382" y="23337"/>
                      <a:pt x="4454" y="23349"/>
                    </a:cubicBezTo>
                    <a:cubicBezTo>
                      <a:pt x="4802" y="23406"/>
                      <a:pt x="5146" y="23433"/>
                      <a:pt x="5484" y="23433"/>
                    </a:cubicBezTo>
                    <a:cubicBezTo>
                      <a:pt x="5782" y="23433"/>
                      <a:pt x="6074" y="23412"/>
                      <a:pt x="6359" y="23373"/>
                    </a:cubicBezTo>
                    <a:cubicBezTo>
                      <a:pt x="9419" y="23194"/>
                      <a:pt x="31159" y="21849"/>
                      <a:pt x="36743" y="18253"/>
                    </a:cubicBezTo>
                    <a:cubicBezTo>
                      <a:pt x="36743" y="18253"/>
                      <a:pt x="35577" y="9728"/>
                      <a:pt x="34731" y="6811"/>
                    </a:cubicBezTo>
                    <a:cubicBezTo>
                      <a:pt x="33850" y="3906"/>
                      <a:pt x="32457" y="1"/>
                      <a:pt x="32457" y="1"/>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81"/>
              <p:cNvSpPr/>
              <p:nvPr/>
            </p:nvSpPr>
            <p:spPr>
              <a:xfrm>
                <a:off x="1617150" y="2613850"/>
                <a:ext cx="1035275" cy="1663625"/>
              </a:xfrm>
              <a:custGeom>
                <a:rect b="b" l="l" r="r" t="t"/>
                <a:pathLst>
                  <a:path extrusionOk="0" h="66545" w="41411">
                    <a:moveTo>
                      <a:pt x="20003" y="0"/>
                    </a:moveTo>
                    <a:cubicBezTo>
                      <a:pt x="6871" y="0"/>
                      <a:pt x="2775" y="2143"/>
                      <a:pt x="2775" y="2143"/>
                    </a:cubicBezTo>
                    <a:cubicBezTo>
                      <a:pt x="1501" y="19526"/>
                      <a:pt x="1" y="66544"/>
                      <a:pt x="1" y="66544"/>
                    </a:cubicBezTo>
                    <a:lnTo>
                      <a:pt x="41411" y="66544"/>
                    </a:lnTo>
                    <a:cubicBezTo>
                      <a:pt x="41411" y="51733"/>
                      <a:pt x="37124" y="2155"/>
                      <a:pt x="37124" y="2155"/>
                    </a:cubicBezTo>
                    <a:cubicBezTo>
                      <a:pt x="37124" y="2155"/>
                      <a:pt x="31909" y="12"/>
                      <a:pt x="20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81"/>
              <p:cNvSpPr/>
              <p:nvPr/>
            </p:nvSpPr>
            <p:spPr>
              <a:xfrm>
                <a:off x="1617150" y="2614150"/>
                <a:ext cx="500100" cy="1663325"/>
              </a:xfrm>
              <a:custGeom>
                <a:rect b="b" l="l" r="r" t="t"/>
                <a:pathLst>
                  <a:path extrusionOk="0" fill="none" h="66533" w="20004">
                    <a:moveTo>
                      <a:pt x="1" y="66532"/>
                    </a:moveTo>
                    <a:cubicBezTo>
                      <a:pt x="1" y="66532"/>
                      <a:pt x="1501" y="19526"/>
                      <a:pt x="2775" y="2143"/>
                    </a:cubicBezTo>
                    <a:cubicBezTo>
                      <a:pt x="2775" y="2143"/>
                      <a:pt x="6871" y="0"/>
                      <a:pt x="20003" y="0"/>
                    </a:cubicBezTo>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81"/>
              <p:cNvSpPr/>
              <p:nvPr/>
            </p:nvSpPr>
            <p:spPr>
              <a:xfrm>
                <a:off x="2970900" y="2840650"/>
                <a:ext cx="306000" cy="263750"/>
              </a:xfrm>
              <a:custGeom>
                <a:rect b="b" l="l" r="r" t="t"/>
                <a:pathLst>
                  <a:path extrusionOk="0" h="10550" w="12240">
                    <a:moveTo>
                      <a:pt x="12240" y="1"/>
                    </a:moveTo>
                    <a:lnTo>
                      <a:pt x="12240" y="1"/>
                    </a:lnTo>
                    <a:cubicBezTo>
                      <a:pt x="10740" y="1168"/>
                      <a:pt x="8311" y="2906"/>
                      <a:pt x="6537" y="3227"/>
                    </a:cubicBezTo>
                    <a:cubicBezTo>
                      <a:pt x="6290" y="3275"/>
                      <a:pt x="6056" y="3297"/>
                      <a:pt x="5833" y="3297"/>
                    </a:cubicBezTo>
                    <a:cubicBezTo>
                      <a:pt x="4664" y="3297"/>
                      <a:pt x="3809" y="2702"/>
                      <a:pt x="3239" y="2132"/>
                    </a:cubicBezTo>
                    <a:cubicBezTo>
                      <a:pt x="2132" y="4192"/>
                      <a:pt x="738" y="6990"/>
                      <a:pt x="0" y="8442"/>
                    </a:cubicBezTo>
                    <a:cubicBezTo>
                      <a:pt x="215" y="8942"/>
                      <a:pt x="405" y="9419"/>
                      <a:pt x="524" y="9704"/>
                    </a:cubicBezTo>
                    <a:cubicBezTo>
                      <a:pt x="1667" y="10049"/>
                      <a:pt x="3602" y="10549"/>
                      <a:pt x="5092" y="10549"/>
                    </a:cubicBezTo>
                    <a:cubicBezTo>
                      <a:pt x="5402" y="10549"/>
                      <a:pt x="5693" y="10528"/>
                      <a:pt x="5953" y="10478"/>
                    </a:cubicBezTo>
                    <a:lnTo>
                      <a:pt x="7596" y="4192"/>
                    </a:lnTo>
                    <a:cubicBezTo>
                      <a:pt x="7596" y="4192"/>
                      <a:pt x="10287" y="2227"/>
                      <a:pt x="12240" y="1"/>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81"/>
              <p:cNvSpPr/>
              <p:nvPr/>
            </p:nvSpPr>
            <p:spPr>
              <a:xfrm>
                <a:off x="2722350" y="2958525"/>
                <a:ext cx="452475" cy="901675"/>
              </a:xfrm>
              <a:custGeom>
                <a:rect b="b" l="l" r="r" t="t"/>
                <a:pathLst>
                  <a:path extrusionOk="0" h="36067" w="18099">
                    <a:moveTo>
                      <a:pt x="10347" y="1"/>
                    </a:moveTo>
                    <a:cubicBezTo>
                      <a:pt x="10347" y="1"/>
                      <a:pt x="6216" y="11609"/>
                      <a:pt x="2846" y="21194"/>
                    </a:cubicBezTo>
                    <a:cubicBezTo>
                      <a:pt x="2084" y="23361"/>
                      <a:pt x="1358" y="25420"/>
                      <a:pt x="739" y="27218"/>
                    </a:cubicBezTo>
                    <a:cubicBezTo>
                      <a:pt x="1" y="29302"/>
                      <a:pt x="358" y="31385"/>
                      <a:pt x="1417" y="33017"/>
                    </a:cubicBezTo>
                    <a:cubicBezTo>
                      <a:pt x="2429" y="34588"/>
                      <a:pt x="4096" y="35731"/>
                      <a:pt x="6061" y="36005"/>
                    </a:cubicBezTo>
                    <a:cubicBezTo>
                      <a:pt x="6354" y="36045"/>
                      <a:pt x="6656" y="36066"/>
                      <a:pt x="6964" y="36066"/>
                    </a:cubicBezTo>
                    <a:cubicBezTo>
                      <a:pt x="7292" y="36066"/>
                      <a:pt x="7627" y="36042"/>
                      <a:pt x="7966" y="35993"/>
                    </a:cubicBezTo>
                    <a:cubicBezTo>
                      <a:pt x="8037" y="35969"/>
                      <a:pt x="8133" y="35957"/>
                      <a:pt x="8204" y="35957"/>
                    </a:cubicBezTo>
                    <a:cubicBezTo>
                      <a:pt x="9859" y="35707"/>
                      <a:pt x="11240" y="34076"/>
                      <a:pt x="12419" y="31695"/>
                    </a:cubicBezTo>
                    <a:cubicBezTo>
                      <a:pt x="16884" y="22575"/>
                      <a:pt x="18098" y="2132"/>
                      <a:pt x="18098" y="2132"/>
                    </a:cubicBezTo>
                    <a:lnTo>
                      <a:pt x="103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81"/>
              <p:cNvSpPr/>
              <p:nvPr/>
            </p:nvSpPr>
            <p:spPr>
              <a:xfrm>
                <a:off x="2793500" y="2958525"/>
                <a:ext cx="381325" cy="529850"/>
              </a:xfrm>
              <a:custGeom>
                <a:rect b="b" l="l" r="r" t="t"/>
                <a:pathLst>
                  <a:path extrusionOk="0" h="21194" w="15253">
                    <a:moveTo>
                      <a:pt x="7501" y="1"/>
                    </a:moveTo>
                    <a:cubicBezTo>
                      <a:pt x="7501" y="1"/>
                      <a:pt x="3370" y="11609"/>
                      <a:pt x="0" y="21194"/>
                    </a:cubicBezTo>
                    <a:lnTo>
                      <a:pt x="15252" y="2132"/>
                    </a:lnTo>
                    <a:lnTo>
                      <a:pt x="7501" y="1"/>
                    </a:ln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81"/>
              <p:cNvSpPr/>
              <p:nvPr/>
            </p:nvSpPr>
            <p:spPr>
              <a:xfrm>
                <a:off x="2016025" y="2309950"/>
                <a:ext cx="224750" cy="612875"/>
              </a:xfrm>
              <a:custGeom>
                <a:rect b="b" l="l" r="r" t="t"/>
                <a:pathLst>
                  <a:path extrusionOk="0" h="24515" w="8990">
                    <a:moveTo>
                      <a:pt x="8989" y="0"/>
                    </a:moveTo>
                    <a:lnTo>
                      <a:pt x="8989" y="13871"/>
                    </a:lnTo>
                    <a:cubicBezTo>
                      <a:pt x="8989" y="16002"/>
                      <a:pt x="7501" y="17788"/>
                      <a:pt x="5501" y="18252"/>
                    </a:cubicBezTo>
                    <a:lnTo>
                      <a:pt x="4489" y="24515"/>
                    </a:lnTo>
                    <a:lnTo>
                      <a:pt x="3477" y="18252"/>
                    </a:lnTo>
                    <a:cubicBezTo>
                      <a:pt x="1488" y="17788"/>
                      <a:pt x="0" y="16014"/>
                      <a:pt x="0" y="13871"/>
                    </a:cubicBezTo>
                    <a:lnTo>
                      <a:pt x="0" y="0"/>
                    </a:ln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81"/>
              <p:cNvSpPr/>
              <p:nvPr/>
            </p:nvSpPr>
            <p:spPr>
              <a:xfrm>
                <a:off x="2016300" y="2309950"/>
                <a:ext cx="224475" cy="287250"/>
              </a:xfrm>
              <a:custGeom>
                <a:rect b="b" l="l" r="r" t="t"/>
                <a:pathLst>
                  <a:path extrusionOk="0" h="11490" w="8979">
                    <a:moveTo>
                      <a:pt x="1" y="0"/>
                    </a:moveTo>
                    <a:lnTo>
                      <a:pt x="1" y="11490"/>
                    </a:lnTo>
                    <a:cubicBezTo>
                      <a:pt x="4359" y="11490"/>
                      <a:pt x="7169" y="9668"/>
                      <a:pt x="8978" y="7227"/>
                    </a:cubicBezTo>
                    <a:lnTo>
                      <a:pt x="8978" y="0"/>
                    </a:ln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81"/>
              <p:cNvSpPr/>
              <p:nvPr/>
            </p:nvSpPr>
            <p:spPr>
              <a:xfrm>
                <a:off x="1729675" y="1892325"/>
                <a:ext cx="583125" cy="652200"/>
              </a:xfrm>
              <a:custGeom>
                <a:rect b="b" l="l" r="r" t="t"/>
                <a:pathLst>
                  <a:path extrusionOk="0" h="26088" w="23325">
                    <a:moveTo>
                      <a:pt x="2405" y="6799"/>
                    </a:moveTo>
                    <a:cubicBezTo>
                      <a:pt x="2405" y="6799"/>
                      <a:pt x="0" y="24587"/>
                      <a:pt x="10240" y="25337"/>
                    </a:cubicBezTo>
                    <a:cubicBezTo>
                      <a:pt x="20479" y="26087"/>
                      <a:pt x="23027" y="17348"/>
                      <a:pt x="23325" y="12407"/>
                    </a:cubicBezTo>
                    <a:cubicBezTo>
                      <a:pt x="23325" y="12407"/>
                      <a:pt x="21229" y="12478"/>
                      <a:pt x="19812" y="10680"/>
                    </a:cubicBezTo>
                    <a:cubicBezTo>
                      <a:pt x="18395" y="8883"/>
                      <a:pt x="19074" y="3203"/>
                      <a:pt x="19074" y="3203"/>
                    </a:cubicBezTo>
                    <a:cubicBezTo>
                      <a:pt x="19074" y="3203"/>
                      <a:pt x="6215" y="1"/>
                      <a:pt x="2405" y="6799"/>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81"/>
              <p:cNvSpPr/>
              <p:nvPr/>
            </p:nvSpPr>
            <p:spPr>
              <a:xfrm>
                <a:off x="1870750" y="2352500"/>
                <a:ext cx="187550" cy="65075"/>
              </a:xfrm>
              <a:custGeom>
                <a:rect b="b" l="l" r="r" t="t"/>
                <a:pathLst>
                  <a:path extrusionOk="0" h="2603" w="7502">
                    <a:moveTo>
                      <a:pt x="7502" y="1"/>
                    </a:moveTo>
                    <a:lnTo>
                      <a:pt x="1" y="203"/>
                    </a:lnTo>
                    <a:cubicBezTo>
                      <a:pt x="1" y="203"/>
                      <a:pt x="953" y="2322"/>
                      <a:pt x="3489" y="2584"/>
                    </a:cubicBezTo>
                    <a:cubicBezTo>
                      <a:pt x="3604" y="2597"/>
                      <a:pt x="3717" y="2603"/>
                      <a:pt x="3828" y="2603"/>
                    </a:cubicBezTo>
                    <a:cubicBezTo>
                      <a:pt x="6136" y="2603"/>
                      <a:pt x="7502" y="1"/>
                      <a:pt x="75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81"/>
              <p:cNvSpPr/>
              <p:nvPr/>
            </p:nvSpPr>
            <p:spPr>
              <a:xfrm>
                <a:off x="2101750" y="2060500"/>
                <a:ext cx="247075" cy="189625"/>
              </a:xfrm>
              <a:custGeom>
                <a:rect b="b" l="l" r="r" t="t"/>
                <a:pathLst>
                  <a:path extrusionOk="0" h="7585" w="9883">
                    <a:moveTo>
                      <a:pt x="2191" y="1"/>
                    </a:moveTo>
                    <a:cubicBezTo>
                      <a:pt x="2191" y="1"/>
                      <a:pt x="6227" y="691"/>
                      <a:pt x="9882" y="3299"/>
                    </a:cubicBezTo>
                    <a:lnTo>
                      <a:pt x="9466" y="6144"/>
                    </a:lnTo>
                    <a:cubicBezTo>
                      <a:pt x="9466" y="6144"/>
                      <a:pt x="4870" y="6811"/>
                      <a:pt x="1512" y="7585"/>
                    </a:cubicBezTo>
                    <a:cubicBezTo>
                      <a:pt x="1476" y="7585"/>
                      <a:pt x="0" y="2394"/>
                      <a:pt x="2191" y="1"/>
                    </a:cubicBezTo>
                    <a:close/>
                  </a:path>
                </a:pathLst>
              </a:custGeom>
              <a:solidFill>
                <a:srgbClr val="2D1B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81"/>
              <p:cNvSpPr/>
              <p:nvPr/>
            </p:nvSpPr>
            <p:spPr>
              <a:xfrm>
                <a:off x="1781175" y="2017925"/>
                <a:ext cx="400350" cy="266725"/>
              </a:xfrm>
              <a:custGeom>
                <a:rect b="b" l="l" r="r" t="t"/>
                <a:pathLst>
                  <a:path extrusionOk="0" h="10669" w="16014">
                    <a:moveTo>
                      <a:pt x="13752" y="10669"/>
                    </a:moveTo>
                    <a:lnTo>
                      <a:pt x="2262" y="10669"/>
                    </a:lnTo>
                    <a:cubicBezTo>
                      <a:pt x="1012" y="10669"/>
                      <a:pt x="0" y="9657"/>
                      <a:pt x="0" y="8407"/>
                    </a:cubicBezTo>
                    <a:lnTo>
                      <a:pt x="0" y="2263"/>
                    </a:lnTo>
                    <a:cubicBezTo>
                      <a:pt x="0" y="1013"/>
                      <a:pt x="1012" y="1"/>
                      <a:pt x="2262" y="1"/>
                    </a:cubicBezTo>
                    <a:lnTo>
                      <a:pt x="13752" y="1"/>
                    </a:lnTo>
                    <a:cubicBezTo>
                      <a:pt x="15002" y="1"/>
                      <a:pt x="16014" y="1013"/>
                      <a:pt x="16014" y="2263"/>
                    </a:cubicBezTo>
                    <a:lnTo>
                      <a:pt x="16014" y="8431"/>
                    </a:lnTo>
                    <a:cubicBezTo>
                      <a:pt x="16002" y="9681"/>
                      <a:pt x="14990" y="10669"/>
                      <a:pt x="13752" y="106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81"/>
              <p:cNvSpPr/>
              <p:nvPr/>
            </p:nvSpPr>
            <p:spPr>
              <a:xfrm>
                <a:off x="1718350" y="2017925"/>
                <a:ext cx="400375" cy="266725"/>
              </a:xfrm>
              <a:custGeom>
                <a:rect b="b" l="l" r="r" t="t"/>
                <a:pathLst>
                  <a:path extrusionOk="0" h="10669" w="16015">
                    <a:moveTo>
                      <a:pt x="13753" y="10669"/>
                    </a:moveTo>
                    <a:lnTo>
                      <a:pt x="2263" y="10669"/>
                    </a:lnTo>
                    <a:cubicBezTo>
                      <a:pt x="1013" y="10669"/>
                      <a:pt x="1" y="9657"/>
                      <a:pt x="1" y="8407"/>
                    </a:cubicBezTo>
                    <a:lnTo>
                      <a:pt x="1" y="2263"/>
                    </a:lnTo>
                    <a:cubicBezTo>
                      <a:pt x="1" y="1013"/>
                      <a:pt x="1013" y="1"/>
                      <a:pt x="2263" y="1"/>
                    </a:cubicBezTo>
                    <a:lnTo>
                      <a:pt x="13753" y="1"/>
                    </a:lnTo>
                    <a:cubicBezTo>
                      <a:pt x="15003" y="1"/>
                      <a:pt x="16015" y="1013"/>
                      <a:pt x="16015" y="2263"/>
                    </a:cubicBezTo>
                    <a:lnTo>
                      <a:pt x="16015" y="8431"/>
                    </a:lnTo>
                    <a:cubicBezTo>
                      <a:pt x="16015" y="9681"/>
                      <a:pt x="15003" y="10669"/>
                      <a:pt x="13753" y="10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81"/>
              <p:cNvSpPr/>
              <p:nvPr/>
            </p:nvSpPr>
            <p:spPr>
              <a:xfrm>
                <a:off x="1727875" y="2027450"/>
                <a:ext cx="381025" cy="247975"/>
              </a:xfrm>
              <a:custGeom>
                <a:rect b="b" l="l" r="r" t="t"/>
                <a:pathLst>
                  <a:path extrusionOk="0" h="9919" w="15241">
                    <a:moveTo>
                      <a:pt x="1882" y="9919"/>
                    </a:moveTo>
                    <a:cubicBezTo>
                      <a:pt x="834" y="9919"/>
                      <a:pt x="1" y="9074"/>
                      <a:pt x="1" y="8050"/>
                    </a:cubicBezTo>
                    <a:lnTo>
                      <a:pt x="1" y="1882"/>
                    </a:lnTo>
                    <a:cubicBezTo>
                      <a:pt x="1" y="846"/>
                      <a:pt x="846" y="1"/>
                      <a:pt x="1882" y="1"/>
                    </a:cubicBezTo>
                    <a:lnTo>
                      <a:pt x="13372" y="1"/>
                    </a:lnTo>
                    <a:cubicBezTo>
                      <a:pt x="14407" y="1"/>
                      <a:pt x="15241" y="858"/>
                      <a:pt x="15241" y="1882"/>
                    </a:cubicBezTo>
                    <a:lnTo>
                      <a:pt x="15241" y="8050"/>
                    </a:lnTo>
                    <a:cubicBezTo>
                      <a:pt x="15241" y="9085"/>
                      <a:pt x="14395" y="9919"/>
                      <a:pt x="13372" y="991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81"/>
              <p:cNvSpPr/>
              <p:nvPr/>
            </p:nvSpPr>
            <p:spPr>
              <a:xfrm>
                <a:off x="2260100" y="2096350"/>
                <a:ext cx="177825" cy="212850"/>
              </a:xfrm>
              <a:custGeom>
                <a:rect b="b" l="l" r="r" t="t"/>
                <a:pathLst>
                  <a:path extrusionOk="0" h="8514" w="7113">
                    <a:moveTo>
                      <a:pt x="3868" y="0"/>
                    </a:moveTo>
                    <a:cubicBezTo>
                      <a:pt x="568" y="0"/>
                      <a:pt x="48" y="4424"/>
                      <a:pt x="48" y="4424"/>
                    </a:cubicBezTo>
                    <a:cubicBezTo>
                      <a:pt x="0" y="6699"/>
                      <a:pt x="810" y="8473"/>
                      <a:pt x="810" y="8473"/>
                    </a:cubicBezTo>
                    <a:cubicBezTo>
                      <a:pt x="1031" y="8500"/>
                      <a:pt x="1244" y="8513"/>
                      <a:pt x="1450" y="8513"/>
                    </a:cubicBezTo>
                    <a:cubicBezTo>
                      <a:pt x="6574" y="8513"/>
                      <a:pt x="7112" y="294"/>
                      <a:pt x="4251" y="19"/>
                    </a:cubicBezTo>
                    <a:cubicBezTo>
                      <a:pt x="4119" y="6"/>
                      <a:pt x="3991" y="0"/>
                      <a:pt x="3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81"/>
              <p:cNvSpPr/>
              <p:nvPr/>
            </p:nvSpPr>
            <p:spPr>
              <a:xfrm>
                <a:off x="1969275" y="2239100"/>
                <a:ext cx="362275" cy="227125"/>
              </a:xfrm>
              <a:custGeom>
                <a:rect b="b" l="l" r="r" t="t"/>
                <a:pathLst>
                  <a:path extrusionOk="0" h="9085" w="14491">
                    <a:moveTo>
                      <a:pt x="453" y="9085"/>
                    </a:moveTo>
                    <a:lnTo>
                      <a:pt x="1" y="9085"/>
                    </a:lnTo>
                    <a:lnTo>
                      <a:pt x="25" y="8287"/>
                    </a:lnTo>
                    <a:lnTo>
                      <a:pt x="441" y="8287"/>
                    </a:lnTo>
                    <a:cubicBezTo>
                      <a:pt x="10050" y="8287"/>
                      <a:pt x="13717" y="84"/>
                      <a:pt x="13752" y="0"/>
                    </a:cubicBezTo>
                    <a:lnTo>
                      <a:pt x="14491" y="310"/>
                    </a:lnTo>
                    <a:cubicBezTo>
                      <a:pt x="14467" y="393"/>
                      <a:pt x="10621" y="9085"/>
                      <a:pt x="453" y="90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81"/>
              <p:cNvSpPr/>
              <p:nvPr/>
            </p:nvSpPr>
            <p:spPr>
              <a:xfrm>
                <a:off x="2208600" y="2053050"/>
                <a:ext cx="258675" cy="283400"/>
              </a:xfrm>
              <a:custGeom>
                <a:rect b="b" l="l" r="r" t="t"/>
                <a:pathLst>
                  <a:path extrusionOk="0" h="11336" w="10347">
                    <a:moveTo>
                      <a:pt x="9442" y="7097"/>
                    </a:moveTo>
                    <a:cubicBezTo>
                      <a:pt x="8525" y="9788"/>
                      <a:pt x="5894" y="11336"/>
                      <a:pt x="3525" y="10550"/>
                    </a:cubicBezTo>
                    <a:cubicBezTo>
                      <a:pt x="1179" y="9752"/>
                      <a:pt x="0" y="6930"/>
                      <a:pt x="893" y="4240"/>
                    </a:cubicBezTo>
                    <a:cubicBezTo>
                      <a:pt x="1798" y="1549"/>
                      <a:pt x="4430" y="1"/>
                      <a:pt x="6799" y="787"/>
                    </a:cubicBezTo>
                    <a:cubicBezTo>
                      <a:pt x="9168" y="1573"/>
                      <a:pt x="10347" y="4406"/>
                      <a:pt x="9442" y="70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81"/>
              <p:cNvSpPr/>
              <p:nvPr/>
            </p:nvSpPr>
            <p:spPr>
              <a:xfrm>
                <a:off x="2271400" y="2108725"/>
                <a:ext cx="165825" cy="181900"/>
              </a:xfrm>
              <a:custGeom>
                <a:rect b="b" l="l" r="r" t="t"/>
                <a:pathLst>
                  <a:path extrusionOk="0" h="7276" w="6633">
                    <a:moveTo>
                      <a:pt x="6049" y="4560"/>
                    </a:moveTo>
                    <a:cubicBezTo>
                      <a:pt x="5466" y="6287"/>
                      <a:pt x="3775" y="7275"/>
                      <a:pt x="2263" y="6775"/>
                    </a:cubicBezTo>
                    <a:cubicBezTo>
                      <a:pt x="763" y="6263"/>
                      <a:pt x="1" y="4453"/>
                      <a:pt x="584" y="2727"/>
                    </a:cubicBezTo>
                    <a:cubicBezTo>
                      <a:pt x="1167" y="1001"/>
                      <a:pt x="2858" y="0"/>
                      <a:pt x="4370" y="512"/>
                    </a:cubicBezTo>
                    <a:cubicBezTo>
                      <a:pt x="5870" y="1012"/>
                      <a:pt x="6632" y="2834"/>
                      <a:pt x="6049" y="45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81"/>
              <p:cNvSpPr/>
              <p:nvPr/>
            </p:nvSpPr>
            <p:spPr>
              <a:xfrm>
                <a:off x="1921350" y="2424525"/>
                <a:ext cx="103025" cy="58975"/>
              </a:xfrm>
              <a:custGeom>
                <a:rect b="b" l="l" r="r" t="t"/>
                <a:pathLst>
                  <a:path extrusionOk="0" h="2359" w="4121">
                    <a:moveTo>
                      <a:pt x="2954" y="2358"/>
                    </a:moveTo>
                    <a:lnTo>
                      <a:pt x="1180" y="2358"/>
                    </a:lnTo>
                    <a:cubicBezTo>
                      <a:pt x="525" y="2358"/>
                      <a:pt x="1" y="1834"/>
                      <a:pt x="1" y="1180"/>
                    </a:cubicBezTo>
                    <a:lnTo>
                      <a:pt x="1" y="1180"/>
                    </a:lnTo>
                    <a:cubicBezTo>
                      <a:pt x="1" y="525"/>
                      <a:pt x="525" y="1"/>
                      <a:pt x="1180" y="1"/>
                    </a:cubicBezTo>
                    <a:lnTo>
                      <a:pt x="2954" y="1"/>
                    </a:lnTo>
                    <a:cubicBezTo>
                      <a:pt x="3608" y="1"/>
                      <a:pt x="4120" y="525"/>
                      <a:pt x="4120" y="1180"/>
                    </a:cubicBezTo>
                    <a:lnTo>
                      <a:pt x="4120" y="1180"/>
                    </a:lnTo>
                    <a:cubicBezTo>
                      <a:pt x="4120" y="1834"/>
                      <a:pt x="3608" y="2358"/>
                      <a:pt x="2954" y="2358"/>
                    </a:cubicBezTo>
                    <a:close/>
                  </a:path>
                </a:pathLst>
              </a:custGeom>
              <a:solidFill>
                <a:srgbClr val="AF93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81"/>
              <p:cNvSpPr/>
              <p:nvPr/>
            </p:nvSpPr>
            <p:spPr>
              <a:xfrm>
                <a:off x="1926125" y="2424525"/>
                <a:ext cx="98250" cy="58975"/>
              </a:xfrm>
              <a:custGeom>
                <a:rect b="b" l="l" r="r" t="t"/>
                <a:pathLst>
                  <a:path extrusionOk="0" h="2359" w="3930">
                    <a:moveTo>
                      <a:pt x="3929" y="1180"/>
                    </a:moveTo>
                    <a:cubicBezTo>
                      <a:pt x="3929" y="1513"/>
                      <a:pt x="3798" y="1811"/>
                      <a:pt x="3596" y="2013"/>
                    </a:cubicBezTo>
                    <a:cubicBezTo>
                      <a:pt x="3382" y="2227"/>
                      <a:pt x="3084" y="2358"/>
                      <a:pt x="2763" y="2358"/>
                    </a:cubicBezTo>
                    <a:lnTo>
                      <a:pt x="989" y="2358"/>
                    </a:lnTo>
                    <a:cubicBezTo>
                      <a:pt x="584" y="2358"/>
                      <a:pt x="227" y="2144"/>
                      <a:pt x="0" y="1834"/>
                    </a:cubicBezTo>
                    <a:cubicBezTo>
                      <a:pt x="60" y="1846"/>
                      <a:pt x="143" y="1846"/>
                      <a:pt x="203" y="1846"/>
                    </a:cubicBezTo>
                    <a:lnTo>
                      <a:pt x="1965" y="1846"/>
                    </a:lnTo>
                    <a:cubicBezTo>
                      <a:pt x="2298" y="1846"/>
                      <a:pt x="2596" y="1715"/>
                      <a:pt x="2798" y="1513"/>
                    </a:cubicBezTo>
                    <a:cubicBezTo>
                      <a:pt x="3013" y="1299"/>
                      <a:pt x="3144" y="1001"/>
                      <a:pt x="3144" y="680"/>
                    </a:cubicBezTo>
                    <a:cubicBezTo>
                      <a:pt x="3144" y="441"/>
                      <a:pt x="3072" y="203"/>
                      <a:pt x="2941" y="1"/>
                    </a:cubicBezTo>
                    <a:cubicBezTo>
                      <a:pt x="3501" y="108"/>
                      <a:pt x="3929" y="596"/>
                      <a:pt x="3929" y="118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81"/>
              <p:cNvSpPr/>
              <p:nvPr/>
            </p:nvSpPr>
            <p:spPr>
              <a:xfrm>
                <a:off x="2266350" y="2720100"/>
                <a:ext cx="58650" cy="256025"/>
              </a:xfrm>
              <a:custGeom>
                <a:rect b="b" l="l" r="r" t="t"/>
                <a:pathLst>
                  <a:path extrusionOk="0" h="10241" w="2346">
                    <a:moveTo>
                      <a:pt x="1739" y="10240"/>
                    </a:moveTo>
                    <a:lnTo>
                      <a:pt x="1500" y="10204"/>
                    </a:lnTo>
                    <a:cubicBezTo>
                      <a:pt x="2096" y="5847"/>
                      <a:pt x="12" y="132"/>
                      <a:pt x="0" y="72"/>
                    </a:cubicBezTo>
                    <a:lnTo>
                      <a:pt x="215" y="1"/>
                    </a:lnTo>
                    <a:cubicBezTo>
                      <a:pt x="250" y="60"/>
                      <a:pt x="2346" y="5823"/>
                      <a:pt x="1739" y="102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81"/>
              <p:cNvSpPr/>
              <p:nvPr/>
            </p:nvSpPr>
            <p:spPr>
              <a:xfrm>
                <a:off x="2271400" y="2940375"/>
                <a:ext cx="72950" cy="72950"/>
              </a:xfrm>
              <a:custGeom>
                <a:rect b="b" l="l" r="r" t="t"/>
                <a:pathLst>
                  <a:path extrusionOk="0" h="2918" w="2918">
                    <a:moveTo>
                      <a:pt x="2918" y="1453"/>
                    </a:moveTo>
                    <a:cubicBezTo>
                      <a:pt x="2918" y="2263"/>
                      <a:pt x="2263" y="2917"/>
                      <a:pt x="1465" y="2917"/>
                    </a:cubicBezTo>
                    <a:cubicBezTo>
                      <a:pt x="655" y="2917"/>
                      <a:pt x="1" y="2263"/>
                      <a:pt x="1" y="1453"/>
                    </a:cubicBezTo>
                    <a:cubicBezTo>
                      <a:pt x="1" y="655"/>
                      <a:pt x="655" y="0"/>
                      <a:pt x="1465" y="0"/>
                    </a:cubicBezTo>
                    <a:cubicBezTo>
                      <a:pt x="2263" y="0"/>
                      <a:pt x="2918" y="655"/>
                      <a:pt x="2918" y="14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81"/>
              <p:cNvSpPr/>
              <p:nvPr/>
            </p:nvSpPr>
            <p:spPr>
              <a:xfrm>
                <a:off x="2274075" y="2942450"/>
                <a:ext cx="70275" cy="70875"/>
              </a:xfrm>
              <a:custGeom>
                <a:rect b="b" l="l" r="r" t="t"/>
                <a:pathLst>
                  <a:path extrusionOk="0" h="2835" w="2811">
                    <a:moveTo>
                      <a:pt x="2811" y="1370"/>
                    </a:moveTo>
                    <a:cubicBezTo>
                      <a:pt x="2811" y="2180"/>
                      <a:pt x="2156" y="2834"/>
                      <a:pt x="1358" y="2834"/>
                    </a:cubicBezTo>
                    <a:cubicBezTo>
                      <a:pt x="751" y="2834"/>
                      <a:pt x="215" y="2442"/>
                      <a:pt x="1" y="1906"/>
                    </a:cubicBezTo>
                    <a:cubicBezTo>
                      <a:pt x="251" y="2180"/>
                      <a:pt x="596" y="2334"/>
                      <a:pt x="989" y="2334"/>
                    </a:cubicBezTo>
                    <a:cubicBezTo>
                      <a:pt x="1727" y="2334"/>
                      <a:pt x="2322" y="1727"/>
                      <a:pt x="2322" y="1001"/>
                    </a:cubicBezTo>
                    <a:cubicBezTo>
                      <a:pt x="2322" y="608"/>
                      <a:pt x="2156" y="251"/>
                      <a:pt x="1894" y="1"/>
                    </a:cubicBezTo>
                    <a:cubicBezTo>
                      <a:pt x="2430" y="227"/>
                      <a:pt x="2811" y="763"/>
                      <a:pt x="2811" y="13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81"/>
              <p:cNvSpPr/>
              <p:nvPr/>
            </p:nvSpPr>
            <p:spPr>
              <a:xfrm>
                <a:off x="1925525" y="2719800"/>
                <a:ext cx="58375" cy="256325"/>
              </a:xfrm>
              <a:custGeom>
                <a:rect b="b" l="l" r="r" t="t"/>
                <a:pathLst>
                  <a:path extrusionOk="0" h="10253" w="2335">
                    <a:moveTo>
                      <a:pt x="596" y="10252"/>
                    </a:moveTo>
                    <a:cubicBezTo>
                      <a:pt x="1" y="5823"/>
                      <a:pt x="2096" y="48"/>
                      <a:pt x="2108" y="1"/>
                    </a:cubicBezTo>
                    <a:lnTo>
                      <a:pt x="2334" y="72"/>
                    </a:lnTo>
                    <a:cubicBezTo>
                      <a:pt x="2322" y="132"/>
                      <a:pt x="239" y="5847"/>
                      <a:pt x="834" y="102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81"/>
              <p:cNvSpPr/>
              <p:nvPr/>
            </p:nvSpPr>
            <p:spPr>
              <a:xfrm>
                <a:off x="1906175" y="2940375"/>
                <a:ext cx="72950" cy="72950"/>
              </a:xfrm>
              <a:custGeom>
                <a:rect b="b" l="l" r="r" t="t"/>
                <a:pathLst>
                  <a:path extrusionOk="0" h="2918" w="2918">
                    <a:moveTo>
                      <a:pt x="1" y="1453"/>
                    </a:moveTo>
                    <a:cubicBezTo>
                      <a:pt x="1" y="2263"/>
                      <a:pt x="655" y="2917"/>
                      <a:pt x="1453" y="2917"/>
                    </a:cubicBezTo>
                    <a:cubicBezTo>
                      <a:pt x="2263" y="2917"/>
                      <a:pt x="2918" y="2263"/>
                      <a:pt x="2918" y="1453"/>
                    </a:cubicBezTo>
                    <a:cubicBezTo>
                      <a:pt x="2918" y="655"/>
                      <a:pt x="2263" y="0"/>
                      <a:pt x="1453" y="0"/>
                    </a:cubicBezTo>
                    <a:cubicBezTo>
                      <a:pt x="655" y="0"/>
                      <a:pt x="1" y="655"/>
                      <a:pt x="1" y="14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81"/>
              <p:cNvSpPr/>
              <p:nvPr/>
            </p:nvSpPr>
            <p:spPr>
              <a:xfrm>
                <a:off x="1906175" y="2942450"/>
                <a:ext cx="70275" cy="70875"/>
              </a:xfrm>
              <a:custGeom>
                <a:rect b="b" l="l" r="r" t="t"/>
                <a:pathLst>
                  <a:path extrusionOk="0" h="2835" w="2811">
                    <a:moveTo>
                      <a:pt x="1" y="1370"/>
                    </a:moveTo>
                    <a:cubicBezTo>
                      <a:pt x="1" y="2180"/>
                      <a:pt x="655" y="2834"/>
                      <a:pt x="1453" y="2834"/>
                    </a:cubicBezTo>
                    <a:cubicBezTo>
                      <a:pt x="2072" y="2834"/>
                      <a:pt x="2608" y="2442"/>
                      <a:pt x="2811" y="1906"/>
                    </a:cubicBezTo>
                    <a:cubicBezTo>
                      <a:pt x="2560" y="2180"/>
                      <a:pt x="2215" y="2334"/>
                      <a:pt x="1834" y="2334"/>
                    </a:cubicBezTo>
                    <a:cubicBezTo>
                      <a:pt x="1084" y="2334"/>
                      <a:pt x="489" y="1727"/>
                      <a:pt x="489" y="1001"/>
                    </a:cubicBezTo>
                    <a:cubicBezTo>
                      <a:pt x="489" y="608"/>
                      <a:pt x="655" y="251"/>
                      <a:pt x="917" y="1"/>
                    </a:cubicBezTo>
                    <a:cubicBezTo>
                      <a:pt x="370" y="227"/>
                      <a:pt x="1" y="763"/>
                      <a:pt x="1" y="13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81"/>
              <p:cNvSpPr/>
              <p:nvPr/>
            </p:nvSpPr>
            <p:spPr>
              <a:xfrm>
                <a:off x="269675" y="1368750"/>
                <a:ext cx="1059075" cy="1058775"/>
              </a:xfrm>
              <a:custGeom>
                <a:rect b="b" l="l" r="r" t="t"/>
                <a:pathLst>
                  <a:path extrusionOk="0" h="42351" w="42363">
                    <a:moveTo>
                      <a:pt x="42363" y="21182"/>
                    </a:moveTo>
                    <a:cubicBezTo>
                      <a:pt x="42363" y="32874"/>
                      <a:pt x="32873" y="42351"/>
                      <a:pt x="21181" y="42351"/>
                    </a:cubicBezTo>
                    <a:cubicBezTo>
                      <a:pt x="9489" y="42351"/>
                      <a:pt x="0" y="32874"/>
                      <a:pt x="0" y="21182"/>
                    </a:cubicBezTo>
                    <a:cubicBezTo>
                      <a:pt x="0" y="9478"/>
                      <a:pt x="9489" y="1"/>
                      <a:pt x="21181" y="1"/>
                    </a:cubicBezTo>
                    <a:cubicBezTo>
                      <a:pt x="32873" y="1"/>
                      <a:pt x="42363" y="9478"/>
                      <a:pt x="42363" y="21182"/>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81"/>
              <p:cNvSpPr/>
              <p:nvPr/>
            </p:nvSpPr>
            <p:spPr>
              <a:xfrm>
                <a:off x="666450" y="1777500"/>
                <a:ext cx="264925" cy="241275"/>
              </a:xfrm>
              <a:custGeom>
                <a:rect b="b" l="l" r="r" t="t"/>
                <a:pathLst>
                  <a:path extrusionOk="0" h="9651" w="10597">
                    <a:moveTo>
                      <a:pt x="5292" y="1"/>
                    </a:moveTo>
                    <a:cubicBezTo>
                      <a:pt x="3110" y="1"/>
                      <a:pt x="1128" y="1499"/>
                      <a:pt x="607" y="3724"/>
                    </a:cubicBezTo>
                    <a:cubicBezTo>
                      <a:pt x="0" y="6320"/>
                      <a:pt x="1607" y="8916"/>
                      <a:pt x="4203" y="9523"/>
                    </a:cubicBezTo>
                    <a:cubicBezTo>
                      <a:pt x="4572" y="9609"/>
                      <a:pt x="4941" y="9650"/>
                      <a:pt x="5304" y="9650"/>
                    </a:cubicBezTo>
                    <a:cubicBezTo>
                      <a:pt x="7496" y="9650"/>
                      <a:pt x="9480" y="8144"/>
                      <a:pt x="10001" y="5927"/>
                    </a:cubicBezTo>
                    <a:cubicBezTo>
                      <a:pt x="10597" y="3332"/>
                      <a:pt x="8989" y="736"/>
                      <a:pt x="6394" y="129"/>
                    </a:cubicBezTo>
                    <a:cubicBezTo>
                      <a:pt x="6025" y="42"/>
                      <a:pt x="5656" y="1"/>
                      <a:pt x="52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81"/>
              <p:cNvSpPr/>
              <p:nvPr/>
            </p:nvSpPr>
            <p:spPr>
              <a:xfrm>
                <a:off x="522075" y="1620875"/>
                <a:ext cx="553975" cy="554550"/>
              </a:xfrm>
              <a:custGeom>
                <a:rect b="b" l="l" r="r" t="t"/>
                <a:pathLst>
                  <a:path extrusionOk="0" h="22182" w="22159">
                    <a:moveTo>
                      <a:pt x="11073" y="1988"/>
                    </a:moveTo>
                    <a:cubicBezTo>
                      <a:pt x="14812" y="1988"/>
                      <a:pt x="18003" y="4227"/>
                      <a:pt x="19420" y="7441"/>
                    </a:cubicBezTo>
                    <a:cubicBezTo>
                      <a:pt x="19908" y="8561"/>
                      <a:pt x="20182" y="9799"/>
                      <a:pt x="20182" y="11097"/>
                    </a:cubicBezTo>
                    <a:cubicBezTo>
                      <a:pt x="20182" y="12383"/>
                      <a:pt x="19908" y="13621"/>
                      <a:pt x="19420" y="14740"/>
                    </a:cubicBezTo>
                    <a:cubicBezTo>
                      <a:pt x="18027" y="17955"/>
                      <a:pt x="14812" y="20205"/>
                      <a:pt x="11073" y="20205"/>
                    </a:cubicBezTo>
                    <a:cubicBezTo>
                      <a:pt x="7335" y="20205"/>
                      <a:pt x="4132" y="17955"/>
                      <a:pt x="2727" y="14740"/>
                    </a:cubicBezTo>
                    <a:cubicBezTo>
                      <a:pt x="2227" y="13621"/>
                      <a:pt x="1965" y="12383"/>
                      <a:pt x="1965" y="11097"/>
                    </a:cubicBezTo>
                    <a:cubicBezTo>
                      <a:pt x="1965" y="9799"/>
                      <a:pt x="2227" y="8561"/>
                      <a:pt x="2727" y="7441"/>
                    </a:cubicBezTo>
                    <a:cubicBezTo>
                      <a:pt x="4132" y="4227"/>
                      <a:pt x="7335" y="1988"/>
                      <a:pt x="11073" y="1988"/>
                    </a:cubicBezTo>
                    <a:close/>
                    <a:moveTo>
                      <a:pt x="11073" y="0"/>
                    </a:moveTo>
                    <a:cubicBezTo>
                      <a:pt x="6228" y="0"/>
                      <a:pt x="2108" y="3120"/>
                      <a:pt x="608" y="7441"/>
                    </a:cubicBezTo>
                    <a:cubicBezTo>
                      <a:pt x="203" y="8596"/>
                      <a:pt x="1" y="9811"/>
                      <a:pt x="1" y="11097"/>
                    </a:cubicBezTo>
                    <a:cubicBezTo>
                      <a:pt x="1" y="12371"/>
                      <a:pt x="203" y="13597"/>
                      <a:pt x="608" y="14740"/>
                    </a:cubicBezTo>
                    <a:cubicBezTo>
                      <a:pt x="2108" y="19074"/>
                      <a:pt x="6228" y="22181"/>
                      <a:pt x="11073" y="22181"/>
                    </a:cubicBezTo>
                    <a:cubicBezTo>
                      <a:pt x="15919" y="22181"/>
                      <a:pt x="20051" y="19074"/>
                      <a:pt x="21551" y="14740"/>
                    </a:cubicBezTo>
                    <a:cubicBezTo>
                      <a:pt x="21956" y="13597"/>
                      <a:pt x="22158" y="12371"/>
                      <a:pt x="22158" y="11097"/>
                    </a:cubicBezTo>
                    <a:cubicBezTo>
                      <a:pt x="22158" y="9823"/>
                      <a:pt x="21956" y="8596"/>
                      <a:pt x="21551" y="7441"/>
                    </a:cubicBezTo>
                    <a:cubicBezTo>
                      <a:pt x="20051" y="3120"/>
                      <a:pt x="15919" y="0"/>
                      <a:pt x="11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81"/>
              <p:cNvSpPr/>
              <p:nvPr/>
            </p:nvSpPr>
            <p:spPr>
              <a:xfrm>
                <a:off x="625375" y="1724750"/>
                <a:ext cx="346775" cy="346800"/>
              </a:xfrm>
              <a:custGeom>
                <a:rect b="b" l="l" r="r" t="t"/>
                <a:pathLst>
                  <a:path extrusionOk="0" h="13872" w="13871">
                    <a:moveTo>
                      <a:pt x="6953" y="1262"/>
                    </a:moveTo>
                    <a:cubicBezTo>
                      <a:pt x="8715" y="1262"/>
                      <a:pt x="10275" y="2060"/>
                      <a:pt x="11311" y="3310"/>
                    </a:cubicBezTo>
                    <a:cubicBezTo>
                      <a:pt x="12144" y="4287"/>
                      <a:pt x="12644" y="5561"/>
                      <a:pt x="12644" y="6954"/>
                    </a:cubicBezTo>
                    <a:cubicBezTo>
                      <a:pt x="12644" y="8335"/>
                      <a:pt x="12144" y="9609"/>
                      <a:pt x="11311" y="10597"/>
                    </a:cubicBezTo>
                    <a:cubicBezTo>
                      <a:pt x="10275" y="11835"/>
                      <a:pt x="8715" y="12633"/>
                      <a:pt x="6953" y="12633"/>
                    </a:cubicBezTo>
                    <a:cubicBezTo>
                      <a:pt x="5203" y="12633"/>
                      <a:pt x="3620" y="11847"/>
                      <a:pt x="2584" y="10597"/>
                    </a:cubicBezTo>
                    <a:cubicBezTo>
                      <a:pt x="1750" y="9609"/>
                      <a:pt x="1250" y="8335"/>
                      <a:pt x="1250" y="6954"/>
                    </a:cubicBezTo>
                    <a:cubicBezTo>
                      <a:pt x="1250" y="5561"/>
                      <a:pt x="1750" y="4287"/>
                      <a:pt x="2584" y="3310"/>
                    </a:cubicBezTo>
                    <a:cubicBezTo>
                      <a:pt x="3620" y="2060"/>
                      <a:pt x="5203" y="1262"/>
                      <a:pt x="6953" y="1262"/>
                    </a:cubicBezTo>
                    <a:close/>
                    <a:moveTo>
                      <a:pt x="6941" y="0"/>
                    </a:moveTo>
                    <a:cubicBezTo>
                      <a:pt x="4453" y="0"/>
                      <a:pt x="2262" y="1310"/>
                      <a:pt x="1048" y="3286"/>
                    </a:cubicBezTo>
                    <a:cubicBezTo>
                      <a:pt x="393" y="4346"/>
                      <a:pt x="0" y="5596"/>
                      <a:pt x="0" y="6942"/>
                    </a:cubicBezTo>
                    <a:cubicBezTo>
                      <a:pt x="0" y="8275"/>
                      <a:pt x="381" y="9525"/>
                      <a:pt x="1048" y="10585"/>
                    </a:cubicBezTo>
                    <a:cubicBezTo>
                      <a:pt x="2262" y="12550"/>
                      <a:pt x="4441" y="13871"/>
                      <a:pt x="6941" y="13871"/>
                    </a:cubicBezTo>
                    <a:cubicBezTo>
                      <a:pt x="9430" y="13871"/>
                      <a:pt x="11609" y="12561"/>
                      <a:pt x="12835" y="10585"/>
                    </a:cubicBezTo>
                    <a:cubicBezTo>
                      <a:pt x="13490" y="9525"/>
                      <a:pt x="13871" y="8275"/>
                      <a:pt x="13871" y="6942"/>
                    </a:cubicBezTo>
                    <a:cubicBezTo>
                      <a:pt x="13871" y="5608"/>
                      <a:pt x="13502" y="4346"/>
                      <a:pt x="12835" y="3286"/>
                    </a:cubicBezTo>
                    <a:cubicBezTo>
                      <a:pt x="11609" y="1322"/>
                      <a:pt x="9430" y="0"/>
                      <a:pt x="6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81"/>
              <p:cNvSpPr/>
              <p:nvPr/>
            </p:nvSpPr>
            <p:spPr>
              <a:xfrm>
                <a:off x="736400" y="1836075"/>
                <a:ext cx="125025" cy="124725"/>
              </a:xfrm>
              <a:custGeom>
                <a:rect b="b" l="l" r="r" t="t"/>
                <a:pathLst>
                  <a:path extrusionOk="0" h="4989" w="5001">
                    <a:moveTo>
                      <a:pt x="2500" y="0"/>
                    </a:moveTo>
                    <a:cubicBezTo>
                      <a:pt x="1107" y="0"/>
                      <a:pt x="0" y="1096"/>
                      <a:pt x="0" y="2489"/>
                    </a:cubicBezTo>
                    <a:cubicBezTo>
                      <a:pt x="0" y="3870"/>
                      <a:pt x="1107" y="4989"/>
                      <a:pt x="2500" y="4989"/>
                    </a:cubicBezTo>
                    <a:cubicBezTo>
                      <a:pt x="3882" y="4989"/>
                      <a:pt x="5001" y="3870"/>
                      <a:pt x="5001" y="2489"/>
                    </a:cubicBezTo>
                    <a:cubicBezTo>
                      <a:pt x="5001" y="1108"/>
                      <a:pt x="3882" y="0"/>
                      <a:pt x="25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81"/>
              <p:cNvSpPr/>
              <p:nvPr/>
            </p:nvSpPr>
            <p:spPr>
              <a:xfrm>
                <a:off x="522075" y="1806900"/>
                <a:ext cx="68475" cy="182475"/>
              </a:xfrm>
              <a:custGeom>
                <a:rect b="b" l="l" r="r" t="t"/>
                <a:pathLst>
                  <a:path extrusionOk="0" h="7299" w="2739">
                    <a:moveTo>
                      <a:pt x="608" y="0"/>
                    </a:moveTo>
                    <a:cubicBezTo>
                      <a:pt x="203" y="1155"/>
                      <a:pt x="1" y="2370"/>
                      <a:pt x="1" y="3656"/>
                    </a:cubicBezTo>
                    <a:cubicBezTo>
                      <a:pt x="1" y="4930"/>
                      <a:pt x="203" y="6156"/>
                      <a:pt x="608" y="7299"/>
                    </a:cubicBezTo>
                    <a:lnTo>
                      <a:pt x="2739" y="7299"/>
                    </a:lnTo>
                    <a:cubicBezTo>
                      <a:pt x="2251" y="6180"/>
                      <a:pt x="1977" y="4942"/>
                      <a:pt x="1977" y="3656"/>
                    </a:cubicBezTo>
                    <a:cubicBezTo>
                      <a:pt x="1977" y="2358"/>
                      <a:pt x="2251" y="1120"/>
                      <a:pt x="27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81"/>
              <p:cNvSpPr/>
              <p:nvPr/>
            </p:nvSpPr>
            <p:spPr>
              <a:xfrm>
                <a:off x="625950" y="1806900"/>
                <a:ext cx="64025" cy="182475"/>
              </a:xfrm>
              <a:custGeom>
                <a:rect b="b" l="l" r="r" t="t"/>
                <a:pathLst>
                  <a:path extrusionOk="0" h="7299" w="2561">
                    <a:moveTo>
                      <a:pt x="1037" y="0"/>
                    </a:moveTo>
                    <a:cubicBezTo>
                      <a:pt x="370" y="1060"/>
                      <a:pt x="1" y="2310"/>
                      <a:pt x="1" y="3656"/>
                    </a:cubicBezTo>
                    <a:cubicBezTo>
                      <a:pt x="1" y="4989"/>
                      <a:pt x="382" y="6239"/>
                      <a:pt x="1037" y="7299"/>
                    </a:cubicBezTo>
                    <a:lnTo>
                      <a:pt x="2561" y="7299"/>
                    </a:lnTo>
                    <a:cubicBezTo>
                      <a:pt x="1727" y="6311"/>
                      <a:pt x="1227" y="5037"/>
                      <a:pt x="1227" y="3656"/>
                    </a:cubicBezTo>
                    <a:cubicBezTo>
                      <a:pt x="1227" y="2263"/>
                      <a:pt x="1739" y="1001"/>
                      <a:pt x="25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81"/>
              <p:cNvSpPr/>
              <p:nvPr/>
            </p:nvSpPr>
            <p:spPr>
              <a:xfrm>
                <a:off x="736400" y="1836075"/>
                <a:ext cx="125025" cy="124725"/>
              </a:xfrm>
              <a:custGeom>
                <a:rect b="b" l="l" r="r" t="t"/>
                <a:pathLst>
                  <a:path extrusionOk="0" h="4989" w="5001">
                    <a:moveTo>
                      <a:pt x="2500" y="0"/>
                    </a:moveTo>
                    <a:cubicBezTo>
                      <a:pt x="1107" y="0"/>
                      <a:pt x="0" y="1096"/>
                      <a:pt x="0" y="2489"/>
                    </a:cubicBezTo>
                    <a:cubicBezTo>
                      <a:pt x="0" y="3870"/>
                      <a:pt x="1107" y="4989"/>
                      <a:pt x="2500" y="4989"/>
                    </a:cubicBezTo>
                    <a:cubicBezTo>
                      <a:pt x="3882" y="4989"/>
                      <a:pt x="5001" y="3870"/>
                      <a:pt x="5001" y="2489"/>
                    </a:cubicBezTo>
                    <a:cubicBezTo>
                      <a:pt x="5001" y="1108"/>
                      <a:pt x="3882" y="0"/>
                      <a:pt x="25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81"/>
              <p:cNvSpPr/>
              <p:nvPr/>
            </p:nvSpPr>
            <p:spPr>
              <a:xfrm>
                <a:off x="908125" y="1806900"/>
                <a:ext cx="64025" cy="182475"/>
              </a:xfrm>
              <a:custGeom>
                <a:rect b="b" l="l" r="r" t="t"/>
                <a:pathLst>
                  <a:path extrusionOk="0" h="7299" w="2561">
                    <a:moveTo>
                      <a:pt x="1" y="0"/>
                    </a:moveTo>
                    <a:cubicBezTo>
                      <a:pt x="834" y="989"/>
                      <a:pt x="1334" y="2263"/>
                      <a:pt x="1334" y="3656"/>
                    </a:cubicBezTo>
                    <a:cubicBezTo>
                      <a:pt x="1334" y="5037"/>
                      <a:pt x="834" y="6311"/>
                      <a:pt x="1" y="7299"/>
                    </a:cubicBezTo>
                    <a:lnTo>
                      <a:pt x="1525" y="7299"/>
                    </a:lnTo>
                    <a:cubicBezTo>
                      <a:pt x="2192" y="6239"/>
                      <a:pt x="2561" y="4989"/>
                      <a:pt x="2561" y="3656"/>
                    </a:cubicBezTo>
                    <a:cubicBezTo>
                      <a:pt x="2561" y="2322"/>
                      <a:pt x="2192" y="1060"/>
                      <a:pt x="1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81"/>
              <p:cNvSpPr/>
              <p:nvPr/>
            </p:nvSpPr>
            <p:spPr>
              <a:xfrm>
                <a:off x="1007550" y="1806900"/>
                <a:ext cx="68500" cy="182475"/>
              </a:xfrm>
              <a:custGeom>
                <a:rect b="b" l="l" r="r" t="t"/>
                <a:pathLst>
                  <a:path extrusionOk="0" h="7299" w="2740">
                    <a:moveTo>
                      <a:pt x="1" y="0"/>
                    </a:moveTo>
                    <a:cubicBezTo>
                      <a:pt x="489" y="1120"/>
                      <a:pt x="763" y="2358"/>
                      <a:pt x="763" y="3656"/>
                    </a:cubicBezTo>
                    <a:cubicBezTo>
                      <a:pt x="763" y="4942"/>
                      <a:pt x="489" y="6180"/>
                      <a:pt x="1" y="7299"/>
                    </a:cubicBezTo>
                    <a:lnTo>
                      <a:pt x="2132" y="7299"/>
                    </a:lnTo>
                    <a:cubicBezTo>
                      <a:pt x="2537" y="6156"/>
                      <a:pt x="2739" y="4930"/>
                      <a:pt x="2739" y="3656"/>
                    </a:cubicBezTo>
                    <a:cubicBezTo>
                      <a:pt x="2739" y="2382"/>
                      <a:pt x="2537" y="1155"/>
                      <a:pt x="21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6" name="Google Shape;3406;p81"/>
            <p:cNvGrpSpPr/>
            <p:nvPr/>
          </p:nvGrpSpPr>
          <p:grpSpPr>
            <a:xfrm>
              <a:off x="5555257" y="3680175"/>
              <a:ext cx="886345" cy="229905"/>
              <a:chOff x="3713250" y="3429425"/>
              <a:chExt cx="659925" cy="171175"/>
            </a:xfrm>
          </p:grpSpPr>
          <p:sp>
            <p:nvSpPr>
              <p:cNvPr id="3407" name="Google Shape;3407;p81"/>
              <p:cNvSpPr/>
              <p:nvPr/>
            </p:nvSpPr>
            <p:spPr>
              <a:xfrm>
                <a:off x="4122825" y="3429425"/>
                <a:ext cx="250350" cy="19375"/>
              </a:xfrm>
              <a:custGeom>
                <a:rect b="b" l="l" r="r" t="t"/>
                <a:pathLst>
                  <a:path extrusionOk="0" h="775" w="10014">
                    <a:moveTo>
                      <a:pt x="0" y="0"/>
                    </a:moveTo>
                    <a:lnTo>
                      <a:pt x="0" y="774"/>
                    </a:lnTo>
                    <a:lnTo>
                      <a:pt x="10014" y="774"/>
                    </a:lnTo>
                    <a:lnTo>
                      <a:pt x="100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81"/>
              <p:cNvSpPr/>
              <p:nvPr/>
            </p:nvSpPr>
            <p:spPr>
              <a:xfrm>
                <a:off x="4122825" y="3480025"/>
                <a:ext cx="180100" cy="19375"/>
              </a:xfrm>
              <a:custGeom>
                <a:rect b="b" l="l" r="r" t="t"/>
                <a:pathLst>
                  <a:path extrusionOk="0" h="775" w="7204">
                    <a:moveTo>
                      <a:pt x="0" y="0"/>
                    </a:moveTo>
                    <a:lnTo>
                      <a:pt x="0" y="774"/>
                    </a:lnTo>
                    <a:lnTo>
                      <a:pt x="7204" y="774"/>
                    </a:lnTo>
                    <a:lnTo>
                      <a:pt x="7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81"/>
              <p:cNvSpPr/>
              <p:nvPr/>
            </p:nvSpPr>
            <p:spPr>
              <a:xfrm>
                <a:off x="4331475" y="3480025"/>
                <a:ext cx="41700" cy="19375"/>
              </a:xfrm>
              <a:custGeom>
                <a:rect b="b" l="l" r="r" t="t"/>
                <a:pathLst>
                  <a:path extrusionOk="0" h="775" w="1668">
                    <a:moveTo>
                      <a:pt x="1" y="0"/>
                    </a:moveTo>
                    <a:lnTo>
                      <a:pt x="1" y="774"/>
                    </a:lnTo>
                    <a:lnTo>
                      <a:pt x="1668" y="774"/>
                    </a:lnTo>
                    <a:lnTo>
                      <a:pt x="16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81"/>
              <p:cNvSpPr/>
              <p:nvPr/>
            </p:nvSpPr>
            <p:spPr>
              <a:xfrm>
                <a:off x="3713250" y="3429425"/>
                <a:ext cx="250350" cy="19375"/>
              </a:xfrm>
              <a:custGeom>
                <a:rect b="b" l="l" r="r" t="t"/>
                <a:pathLst>
                  <a:path extrusionOk="0" h="775" w="10014">
                    <a:moveTo>
                      <a:pt x="0" y="0"/>
                    </a:moveTo>
                    <a:lnTo>
                      <a:pt x="0" y="774"/>
                    </a:lnTo>
                    <a:lnTo>
                      <a:pt x="10014" y="774"/>
                    </a:lnTo>
                    <a:lnTo>
                      <a:pt x="100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81"/>
              <p:cNvSpPr/>
              <p:nvPr/>
            </p:nvSpPr>
            <p:spPr>
              <a:xfrm>
                <a:off x="3713250" y="3480025"/>
                <a:ext cx="131000" cy="19375"/>
              </a:xfrm>
              <a:custGeom>
                <a:rect b="b" l="l" r="r" t="t"/>
                <a:pathLst>
                  <a:path extrusionOk="0" h="775" w="5240">
                    <a:moveTo>
                      <a:pt x="0" y="0"/>
                    </a:moveTo>
                    <a:lnTo>
                      <a:pt x="0" y="774"/>
                    </a:lnTo>
                    <a:lnTo>
                      <a:pt x="5239" y="774"/>
                    </a:lnTo>
                    <a:lnTo>
                      <a:pt x="52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81"/>
              <p:cNvSpPr/>
              <p:nvPr/>
            </p:nvSpPr>
            <p:spPr>
              <a:xfrm>
                <a:off x="3713250" y="3530625"/>
                <a:ext cx="285775" cy="19375"/>
              </a:xfrm>
              <a:custGeom>
                <a:rect b="b" l="l" r="r" t="t"/>
                <a:pathLst>
                  <a:path extrusionOk="0" h="775" w="11431">
                    <a:moveTo>
                      <a:pt x="0" y="0"/>
                    </a:moveTo>
                    <a:lnTo>
                      <a:pt x="0" y="774"/>
                    </a:lnTo>
                    <a:lnTo>
                      <a:pt x="11430" y="774"/>
                    </a:lnTo>
                    <a:lnTo>
                      <a:pt x="114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81"/>
              <p:cNvSpPr/>
              <p:nvPr/>
            </p:nvSpPr>
            <p:spPr>
              <a:xfrm>
                <a:off x="3713250" y="3581225"/>
                <a:ext cx="147650" cy="19375"/>
              </a:xfrm>
              <a:custGeom>
                <a:rect b="b" l="l" r="r" t="t"/>
                <a:pathLst>
                  <a:path extrusionOk="0" h="775" w="5906">
                    <a:moveTo>
                      <a:pt x="0" y="0"/>
                    </a:moveTo>
                    <a:lnTo>
                      <a:pt x="0" y="774"/>
                    </a:lnTo>
                    <a:lnTo>
                      <a:pt x="5906" y="774"/>
                    </a:lnTo>
                    <a:lnTo>
                      <a:pt x="5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81"/>
              <p:cNvSpPr/>
              <p:nvPr/>
            </p:nvSpPr>
            <p:spPr>
              <a:xfrm>
                <a:off x="3889750" y="3581225"/>
                <a:ext cx="43500" cy="19375"/>
              </a:xfrm>
              <a:custGeom>
                <a:rect b="b" l="l" r="r" t="t"/>
                <a:pathLst>
                  <a:path extrusionOk="0" h="775" w="1740">
                    <a:moveTo>
                      <a:pt x="1" y="0"/>
                    </a:moveTo>
                    <a:lnTo>
                      <a:pt x="1" y="774"/>
                    </a:lnTo>
                    <a:lnTo>
                      <a:pt x="1739" y="774"/>
                    </a:lnTo>
                    <a:lnTo>
                      <a:pt x="17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5" name="Google Shape;3415;p81"/>
            <p:cNvGrpSpPr/>
            <p:nvPr/>
          </p:nvGrpSpPr>
          <p:grpSpPr>
            <a:xfrm>
              <a:off x="7626109" y="1983935"/>
              <a:ext cx="477853" cy="478182"/>
              <a:chOff x="5098250" y="2364125"/>
              <a:chExt cx="436675" cy="436975"/>
            </a:xfrm>
          </p:grpSpPr>
          <p:sp>
            <p:nvSpPr>
              <p:cNvPr id="3416" name="Google Shape;3416;p81"/>
              <p:cNvSpPr/>
              <p:nvPr/>
            </p:nvSpPr>
            <p:spPr>
              <a:xfrm>
                <a:off x="5098250" y="2364125"/>
                <a:ext cx="436675" cy="436975"/>
              </a:xfrm>
              <a:custGeom>
                <a:rect b="b" l="l" r="r" t="t"/>
                <a:pathLst>
                  <a:path extrusionOk="0" h="17479" w="17467">
                    <a:moveTo>
                      <a:pt x="8728" y="0"/>
                    </a:moveTo>
                    <a:cubicBezTo>
                      <a:pt x="3906" y="0"/>
                      <a:pt x="0" y="3917"/>
                      <a:pt x="0" y="8739"/>
                    </a:cubicBezTo>
                    <a:cubicBezTo>
                      <a:pt x="0" y="13561"/>
                      <a:pt x="3906" y="17478"/>
                      <a:pt x="8728" y="17478"/>
                    </a:cubicBezTo>
                    <a:cubicBezTo>
                      <a:pt x="13550" y="17478"/>
                      <a:pt x="17467" y="13561"/>
                      <a:pt x="17467" y="8739"/>
                    </a:cubicBezTo>
                    <a:cubicBezTo>
                      <a:pt x="17467" y="7346"/>
                      <a:pt x="17145" y="6036"/>
                      <a:pt x="16562" y="4858"/>
                    </a:cubicBezTo>
                    <a:lnTo>
                      <a:pt x="15300" y="5465"/>
                    </a:lnTo>
                    <a:cubicBezTo>
                      <a:pt x="15788" y="6453"/>
                      <a:pt x="16074" y="7560"/>
                      <a:pt x="16074" y="8739"/>
                    </a:cubicBezTo>
                    <a:cubicBezTo>
                      <a:pt x="16074" y="12787"/>
                      <a:pt x="12776" y="16073"/>
                      <a:pt x="8728" y="16073"/>
                    </a:cubicBezTo>
                    <a:cubicBezTo>
                      <a:pt x="4679" y="16073"/>
                      <a:pt x="1393" y="12787"/>
                      <a:pt x="1393" y="8739"/>
                    </a:cubicBezTo>
                    <a:cubicBezTo>
                      <a:pt x="1393" y="4691"/>
                      <a:pt x="4679" y="1405"/>
                      <a:pt x="8728" y="1405"/>
                    </a:cubicBezTo>
                    <a:lnTo>
                      <a:pt x="87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81"/>
              <p:cNvSpPr/>
              <p:nvPr/>
            </p:nvSpPr>
            <p:spPr>
              <a:xfrm>
                <a:off x="5316125" y="2364400"/>
                <a:ext cx="195875" cy="136350"/>
              </a:xfrm>
              <a:custGeom>
                <a:rect b="b" l="l" r="r" t="t"/>
                <a:pathLst>
                  <a:path extrusionOk="0" h="5454" w="7835">
                    <a:moveTo>
                      <a:pt x="1" y="1"/>
                    </a:moveTo>
                    <a:lnTo>
                      <a:pt x="1" y="1394"/>
                    </a:lnTo>
                    <a:cubicBezTo>
                      <a:pt x="2870" y="1394"/>
                      <a:pt x="5358" y="3049"/>
                      <a:pt x="6561" y="5454"/>
                    </a:cubicBezTo>
                    <a:lnTo>
                      <a:pt x="7835" y="4847"/>
                    </a:lnTo>
                    <a:cubicBezTo>
                      <a:pt x="6406" y="1977"/>
                      <a:pt x="3430" y="1"/>
                      <a:pt x="1"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81"/>
              <p:cNvSpPr/>
              <p:nvPr/>
            </p:nvSpPr>
            <p:spPr>
              <a:xfrm>
                <a:off x="5316425" y="2419775"/>
                <a:ext cx="163150" cy="308100"/>
              </a:xfrm>
              <a:custGeom>
                <a:rect b="b" l="l" r="r" t="t"/>
                <a:pathLst>
                  <a:path extrusionOk="0" h="12324" w="6526">
                    <a:moveTo>
                      <a:pt x="1" y="1"/>
                    </a:moveTo>
                    <a:lnTo>
                      <a:pt x="1" y="1394"/>
                    </a:lnTo>
                    <a:cubicBezTo>
                      <a:pt x="2834" y="1394"/>
                      <a:pt x="5120" y="3691"/>
                      <a:pt x="5120" y="6513"/>
                    </a:cubicBezTo>
                    <a:cubicBezTo>
                      <a:pt x="5120" y="8502"/>
                      <a:pt x="3989" y="10204"/>
                      <a:pt x="2358" y="11073"/>
                    </a:cubicBezTo>
                    <a:lnTo>
                      <a:pt x="3001" y="12323"/>
                    </a:lnTo>
                    <a:cubicBezTo>
                      <a:pt x="5085" y="11216"/>
                      <a:pt x="6525" y="9037"/>
                      <a:pt x="6525" y="6513"/>
                    </a:cubicBezTo>
                    <a:cubicBezTo>
                      <a:pt x="6525" y="2918"/>
                      <a:pt x="3596" y="1"/>
                      <a:pt x="1"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81"/>
              <p:cNvSpPr/>
              <p:nvPr/>
            </p:nvSpPr>
            <p:spPr>
              <a:xfrm>
                <a:off x="5153300" y="2419775"/>
                <a:ext cx="237575" cy="325950"/>
              </a:xfrm>
              <a:custGeom>
                <a:rect b="b" l="l" r="r" t="t"/>
                <a:pathLst>
                  <a:path extrusionOk="0" h="13038" w="9503">
                    <a:moveTo>
                      <a:pt x="6514" y="1"/>
                    </a:moveTo>
                    <a:cubicBezTo>
                      <a:pt x="2918" y="1"/>
                      <a:pt x="1" y="2929"/>
                      <a:pt x="1" y="6513"/>
                    </a:cubicBezTo>
                    <a:cubicBezTo>
                      <a:pt x="1" y="10121"/>
                      <a:pt x="2930" y="13038"/>
                      <a:pt x="6514" y="13038"/>
                    </a:cubicBezTo>
                    <a:cubicBezTo>
                      <a:pt x="7585" y="13038"/>
                      <a:pt x="8609" y="12764"/>
                      <a:pt x="9502" y="12300"/>
                    </a:cubicBezTo>
                    <a:lnTo>
                      <a:pt x="8871" y="11049"/>
                    </a:lnTo>
                    <a:cubicBezTo>
                      <a:pt x="8169" y="11430"/>
                      <a:pt x="7359" y="11633"/>
                      <a:pt x="6514" y="11633"/>
                    </a:cubicBezTo>
                    <a:cubicBezTo>
                      <a:pt x="3692" y="11633"/>
                      <a:pt x="1394" y="9347"/>
                      <a:pt x="1394" y="6513"/>
                    </a:cubicBezTo>
                    <a:cubicBezTo>
                      <a:pt x="1394" y="3691"/>
                      <a:pt x="3692" y="1394"/>
                      <a:pt x="6514" y="1394"/>
                    </a:cubicBezTo>
                    <a:lnTo>
                      <a:pt x="65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81"/>
              <p:cNvSpPr/>
              <p:nvPr/>
            </p:nvSpPr>
            <p:spPr>
              <a:xfrm>
                <a:off x="5226225" y="2473650"/>
                <a:ext cx="198875" cy="218200"/>
              </a:xfrm>
              <a:custGeom>
                <a:rect b="b" l="l" r="r" t="t"/>
                <a:pathLst>
                  <a:path extrusionOk="0" h="8728" w="7955">
                    <a:moveTo>
                      <a:pt x="3597" y="1"/>
                    </a:moveTo>
                    <a:lnTo>
                      <a:pt x="3597" y="1405"/>
                    </a:lnTo>
                    <a:cubicBezTo>
                      <a:pt x="5240" y="1405"/>
                      <a:pt x="6561" y="2727"/>
                      <a:pt x="6561" y="4358"/>
                    </a:cubicBezTo>
                    <a:cubicBezTo>
                      <a:pt x="6561" y="6001"/>
                      <a:pt x="5240" y="7323"/>
                      <a:pt x="3597" y="7323"/>
                    </a:cubicBezTo>
                    <a:cubicBezTo>
                      <a:pt x="2573" y="7323"/>
                      <a:pt x="1680" y="6799"/>
                      <a:pt x="1144" y="6013"/>
                    </a:cubicBezTo>
                    <a:lnTo>
                      <a:pt x="1" y="6823"/>
                    </a:lnTo>
                    <a:cubicBezTo>
                      <a:pt x="787" y="7966"/>
                      <a:pt x="2108" y="8728"/>
                      <a:pt x="3597" y="8728"/>
                    </a:cubicBezTo>
                    <a:cubicBezTo>
                      <a:pt x="6014" y="8728"/>
                      <a:pt x="7954" y="6763"/>
                      <a:pt x="7954" y="4358"/>
                    </a:cubicBezTo>
                    <a:cubicBezTo>
                      <a:pt x="7954" y="1965"/>
                      <a:pt x="6014" y="1"/>
                      <a:pt x="3597"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81"/>
              <p:cNvSpPr/>
              <p:nvPr/>
            </p:nvSpPr>
            <p:spPr>
              <a:xfrm>
                <a:off x="5207175" y="2473650"/>
                <a:ext cx="108975" cy="170575"/>
              </a:xfrm>
              <a:custGeom>
                <a:rect b="b" l="l" r="r" t="t"/>
                <a:pathLst>
                  <a:path extrusionOk="0" h="6823" w="4359">
                    <a:moveTo>
                      <a:pt x="4359" y="1"/>
                    </a:moveTo>
                    <a:cubicBezTo>
                      <a:pt x="1954" y="1"/>
                      <a:pt x="1" y="1965"/>
                      <a:pt x="1" y="4358"/>
                    </a:cubicBezTo>
                    <a:cubicBezTo>
                      <a:pt x="1" y="5275"/>
                      <a:pt x="287" y="6120"/>
                      <a:pt x="763" y="6823"/>
                    </a:cubicBezTo>
                    <a:lnTo>
                      <a:pt x="1906" y="6013"/>
                    </a:lnTo>
                    <a:cubicBezTo>
                      <a:pt x="1596" y="5537"/>
                      <a:pt x="1394" y="4977"/>
                      <a:pt x="1394" y="4358"/>
                    </a:cubicBezTo>
                    <a:cubicBezTo>
                      <a:pt x="1394" y="2727"/>
                      <a:pt x="2727" y="1394"/>
                      <a:pt x="4359" y="1394"/>
                    </a:cubicBezTo>
                    <a:lnTo>
                      <a:pt x="43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2" name="Google Shape;3422;p81"/>
            <p:cNvGrpSpPr/>
            <p:nvPr/>
          </p:nvGrpSpPr>
          <p:grpSpPr>
            <a:xfrm flipH="1">
              <a:off x="5801995" y="4018681"/>
              <a:ext cx="516214" cy="516197"/>
              <a:chOff x="780950" y="891300"/>
              <a:chExt cx="727575" cy="727550"/>
            </a:xfrm>
          </p:grpSpPr>
          <p:sp>
            <p:nvSpPr>
              <p:cNvPr id="3423" name="Google Shape;3423;p81"/>
              <p:cNvSpPr/>
              <p:nvPr/>
            </p:nvSpPr>
            <p:spPr>
              <a:xfrm>
                <a:off x="1354900" y="976875"/>
                <a:ext cx="153625" cy="278200"/>
              </a:xfrm>
              <a:custGeom>
                <a:rect b="b" l="l" r="r" t="t"/>
                <a:pathLst>
                  <a:path extrusionOk="0" h="11128" w="6145">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81"/>
              <p:cNvSpPr/>
              <p:nvPr/>
            </p:nvSpPr>
            <p:spPr>
              <a:xfrm>
                <a:off x="1410075" y="1329250"/>
                <a:ext cx="88925" cy="137925"/>
              </a:xfrm>
              <a:custGeom>
                <a:rect b="b" l="l" r="r" t="t"/>
                <a:pathLst>
                  <a:path extrusionOk="0" h="5517" w="3557">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81"/>
              <p:cNvSpPr/>
              <p:nvPr/>
            </p:nvSpPr>
            <p:spPr>
              <a:xfrm>
                <a:off x="888900" y="1488075"/>
                <a:ext cx="437975" cy="130775"/>
              </a:xfrm>
              <a:custGeom>
                <a:rect b="b" l="l" r="r" t="t"/>
                <a:pathLst>
                  <a:path extrusionOk="0" h="5231" w="17519">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81"/>
              <p:cNvSpPr/>
              <p:nvPr/>
            </p:nvSpPr>
            <p:spPr>
              <a:xfrm>
                <a:off x="780950" y="999700"/>
                <a:ext cx="131750" cy="397575"/>
              </a:xfrm>
              <a:custGeom>
                <a:rect b="b" l="l" r="r" t="t"/>
                <a:pathLst>
                  <a:path extrusionOk="0" h="15903" w="527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81"/>
              <p:cNvSpPr/>
              <p:nvPr/>
            </p:nvSpPr>
            <p:spPr>
              <a:xfrm>
                <a:off x="976875" y="891300"/>
                <a:ext cx="166925" cy="73250"/>
              </a:xfrm>
              <a:custGeom>
                <a:rect b="b" l="l" r="r" t="t"/>
                <a:pathLst>
                  <a:path extrusionOk="0" h="2930" w="6677">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8" name="Google Shape;3428;p81"/>
            <p:cNvGrpSpPr/>
            <p:nvPr/>
          </p:nvGrpSpPr>
          <p:grpSpPr>
            <a:xfrm>
              <a:off x="7550306" y="4338957"/>
              <a:ext cx="707361" cy="229909"/>
              <a:chOff x="7289663" y="3996131"/>
              <a:chExt cx="1021756" cy="332094"/>
            </a:xfrm>
          </p:grpSpPr>
          <p:sp>
            <p:nvSpPr>
              <p:cNvPr id="3429" name="Google Shape;3429;p81"/>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81"/>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81"/>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81"/>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81"/>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34" name="Google Shape;3434;p81"/>
          <p:cNvGrpSpPr/>
          <p:nvPr/>
        </p:nvGrpSpPr>
        <p:grpSpPr>
          <a:xfrm>
            <a:off x="5296704" y="4342916"/>
            <a:ext cx="418122" cy="418091"/>
            <a:chOff x="2000087" y="2734591"/>
            <a:chExt cx="418122" cy="418091"/>
          </a:xfrm>
        </p:grpSpPr>
        <p:sp>
          <p:nvSpPr>
            <p:cNvPr id="3435" name="Google Shape;3435;p81"/>
            <p:cNvSpPr/>
            <p:nvPr/>
          </p:nvSpPr>
          <p:spPr>
            <a:xfrm>
              <a:off x="2000087" y="2734591"/>
              <a:ext cx="418122" cy="89624"/>
            </a:xfrm>
            <a:custGeom>
              <a:rect b="b" l="l" r="r" t="t"/>
              <a:pathLst>
                <a:path extrusionOk="0" h="2865" w="13366">
                  <a:moveTo>
                    <a:pt x="1675" y="1247"/>
                  </a:moveTo>
                  <a:cubicBezTo>
                    <a:pt x="1906" y="1247"/>
                    <a:pt x="2094" y="1434"/>
                    <a:pt x="2094" y="1665"/>
                  </a:cubicBezTo>
                  <a:cubicBezTo>
                    <a:pt x="2094" y="1896"/>
                    <a:pt x="1907" y="2083"/>
                    <a:pt x="1675" y="2083"/>
                  </a:cubicBezTo>
                  <a:cubicBezTo>
                    <a:pt x="1444" y="2083"/>
                    <a:pt x="1255" y="1896"/>
                    <a:pt x="1255" y="1665"/>
                  </a:cubicBezTo>
                  <a:cubicBezTo>
                    <a:pt x="1255" y="1434"/>
                    <a:pt x="1442" y="1247"/>
                    <a:pt x="1675" y="1247"/>
                  </a:cubicBezTo>
                  <a:close/>
                  <a:moveTo>
                    <a:pt x="3378" y="1247"/>
                  </a:moveTo>
                  <a:cubicBezTo>
                    <a:pt x="3609" y="1247"/>
                    <a:pt x="3796" y="1434"/>
                    <a:pt x="3796" y="1665"/>
                  </a:cubicBezTo>
                  <a:cubicBezTo>
                    <a:pt x="3796" y="1896"/>
                    <a:pt x="3610" y="2083"/>
                    <a:pt x="3378" y="2083"/>
                  </a:cubicBezTo>
                  <a:cubicBezTo>
                    <a:pt x="3147" y="2083"/>
                    <a:pt x="2958" y="1896"/>
                    <a:pt x="2958" y="1665"/>
                  </a:cubicBezTo>
                  <a:cubicBezTo>
                    <a:pt x="2958" y="1434"/>
                    <a:pt x="3145" y="1247"/>
                    <a:pt x="3378" y="1247"/>
                  </a:cubicBezTo>
                  <a:close/>
                  <a:moveTo>
                    <a:pt x="5158" y="1247"/>
                  </a:moveTo>
                  <a:cubicBezTo>
                    <a:pt x="5388" y="1247"/>
                    <a:pt x="5576" y="1434"/>
                    <a:pt x="5576" y="1665"/>
                  </a:cubicBezTo>
                  <a:cubicBezTo>
                    <a:pt x="5576" y="1896"/>
                    <a:pt x="5389" y="2083"/>
                    <a:pt x="5158" y="2083"/>
                  </a:cubicBezTo>
                  <a:cubicBezTo>
                    <a:pt x="4927" y="2083"/>
                    <a:pt x="4738" y="1896"/>
                    <a:pt x="4738" y="1665"/>
                  </a:cubicBezTo>
                  <a:cubicBezTo>
                    <a:pt x="4738" y="1434"/>
                    <a:pt x="4927" y="1247"/>
                    <a:pt x="5158" y="1247"/>
                  </a:cubicBezTo>
                  <a:close/>
                  <a:moveTo>
                    <a:pt x="965" y="0"/>
                  </a:moveTo>
                  <a:cubicBezTo>
                    <a:pt x="434" y="0"/>
                    <a:pt x="1" y="433"/>
                    <a:pt x="1" y="965"/>
                  </a:cubicBezTo>
                  <a:lnTo>
                    <a:pt x="1" y="2864"/>
                  </a:lnTo>
                  <a:lnTo>
                    <a:pt x="13366" y="2864"/>
                  </a:lnTo>
                  <a:lnTo>
                    <a:pt x="13366" y="965"/>
                  </a:lnTo>
                  <a:cubicBezTo>
                    <a:pt x="13366" y="433"/>
                    <a:pt x="12934" y="0"/>
                    <a:pt x="124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81"/>
            <p:cNvSpPr/>
            <p:nvPr/>
          </p:nvSpPr>
          <p:spPr>
            <a:xfrm>
              <a:off x="2146426" y="2912025"/>
              <a:ext cx="125787" cy="58185"/>
            </a:xfrm>
            <a:custGeom>
              <a:rect b="b" l="l" r="r" t="t"/>
              <a:pathLst>
                <a:path extrusionOk="0" h="1860" w="4021">
                  <a:moveTo>
                    <a:pt x="2006" y="0"/>
                  </a:moveTo>
                  <a:lnTo>
                    <a:pt x="1" y="875"/>
                  </a:lnTo>
                  <a:lnTo>
                    <a:pt x="2013" y="1860"/>
                  </a:lnTo>
                  <a:lnTo>
                    <a:pt x="4021" y="911"/>
                  </a:lnTo>
                  <a:lnTo>
                    <a:pt x="20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81"/>
            <p:cNvSpPr/>
            <p:nvPr/>
          </p:nvSpPr>
          <p:spPr>
            <a:xfrm>
              <a:off x="2128783" y="2959324"/>
              <a:ext cx="67727" cy="104922"/>
            </a:xfrm>
            <a:custGeom>
              <a:rect b="b" l="l" r="r" t="t"/>
              <a:pathLst>
                <a:path extrusionOk="0" h="3354" w="2165">
                  <a:moveTo>
                    <a:pt x="0" y="0"/>
                  </a:moveTo>
                  <a:lnTo>
                    <a:pt x="0" y="2390"/>
                  </a:lnTo>
                  <a:lnTo>
                    <a:pt x="2165" y="3353"/>
                  </a:lnTo>
                  <a:lnTo>
                    <a:pt x="2165" y="1059"/>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81"/>
            <p:cNvSpPr/>
            <p:nvPr/>
          </p:nvSpPr>
          <p:spPr>
            <a:xfrm>
              <a:off x="2222099" y="2960482"/>
              <a:ext cx="67820" cy="103733"/>
            </a:xfrm>
            <a:custGeom>
              <a:rect b="b" l="l" r="r" t="t"/>
              <a:pathLst>
                <a:path extrusionOk="0" h="3316" w="2168">
                  <a:moveTo>
                    <a:pt x="2168" y="1"/>
                  </a:moveTo>
                  <a:lnTo>
                    <a:pt x="0" y="1026"/>
                  </a:lnTo>
                  <a:lnTo>
                    <a:pt x="0" y="3315"/>
                  </a:lnTo>
                  <a:lnTo>
                    <a:pt x="2168" y="2353"/>
                  </a:lnTo>
                  <a:lnTo>
                    <a:pt x="21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81"/>
            <p:cNvSpPr/>
            <p:nvPr/>
          </p:nvSpPr>
          <p:spPr>
            <a:xfrm>
              <a:off x="2000087" y="2850211"/>
              <a:ext cx="418122" cy="302470"/>
            </a:xfrm>
            <a:custGeom>
              <a:rect b="b" l="l" r="r" t="t"/>
              <a:pathLst>
                <a:path extrusionOk="0" h="9669" w="13366">
                  <a:moveTo>
                    <a:pt x="6688" y="1117"/>
                  </a:moveTo>
                  <a:cubicBezTo>
                    <a:pt x="6745" y="1117"/>
                    <a:pt x="6803" y="1129"/>
                    <a:pt x="6856" y="1154"/>
                  </a:cubicBezTo>
                  <a:lnTo>
                    <a:pt x="9843" y="2505"/>
                  </a:lnTo>
                  <a:cubicBezTo>
                    <a:pt x="9972" y="2565"/>
                    <a:pt x="10084" y="2700"/>
                    <a:pt x="10084" y="2879"/>
                  </a:cubicBezTo>
                  <a:lnTo>
                    <a:pt x="10084" y="6144"/>
                  </a:lnTo>
                  <a:cubicBezTo>
                    <a:pt x="10084" y="6305"/>
                    <a:pt x="9990" y="6453"/>
                    <a:pt x="9841" y="6518"/>
                  </a:cubicBezTo>
                  <a:lnTo>
                    <a:pt x="6853" y="7845"/>
                  </a:lnTo>
                  <a:cubicBezTo>
                    <a:pt x="6852" y="7844"/>
                    <a:pt x="6851" y="7844"/>
                    <a:pt x="6849" y="7844"/>
                  </a:cubicBezTo>
                  <a:cubicBezTo>
                    <a:pt x="6820" y="7844"/>
                    <a:pt x="6809" y="7881"/>
                    <a:pt x="6722" y="7881"/>
                  </a:cubicBezTo>
                  <a:cubicBezTo>
                    <a:pt x="6678" y="7881"/>
                    <a:pt x="6615" y="7872"/>
                    <a:pt x="6521" y="7845"/>
                  </a:cubicBezTo>
                  <a:lnTo>
                    <a:pt x="3539" y="6518"/>
                  </a:lnTo>
                  <a:cubicBezTo>
                    <a:pt x="3391" y="6453"/>
                    <a:pt x="3295" y="6305"/>
                    <a:pt x="3295" y="6144"/>
                  </a:cubicBezTo>
                  <a:lnTo>
                    <a:pt x="3295" y="2828"/>
                  </a:lnTo>
                  <a:cubicBezTo>
                    <a:pt x="3295" y="2688"/>
                    <a:pt x="3378" y="2523"/>
                    <a:pt x="3541" y="2453"/>
                  </a:cubicBezTo>
                  <a:lnTo>
                    <a:pt x="6524" y="1151"/>
                  </a:lnTo>
                  <a:cubicBezTo>
                    <a:pt x="6576" y="1129"/>
                    <a:pt x="6632" y="1117"/>
                    <a:pt x="6688" y="1117"/>
                  </a:cubicBezTo>
                  <a:close/>
                  <a:moveTo>
                    <a:pt x="1" y="0"/>
                  </a:moveTo>
                  <a:lnTo>
                    <a:pt x="1" y="8704"/>
                  </a:lnTo>
                  <a:cubicBezTo>
                    <a:pt x="1" y="9237"/>
                    <a:pt x="434" y="9668"/>
                    <a:pt x="965" y="9668"/>
                  </a:cubicBezTo>
                  <a:lnTo>
                    <a:pt x="12402" y="9668"/>
                  </a:lnTo>
                  <a:cubicBezTo>
                    <a:pt x="12934" y="9668"/>
                    <a:pt x="13366" y="9237"/>
                    <a:pt x="13366" y="8704"/>
                  </a:cubicBezTo>
                  <a:lnTo>
                    <a:pt x="133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3" name="Shape 3443"/>
        <p:cNvGrpSpPr/>
        <p:nvPr/>
      </p:nvGrpSpPr>
      <p:grpSpPr>
        <a:xfrm>
          <a:off x="0" y="0"/>
          <a:ext cx="0" cy="0"/>
          <a:chOff x="0" y="0"/>
          <a:chExt cx="0" cy="0"/>
        </a:xfrm>
      </p:grpSpPr>
      <p:sp>
        <p:nvSpPr>
          <p:cNvPr id="3444" name="Google Shape;3444;p82"/>
          <p:cNvSpPr txBox="1"/>
          <p:nvPr>
            <p:ph type="title"/>
          </p:nvPr>
        </p:nvSpPr>
        <p:spPr>
          <a:xfrm>
            <a:off x="5434200" y="1666013"/>
            <a:ext cx="2996700" cy="50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Video</a:t>
            </a:r>
            <a:endParaRPr/>
          </a:p>
        </p:txBody>
      </p:sp>
      <p:sp>
        <p:nvSpPr>
          <p:cNvPr id="3445" name="Google Shape;3445;p82"/>
          <p:cNvSpPr txBox="1"/>
          <p:nvPr>
            <p:ph idx="1" type="subTitle"/>
          </p:nvPr>
        </p:nvSpPr>
        <p:spPr>
          <a:xfrm>
            <a:off x="5434200" y="2173388"/>
            <a:ext cx="2996700" cy="130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Video demonstrating code compilation and execution through source code.</a:t>
            </a:r>
            <a:endParaRPr b="1">
              <a:solidFill>
                <a:schemeClr val="accent1"/>
              </a:solidFill>
              <a:latin typeface="Archivo"/>
              <a:ea typeface="Archivo"/>
              <a:cs typeface="Archivo"/>
              <a:sym typeface="Archivo"/>
            </a:endParaRPr>
          </a:p>
        </p:txBody>
      </p:sp>
      <p:sp>
        <p:nvSpPr>
          <p:cNvPr id="3446" name="Google Shape;3446;p82"/>
          <p:cNvSpPr/>
          <p:nvPr/>
        </p:nvSpPr>
        <p:spPr>
          <a:xfrm>
            <a:off x="713098" y="1137398"/>
            <a:ext cx="4127954" cy="2868696"/>
          </a:xfrm>
          <a:custGeom>
            <a:rect b="b" l="l" r="r" t="t"/>
            <a:pathLst>
              <a:path extrusionOk="0" h="198560" w="285721">
                <a:moveTo>
                  <a:pt x="4894" y="1"/>
                </a:moveTo>
                <a:cubicBezTo>
                  <a:pt x="2320" y="1"/>
                  <a:pt x="0" y="2065"/>
                  <a:pt x="0" y="4901"/>
                </a:cubicBezTo>
                <a:lnTo>
                  <a:pt x="0" y="193405"/>
                </a:lnTo>
                <a:cubicBezTo>
                  <a:pt x="0" y="196239"/>
                  <a:pt x="2320" y="198560"/>
                  <a:pt x="4894" y="198560"/>
                </a:cubicBezTo>
                <a:lnTo>
                  <a:pt x="281292" y="198560"/>
                </a:lnTo>
                <a:cubicBezTo>
                  <a:pt x="283867" y="198560"/>
                  <a:pt x="285720" y="196239"/>
                  <a:pt x="285720" y="193405"/>
                </a:cubicBezTo>
                <a:lnTo>
                  <a:pt x="285719" y="4901"/>
                </a:lnTo>
                <a:cubicBezTo>
                  <a:pt x="285719" y="2065"/>
                  <a:pt x="283865" y="1"/>
                  <a:pt x="281292"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82"/>
          <p:cNvSpPr/>
          <p:nvPr/>
        </p:nvSpPr>
        <p:spPr>
          <a:xfrm>
            <a:off x="891900" y="3589500"/>
            <a:ext cx="3733942" cy="21801"/>
          </a:xfrm>
          <a:custGeom>
            <a:rect b="b" l="l" r="r" t="t"/>
            <a:pathLst>
              <a:path extrusionOk="0" h="1444" w="258897">
                <a:moveTo>
                  <a:pt x="0" y="0"/>
                </a:moveTo>
                <a:lnTo>
                  <a:pt x="0" y="1443"/>
                </a:lnTo>
                <a:lnTo>
                  <a:pt x="258897" y="1443"/>
                </a:lnTo>
                <a:lnTo>
                  <a:pt x="2588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82"/>
          <p:cNvSpPr/>
          <p:nvPr/>
        </p:nvSpPr>
        <p:spPr>
          <a:xfrm>
            <a:off x="891900" y="3589500"/>
            <a:ext cx="1422902" cy="21801"/>
          </a:xfrm>
          <a:custGeom>
            <a:rect b="b" l="l" r="r" t="t"/>
            <a:pathLst>
              <a:path extrusionOk="0" h="1444" w="105733">
                <a:moveTo>
                  <a:pt x="0" y="0"/>
                </a:moveTo>
                <a:lnTo>
                  <a:pt x="0" y="1443"/>
                </a:lnTo>
                <a:lnTo>
                  <a:pt x="105732" y="1443"/>
                </a:lnTo>
                <a:lnTo>
                  <a:pt x="1057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82"/>
          <p:cNvSpPr/>
          <p:nvPr/>
        </p:nvSpPr>
        <p:spPr>
          <a:xfrm>
            <a:off x="1540099" y="3710665"/>
            <a:ext cx="103457" cy="145543"/>
          </a:xfrm>
          <a:custGeom>
            <a:rect b="b" l="l" r="r" t="t"/>
            <a:pathLst>
              <a:path extrusionOk="0" h="9645" w="6856">
                <a:moveTo>
                  <a:pt x="0" y="0"/>
                </a:moveTo>
                <a:lnTo>
                  <a:pt x="0" y="9644"/>
                </a:lnTo>
                <a:lnTo>
                  <a:pt x="6855" y="482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82"/>
          <p:cNvSpPr/>
          <p:nvPr/>
        </p:nvSpPr>
        <p:spPr>
          <a:xfrm>
            <a:off x="1661498" y="3710665"/>
            <a:ext cx="24235" cy="145543"/>
          </a:xfrm>
          <a:custGeom>
            <a:rect b="b" l="l" r="r" t="t"/>
            <a:pathLst>
              <a:path extrusionOk="0" h="9645" w="1606">
                <a:moveTo>
                  <a:pt x="1" y="0"/>
                </a:moveTo>
                <a:lnTo>
                  <a:pt x="1" y="9644"/>
                </a:lnTo>
                <a:lnTo>
                  <a:pt x="1605" y="9644"/>
                </a:lnTo>
                <a:lnTo>
                  <a:pt x="16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82"/>
          <p:cNvSpPr/>
          <p:nvPr/>
        </p:nvSpPr>
        <p:spPr>
          <a:xfrm>
            <a:off x="1246523" y="3710665"/>
            <a:ext cx="103487" cy="145543"/>
          </a:xfrm>
          <a:custGeom>
            <a:rect b="b" l="l" r="r" t="t"/>
            <a:pathLst>
              <a:path extrusionOk="0" h="9645" w="6858">
                <a:moveTo>
                  <a:pt x="1" y="0"/>
                </a:moveTo>
                <a:lnTo>
                  <a:pt x="1" y="9644"/>
                </a:lnTo>
                <a:lnTo>
                  <a:pt x="6857" y="48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82"/>
          <p:cNvSpPr/>
          <p:nvPr/>
        </p:nvSpPr>
        <p:spPr>
          <a:xfrm>
            <a:off x="952977" y="3710665"/>
            <a:ext cx="103472" cy="145543"/>
          </a:xfrm>
          <a:custGeom>
            <a:rect b="b" l="l" r="r" t="t"/>
            <a:pathLst>
              <a:path extrusionOk="0" h="9645" w="6857">
                <a:moveTo>
                  <a:pt x="6857" y="0"/>
                </a:moveTo>
                <a:lnTo>
                  <a:pt x="0" y="4822"/>
                </a:lnTo>
                <a:lnTo>
                  <a:pt x="6857" y="9644"/>
                </a:lnTo>
                <a:lnTo>
                  <a:pt x="68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82"/>
          <p:cNvSpPr/>
          <p:nvPr/>
        </p:nvSpPr>
        <p:spPr>
          <a:xfrm>
            <a:off x="910800" y="3710665"/>
            <a:ext cx="24235" cy="145543"/>
          </a:xfrm>
          <a:custGeom>
            <a:rect b="b" l="l" r="r" t="t"/>
            <a:pathLst>
              <a:path extrusionOk="0" h="9645" w="1606">
                <a:moveTo>
                  <a:pt x="0" y="0"/>
                </a:moveTo>
                <a:lnTo>
                  <a:pt x="0" y="9644"/>
                </a:lnTo>
                <a:lnTo>
                  <a:pt x="1605" y="9644"/>
                </a:lnTo>
                <a:lnTo>
                  <a:pt x="16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82"/>
          <p:cNvSpPr/>
          <p:nvPr/>
        </p:nvSpPr>
        <p:spPr>
          <a:xfrm>
            <a:off x="3727222" y="3685404"/>
            <a:ext cx="189108" cy="184988"/>
          </a:xfrm>
          <a:custGeom>
            <a:rect b="b" l="l" r="r" t="t"/>
            <a:pathLst>
              <a:path extrusionOk="0" h="12259" w="12532">
                <a:moveTo>
                  <a:pt x="6266" y="4165"/>
                </a:moveTo>
                <a:cubicBezTo>
                  <a:pt x="7372" y="4165"/>
                  <a:pt x="8275" y="5046"/>
                  <a:pt x="8275" y="6128"/>
                </a:cubicBezTo>
                <a:cubicBezTo>
                  <a:pt x="8275" y="7212"/>
                  <a:pt x="7374" y="8094"/>
                  <a:pt x="6266" y="8094"/>
                </a:cubicBezTo>
                <a:cubicBezTo>
                  <a:pt x="5158" y="8094"/>
                  <a:pt x="4257" y="7212"/>
                  <a:pt x="4257" y="6128"/>
                </a:cubicBezTo>
                <a:cubicBezTo>
                  <a:pt x="4257" y="5046"/>
                  <a:pt x="5159" y="4165"/>
                  <a:pt x="6266" y="4165"/>
                </a:cubicBezTo>
                <a:close/>
                <a:moveTo>
                  <a:pt x="5550" y="0"/>
                </a:moveTo>
                <a:cubicBezTo>
                  <a:pt x="5454" y="0"/>
                  <a:pt x="4829" y="1686"/>
                  <a:pt x="4829" y="1686"/>
                </a:cubicBezTo>
                <a:lnTo>
                  <a:pt x="4064" y="1996"/>
                </a:lnTo>
                <a:cubicBezTo>
                  <a:pt x="4064" y="1996"/>
                  <a:pt x="2509" y="1336"/>
                  <a:pt x="2319" y="1336"/>
                </a:cubicBezTo>
                <a:cubicBezTo>
                  <a:pt x="2310" y="1336"/>
                  <a:pt x="2304" y="1338"/>
                  <a:pt x="2301" y="1340"/>
                </a:cubicBezTo>
                <a:lnTo>
                  <a:pt x="1328" y="2292"/>
                </a:lnTo>
                <a:cubicBezTo>
                  <a:pt x="1261" y="2357"/>
                  <a:pt x="2035" y="3983"/>
                  <a:pt x="2035" y="3983"/>
                </a:cubicBezTo>
                <a:lnTo>
                  <a:pt x="1719" y="4733"/>
                </a:lnTo>
                <a:cubicBezTo>
                  <a:pt x="1719" y="4733"/>
                  <a:pt x="0" y="5394"/>
                  <a:pt x="0" y="5484"/>
                </a:cubicBezTo>
                <a:lnTo>
                  <a:pt x="0" y="6830"/>
                </a:lnTo>
                <a:cubicBezTo>
                  <a:pt x="0" y="6924"/>
                  <a:pt x="1724" y="7537"/>
                  <a:pt x="1724" y="7537"/>
                </a:cubicBezTo>
                <a:lnTo>
                  <a:pt x="2039" y="8285"/>
                </a:lnTo>
                <a:cubicBezTo>
                  <a:pt x="2039" y="8285"/>
                  <a:pt x="1304" y="9944"/>
                  <a:pt x="1369" y="10007"/>
                </a:cubicBezTo>
                <a:lnTo>
                  <a:pt x="2342" y="10961"/>
                </a:lnTo>
                <a:cubicBezTo>
                  <a:pt x="2345" y="10963"/>
                  <a:pt x="2350" y="10964"/>
                  <a:pt x="2358" y="10964"/>
                </a:cubicBezTo>
                <a:cubicBezTo>
                  <a:pt x="2540" y="10964"/>
                  <a:pt x="4069" y="10267"/>
                  <a:pt x="4069" y="10267"/>
                </a:cubicBezTo>
                <a:lnTo>
                  <a:pt x="4836" y="10579"/>
                </a:lnTo>
                <a:cubicBezTo>
                  <a:pt x="4836" y="10579"/>
                  <a:pt x="5513" y="12259"/>
                  <a:pt x="5607" y="12259"/>
                </a:cubicBezTo>
                <a:lnTo>
                  <a:pt x="6983" y="12259"/>
                </a:lnTo>
                <a:cubicBezTo>
                  <a:pt x="7077" y="12259"/>
                  <a:pt x="7704" y="10573"/>
                  <a:pt x="7704" y="10573"/>
                </a:cubicBezTo>
                <a:lnTo>
                  <a:pt x="8471" y="10263"/>
                </a:lnTo>
                <a:cubicBezTo>
                  <a:pt x="8471" y="10263"/>
                  <a:pt x="10025" y="10924"/>
                  <a:pt x="10212" y="10924"/>
                </a:cubicBezTo>
                <a:cubicBezTo>
                  <a:pt x="10220" y="10924"/>
                  <a:pt x="10226" y="10923"/>
                  <a:pt x="10229" y="10920"/>
                </a:cubicBezTo>
                <a:lnTo>
                  <a:pt x="11203" y="9968"/>
                </a:lnTo>
                <a:cubicBezTo>
                  <a:pt x="11271" y="9902"/>
                  <a:pt x="10495" y="8276"/>
                  <a:pt x="10495" y="8276"/>
                </a:cubicBezTo>
                <a:lnTo>
                  <a:pt x="10811" y="7526"/>
                </a:lnTo>
                <a:cubicBezTo>
                  <a:pt x="10811" y="7526"/>
                  <a:pt x="12531" y="6865"/>
                  <a:pt x="12531" y="6773"/>
                </a:cubicBezTo>
                <a:lnTo>
                  <a:pt x="12531" y="5427"/>
                </a:lnTo>
                <a:cubicBezTo>
                  <a:pt x="12531" y="5334"/>
                  <a:pt x="10809" y="4724"/>
                  <a:pt x="10809" y="4724"/>
                </a:cubicBezTo>
                <a:lnTo>
                  <a:pt x="10492" y="3972"/>
                </a:lnTo>
                <a:cubicBezTo>
                  <a:pt x="10492" y="3972"/>
                  <a:pt x="11229" y="2313"/>
                  <a:pt x="11163" y="2249"/>
                </a:cubicBezTo>
                <a:lnTo>
                  <a:pt x="10190" y="1298"/>
                </a:lnTo>
                <a:cubicBezTo>
                  <a:pt x="10187" y="1296"/>
                  <a:pt x="10181" y="1294"/>
                  <a:pt x="10173" y="1294"/>
                </a:cubicBezTo>
                <a:cubicBezTo>
                  <a:pt x="9987" y="1294"/>
                  <a:pt x="8462" y="1991"/>
                  <a:pt x="8462" y="1991"/>
                </a:cubicBezTo>
                <a:lnTo>
                  <a:pt x="7695" y="1682"/>
                </a:lnTo>
                <a:cubicBezTo>
                  <a:pt x="7695" y="1682"/>
                  <a:pt x="7019" y="0"/>
                  <a:pt x="692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82"/>
          <p:cNvSpPr/>
          <p:nvPr/>
        </p:nvSpPr>
        <p:spPr>
          <a:xfrm>
            <a:off x="4050254" y="3705731"/>
            <a:ext cx="215742" cy="141816"/>
          </a:xfrm>
          <a:custGeom>
            <a:rect b="b" l="l" r="r" t="t"/>
            <a:pathLst>
              <a:path extrusionOk="0" h="9398" w="14297">
                <a:moveTo>
                  <a:pt x="13244" y="1052"/>
                </a:moveTo>
                <a:lnTo>
                  <a:pt x="13244" y="8346"/>
                </a:lnTo>
                <a:lnTo>
                  <a:pt x="1053" y="8346"/>
                </a:lnTo>
                <a:lnTo>
                  <a:pt x="1053" y="1052"/>
                </a:lnTo>
                <a:close/>
                <a:moveTo>
                  <a:pt x="0" y="1"/>
                </a:moveTo>
                <a:lnTo>
                  <a:pt x="0" y="9398"/>
                </a:lnTo>
                <a:lnTo>
                  <a:pt x="14296" y="9398"/>
                </a:lnTo>
                <a:lnTo>
                  <a:pt x="14296"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82"/>
          <p:cNvSpPr/>
          <p:nvPr/>
        </p:nvSpPr>
        <p:spPr>
          <a:xfrm>
            <a:off x="4497732" y="3690686"/>
            <a:ext cx="70666" cy="70591"/>
          </a:xfrm>
          <a:custGeom>
            <a:rect b="b" l="l" r="r" t="t"/>
            <a:pathLst>
              <a:path extrusionOk="0" h="4678" w="4683">
                <a:moveTo>
                  <a:pt x="1" y="1"/>
                </a:moveTo>
                <a:lnTo>
                  <a:pt x="1" y="1052"/>
                </a:lnTo>
                <a:lnTo>
                  <a:pt x="3630" y="1052"/>
                </a:lnTo>
                <a:lnTo>
                  <a:pt x="3630" y="4678"/>
                </a:lnTo>
                <a:lnTo>
                  <a:pt x="4682" y="4678"/>
                </a:lnTo>
                <a:lnTo>
                  <a:pt x="468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82"/>
          <p:cNvSpPr/>
          <p:nvPr/>
        </p:nvSpPr>
        <p:spPr>
          <a:xfrm>
            <a:off x="4396343" y="3690686"/>
            <a:ext cx="70636" cy="70591"/>
          </a:xfrm>
          <a:custGeom>
            <a:rect b="b" l="l" r="r" t="t"/>
            <a:pathLst>
              <a:path extrusionOk="0" h="4678" w="4681">
                <a:moveTo>
                  <a:pt x="1" y="1"/>
                </a:moveTo>
                <a:lnTo>
                  <a:pt x="1" y="4678"/>
                </a:lnTo>
                <a:lnTo>
                  <a:pt x="1053" y="4678"/>
                </a:lnTo>
                <a:lnTo>
                  <a:pt x="1053" y="1052"/>
                </a:lnTo>
                <a:lnTo>
                  <a:pt x="4681" y="1052"/>
                </a:lnTo>
                <a:lnTo>
                  <a:pt x="4681"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82"/>
          <p:cNvSpPr/>
          <p:nvPr/>
        </p:nvSpPr>
        <p:spPr>
          <a:xfrm>
            <a:off x="4497735" y="3785615"/>
            <a:ext cx="70666" cy="70591"/>
          </a:xfrm>
          <a:custGeom>
            <a:rect b="b" l="l" r="r" t="t"/>
            <a:pathLst>
              <a:path extrusionOk="0" h="4678" w="4683">
                <a:moveTo>
                  <a:pt x="3630" y="0"/>
                </a:moveTo>
                <a:lnTo>
                  <a:pt x="3630" y="3626"/>
                </a:lnTo>
                <a:lnTo>
                  <a:pt x="1" y="3626"/>
                </a:lnTo>
                <a:lnTo>
                  <a:pt x="1" y="4677"/>
                </a:lnTo>
                <a:lnTo>
                  <a:pt x="4682" y="4677"/>
                </a:lnTo>
                <a:lnTo>
                  <a:pt x="4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82"/>
          <p:cNvSpPr/>
          <p:nvPr/>
        </p:nvSpPr>
        <p:spPr>
          <a:xfrm>
            <a:off x="4396345" y="3785615"/>
            <a:ext cx="70636" cy="70591"/>
          </a:xfrm>
          <a:custGeom>
            <a:rect b="b" l="l" r="r" t="t"/>
            <a:pathLst>
              <a:path extrusionOk="0" h="4678" w="4681">
                <a:moveTo>
                  <a:pt x="1" y="0"/>
                </a:moveTo>
                <a:lnTo>
                  <a:pt x="1" y="4677"/>
                </a:lnTo>
                <a:lnTo>
                  <a:pt x="4681" y="4677"/>
                </a:lnTo>
                <a:lnTo>
                  <a:pt x="4681" y="3626"/>
                </a:lnTo>
                <a:lnTo>
                  <a:pt x="1053" y="3626"/>
                </a:lnTo>
                <a:lnTo>
                  <a:pt x="105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82"/>
          <p:cNvSpPr/>
          <p:nvPr/>
        </p:nvSpPr>
        <p:spPr>
          <a:xfrm>
            <a:off x="2275790" y="3562285"/>
            <a:ext cx="78015" cy="75043"/>
          </a:xfrm>
          <a:custGeom>
            <a:rect b="b" l="l" r="r" t="t"/>
            <a:pathLst>
              <a:path extrusionOk="0" h="4973" w="5170">
                <a:moveTo>
                  <a:pt x="2684" y="0"/>
                </a:moveTo>
                <a:cubicBezTo>
                  <a:pt x="2683" y="0"/>
                  <a:pt x="2682" y="0"/>
                  <a:pt x="2681" y="0"/>
                </a:cubicBezTo>
                <a:cubicBezTo>
                  <a:pt x="1675" y="0"/>
                  <a:pt x="768" y="607"/>
                  <a:pt x="385" y="1536"/>
                </a:cubicBezTo>
                <a:cubicBezTo>
                  <a:pt x="0" y="2464"/>
                  <a:pt x="213" y="3535"/>
                  <a:pt x="925" y="4246"/>
                </a:cubicBezTo>
                <a:cubicBezTo>
                  <a:pt x="1400" y="4721"/>
                  <a:pt x="2035" y="4973"/>
                  <a:pt x="2682" y="4973"/>
                </a:cubicBezTo>
                <a:cubicBezTo>
                  <a:pt x="3003" y="4973"/>
                  <a:pt x="3328" y="4910"/>
                  <a:pt x="3637" y="4782"/>
                </a:cubicBezTo>
                <a:cubicBezTo>
                  <a:pt x="4565" y="4397"/>
                  <a:pt x="5170" y="3488"/>
                  <a:pt x="5170" y="2482"/>
                </a:cubicBezTo>
                <a:cubicBezTo>
                  <a:pt x="5168" y="1112"/>
                  <a:pt x="4056" y="0"/>
                  <a:pt x="2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1" name="Google Shape;3461;p82"/>
          <p:cNvGrpSpPr/>
          <p:nvPr/>
        </p:nvGrpSpPr>
        <p:grpSpPr>
          <a:xfrm>
            <a:off x="2243846" y="1833897"/>
            <a:ext cx="1066471" cy="1066442"/>
            <a:chOff x="2884175" y="1668575"/>
            <a:chExt cx="1845425" cy="1845375"/>
          </a:xfrm>
        </p:grpSpPr>
        <p:sp>
          <p:nvSpPr>
            <p:cNvPr id="3462" name="Google Shape;3462;p82"/>
            <p:cNvSpPr/>
            <p:nvPr/>
          </p:nvSpPr>
          <p:spPr>
            <a:xfrm>
              <a:off x="2884175" y="1668575"/>
              <a:ext cx="1845425" cy="1845375"/>
            </a:xfrm>
            <a:custGeom>
              <a:rect b="b" l="l" r="r" t="t"/>
              <a:pathLst>
                <a:path extrusionOk="0" h="73815" w="73817">
                  <a:moveTo>
                    <a:pt x="36909" y="1"/>
                  </a:moveTo>
                  <a:cubicBezTo>
                    <a:pt x="27121" y="1"/>
                    <a:pt x="17732" y="3888"/>
                    <a:pt x="10811" y="10811"/>
                  </a:cubicBezTo>
                  <a:cubicBezTo>
                    <a:pt x="3890" y="17732"/>
                    <a:pt x="1" y="27119"/>
                    <a:pt x="1" y="36908"/>
                  </a:cubicBezTo>
                  <a:cubicBezTo>
                    <a:pt x="1" y="46696"/>
                    <a:pt x="3890" y="56083"/>
                    <a:pt x="10811" y="63005"/>
                  </a:cubicBezTo>
                  <a:cubicBezTo>
                    <a:pt x="17732" y="69926"/>
                    <a:pt x="27121" y="73814"/>
                    <a:pt x="36909" y="73814"/>
                  </a:cubicBezTo>
                  <a:cubicBezTo>
                    <a:pt x="46697" y="73814"/>
                    <a:pt x="56085" y="69926"/>
                    <a:pt x="63006" y="63005"/>
                  </a:cubicBezTo>
                  <a:cubicBezTo>
                    <a:pt x="69927" y="56083"/>
                    <a:pt x="73817" y="46696"/>
                    <a:pt x="73817" y="36908"/>
                  </a:cubicBezTo>
                  <a:cubicBezTo>
                    <a:pt x="73817" y="27119"/>
                    <a:pt x="69927" y="17732"/>
                    <a:pt x="63006" y="10811"/>
                  </a:cubicBezTo>
                  <a:cubicBezTo>
                    <a:pt x="56085" y="3888"/>
                    <a:pt x="46697" y="1"/>
                    <a:pt x="36909" y="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82"/>
            <p:cNvSpPr/>
            <p:nvPr/>
          </p:nvSpPr>
          <p:spPr>
            <a:xfrm>
              <a:off x="3562325" y="2101650"/>
              <a:ext cx="738925" cy="979225"/>
            </a:xfrm>
            <a:custGeom>
              <a:rect b="b" l="l" r="r" t="t"/>
              <a:pathLst>
                <a:path extrusionOk="0" h="39169" w="29557">
                  <a:moveTo>
                    <a:pt x="1" y="0"/>
                  </a:moveTo>
                  <a:lnTo>
                    <a:pt x="1" y="39169"/>
                  </a:lnTo>
                  <a:lnTo>
                    <a:pt x="29556" y="195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4" name="Google Shape;3464;p82"/>
          <p:cNvGrpSpPr/>
          <p:nvPr/>
        </p:nvGrpSpPr>
        <p:grpSpPr>
          <a:xfrm>
            <a:off x="6142050" y="4373706"/>
            <a:ext cx="1021756" cy="332094"/>
            <a:chOff x="7289663" y="3996131"/>
            <a:chExt cx="1021756" cy="332094"/>
          </a:xfrm>
        </p:grpSpPr>
        <p:sp>
          <p:nvSpPr>
            <p:cNvPr id="3465" name="Google Shape;3465;p82"/>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82"/>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82"/>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82"/>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82"/>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0" name="Google Shape;3470;p82"/>
          <p:cNvGrpSpPr/>
          <p:nvPr/>
        </p:nvGrpSpPr>
        <p:grpSpPr>
          <a:xfrm>
            <a:off x="6973248" y="3816122"/>
            <a:ext cx="749797" cy="717499"/>
            <a:chOff x="7847861" y="3178722"/>
            <a:chExt cx="749797" cy="717499"/>
          </a:xfrm>
        </p:grpSpPr>
        <p:sp>
          <p:nvSpPr>
            <p:cNvPr id="3471" name="Google Shape;3471;p82"/>
            <p:cNvSpPr/>
            <p:nvPr/>
          </p:nvSpPr>
          <p:spPr>
            <a:xfrm>
              <a:off x="7847861" y="321403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82"/>
            <p:cNvSpPr/>
            <p:nvPr/>
          </p:nvSpPr>
          <p:spPr>
            <a:xfrm>
              <a:off x="7886937" y="317872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82"/>
            <p:cNvSpPr/>
            <p:nvPr/>
          </p:nvSpPr>
          <p:spPr>
            <a:xfrm>
              <a:off x="7944032" y="3221560"/>
              <a:ext cx="596531" cy="595788"/>
            </a:xfrm>
            <a:custGeom>
              <a:rect b="b" l="l" r="r" t="t"/>
              <a:pathLst>
                <a:path extrusionOk="0" h="26453" w="26486">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82"/>
            <p:cNvSpPr/>
            <p:nvPr/>
          </p:nvSpPr>
          <p:spPr>
            <a:xfrm>
              <a:off x="8146126" y="3430411"/>
              <a:ext cx="394437" cy="387680"/>
            </a:xfrm>
            <a:custGeom>
              <a:rect b="b" l="l" r="r" t="t"/>
              <a:pathLst>
                <a:path extrusionOk="0" h="17213" w="17513">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82"/>
            <p:cNvSpPr/>
            <p:nvPr/>
          </p:nvSpPr>
          <p:spPr>
            <a:xfrm>
              <a:off x="8067230" y="3344758"/>
              <a:ext cx="349369" cy="349369"/>
            </a:xfrm>
            <a:custGeom>
              <a:rect b="b" l="l" r="r" t="t"/>
              <a:pathLst>
                <a:path extrusionOk="0" h="15512" w="15512">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76" name="Google Shape;3476;p82" title="project execution.mp4">
            <a:hlinkClick r:id="rId3"/>
          </p:cNvPr>
          <p:cNvPicPr preferRelativeResize="0"/>
          <p:nvPr/>
        </p:nvPicPr>
        <p:blipFill>
          <a:blip r:embed="rId4">
            <a:alphaModFix/>
          </a:blip>
          <a:stretch>
            <a:fillRect/>
          </a:stretch>
        </p:blipFill>
        <p:spPr>
          <a:xfrm>
            <a:off x="771825" y="1239150"/>
            <a:ext cx="4010501" cy="22559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6"/>
                                        </p:tgtEl>
                                        <p:attrNameLst>
                                          <p:attrName>style.visibility</p:attrName>
                                        </p:attrNameLst>
                                      </p:cBhvr>
                                      <p:to>
                                        <p:strVal val="visible"/>
                                      </p:to>
                                    </p:set>
                                    <p:animEffect filter="fade" transition="in">
                                      <p:cBhvr>
                                        <p:cTn dur="1000"/>
                                        <p:tgtEl>
                                          <p:spTgt spid="3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0" name="Shape 3480"/>
        <p:cNvGrpSpPr/>
        <p:nvPr/>
      </p:nvGrpSpPr>
      <p:grpSpPr>
        <a:xfrm>
          <a:off x="0" y="0"/>
          <a:ext cx="0" cy="0"/>
          <a:chOff x="0" y="0"/>
          <a:chExt cx="0" cy="0"/>
        </a:xfrm>
      </p:grpSpPr>
      <p:sp>
        <p:nvSpPr>
          <p:cNvPr id="3481" name="Google Shape;3481;p83"/>
          <p:cNvSpPr txBox="1"/>
          <p:nvPr>
            <p:ph type="title"/>
          </p:nvPr>
        </p:nvSpPr>
        <p:spPr>
          <a:xfrm>
            <a:off x="5434200" y="1666013"/>
            <a:ext cx="2996700" cy="50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Video</a:t>
            </a:r>
            <a:endParaRPr/>
          </a:p>
        </p:txBody>
      </p:sp>
      <p:sp>
        <p:nvSpPr>
          <p:cNvPr id="3482" name="Google Shape;3482;p83"/>
          <p:cNvSpPr txBox="1"/>
          <p:nvPr>
            <p:ph idx="1" type="subTitle"/>
          </p:nvPr>
        </p:nvSpPr>
        <p:spPr>
          <a:xfrm>
            <a:off x="5434200" y="2173388"/>
            <a:ext cx="2996700" cy="130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Video demonstrating direct execution as a ‘.jar’ file after deployment of the project.</a:t>
            </a:r>
            <a:endParaRPr b="1">
              <a:solidFill>
                <a:schemeClr val="accent1"/>
              </a:solidFill>
              <a:latin typeface="Archivo"/>
              <a:ea typeface="Archivo"/>
              <a:cs typeface="Archivo"/>
              <a:sym typeface="Archivo"/>
            </a:endParaRPr>
          </a:p>
        </p:txBody>
      </p:sp>
      <p:sp>
        <p:nvSpPr>
          <p:cNvPr id="3483" name="Google Shape;3483;p83"/>
          <p:cNvSpPr/>
          <p:nvPr/>
        </p:nvSpPr>
        <p:spPr>
          <a:xfrm>
            <a:off x="713098" y="1137398"/>
            <a:ext cx="4127954" cy="2868696"/>
          </a:xfrm>
          <a:custGeom>
            <a:rect b="b" l="l" r="r" t="t"/>
            <a:pathLst>
              <a:path extrusionOk="0" h="198560" w="285721">
                <a:moveTo>
                  <a:pt x="4894" y="1"/>
                </a:moveTo>
                <a:cubicBezTo>
                  <a:pt x="2320" y="1"/>
                  <a:pt x="0" y="2065"/>
                  <a:pt x="0" y="4901"/>
                </a:cubicBezTo>
                <a:lnTo>
                  <a:pt x="0" y="193405"/>
                </a:lnTo>
                <a:cubicBezTo>
                  <a:pt x="0" y="196239"/>
                  <a:pt x="2320" y="198560"/>
                  <a:pt x="4894" y="198560"/>
                </a:cubicBezTo>
                <a:lnTo>
                  <a:pt x="281292" y="198560"/>
                </a:lnTo>
                <a:cubicBezTo>
                  <a:pt x="283867" y="198560"/>
                  <a:pt x="285720" y="196239"/>
                  <a:pt x="285720" y="193405"/>
                </a:cubicBezTo>
                <a:lnTo>
                  <a:pt x="285719" y="4901"/>
                </a:lnTo>
                <a:cubicBezTo>
                  <a:pt x="285719" y="2065"/>
                  <a:pt x="283865" y="1"/>
                  <a:pt x="281292"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83"/>
          <p:cNvSpPr/>
          <p:nvPr/>
        </p:nvSpPr>
        <p:spPr>
          <a:xfrm>
            <a:off x="891900" y="3589500"/>
            <a:ext cx="3733942" cy="21801"/>
          </a:xfrm>
          <a:custGeom>
            <a:rect b="b" l="l" r="r" t="t"/>
            <a:pathLst>
              <a:path extrusionOk="0" h="1444" w="258897">
                <a:moveTo>
                  <a:pt x="0" y="0"/>
                </a:moveTo>
                <a:lnTo>
                  <a:pt x="0" y="1443"/>
                </a:lnTo>
                <a:lnTo>
                  <a:pt x="258897" y="1443"/>
                </a:lnTo>
                <a:lnTo>
                  <a:pt x="2588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83"/>
          <p:cNvSpPr/>
          <p:nvPr/>
        </p:nvSpPr>
        <p:spPr>
          <a:xfrm>
            <a:off x="891900" y="3589500"/>
            <a:ext cx="1422902" cy="21801"/>
          </a:xfrm>
          <a:custGeom>
            <a:rect b="b" l="l" r="r" t="t"/>
            <a:pathLst>
              <a:path extrusionOk="0" h="1444" w="105733">
                <a:moveTo>
                  <a:pt x="0" y="0"/>
                </a:moveTo>
                <a:lnTo>
                  <a:pt x="0" y="1443"/>
                </a:lnTo>
                <a:lnTo>
                  <a:pt x="105732" y="1443"/>
                </a:lnTo>
                <a:lnTo>
                  <a:pt x="1057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83"/>
          <p:cNvSpPr/>
          <p:nvPr/>
        </p:nvSpPr>
        <p:spPr>
          <a:xfrm>
            <a:off x="1540099" y="3710665"/>
            <a:ext cx="103457" cy="145543"/>
          </a:xfrm>
          <a:custGeom>
            <a:rect b="b" l="l" r="r" t="t"/>
            <a:pathLst>
              <a:path extrusionOk="0" h="9645" w="6856">
                <a:moveTo>
                  <a:pt x="0" y="0"/>
                </a:moveTo>
                <a:lnTo>
                  <a:pt x="0" y="9644"/>
                </a:lnTo>
                <a:lnTo>
                  <a:pt x="6855" y="482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83"/>
          <p:cNvSpPr/>
          <p:nvPr/>
        </p:nvSpPr>
        <p:spPr>
          <a:xfrm>
            <a:off x="1661498" y="3710665"/>
            <a:ext cx="24235" cy="145543"/>
          </a:xfrm>
          <a:custGeom>
            <a:rect b="b" l="l" r="r" t="t"/>
            <a:pathLst>
              <a:path extrusionOk="0" h="9645" w="1606">
                <a:moveTo>
                  <a:pt x="1" y="0"/>
                </a:moveTo>
                <a:lnTo>
                  <a:pt x="1" y="9644"/>
                </a:lnTo>
                <a:lnTo>
                  <a:pt x="1605" y="9644"/>
                </a:lnTo>
                <a:lnTo>
                  <a:pt x="16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83"/>
          <p:cNvSpPr/>
          <p:nvPr/>
        </p:nvSpPr>
        <p:spPr>
          <a:xfrm>
            <a:off x="1246523" y="3710665"/>
            <a:ext cx="103487" cy="145543"/>
          </a:xfrm>
          <a:custGeom>
            <a:rect b="b" l="l" r="r" t="t"/>
            <a:pathLst>
              <a:path extrusionOk="0" h="9645" w="6858">
                <a:moveTo>
                  <a:pt x="1" y="0"/>
                </a:moveTo>
                <a:lnTo>
                  <a:pt x="1" y="9644"/>
                </a:lnTo>
                <a:lnTo>
                  <a:pt x="6857" y="482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83"/>
          <p:cNvSpPr/>
          <p:nvPr/>
        </p:nvSpPr>
        <p:spPr>
          <a:xfrm>
            <a:off x="952977" y="3710665"/>
            <a:ext cx="103472" cy="145543"/>
          </a:xfrm>
          <a:custGeom>
            <a:rect b="b" l="l" r="r" t="t"/>
            <a:pathLst>
              <a:path extrusionOk="0" h="9645" w="6857">
                <a:moveTo>
                  <a:pt x="6857" y="0"/>
                </a:moveTo>
                <a:lnTo>
                  <a:pt x="0" y="4822"/>
                </a:lnTo>
                <a:lnTo>
                  <a:pt x="6857" y="9644"/>
                </a:lnTo>
                <a:lnTo>
                  <a:pt x="68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83"/>
          <p:cNvSpPr/>
          <p:nvPr/>
        </p:nvSpPr>
        <p:spPr>
          <a:xfrm>
            <a:off x="910800" y="3710665"/>
            <a:ext cx="24235" cy="145543"/>
          </a:xfrm>
          <a:custGeom>
            <a:rect b="b" l="l" r="r" t="t"/>
            <a:pathLst>
              <a:path extrusionOk="0" h="9645" w="1606">
                <a:moveTo>
                  <a:pt x="0" y="0"/>
                </a:moveTo>
                <a:lnTo>
                  <a:pt x="0" y="9644"/>
                </a:lnTo>
                <a:lnTo>
                  <a:pt x="1605" y="9644"/>
                </a:lnTo>
                <a:lnTo>
                  <a:pt x="16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83"/>
          <p:cNvSpPr/>
          <p:nvPr/>
        </p:nvSpPr>
        <p:spPr>
          <a:xfrm>
            <a:off x="3727222" y="3685404"/>
            <a:ext cx="189108" cy="184988"/>
          </a:xfrm>
          <a:custGeom>
            <a:rect b="b" l="l" r="r" t="t"/>
            <a:pathLst>
              <a:path extrusionOk="0" h="12259" w="12532">
                <a:moveTo>
                  <a:pt x="6266" y="4165"/>
                </a:moveTo>
                <a:cubicBezTo>
                  <a:pt x="7372" y="4165"/>
                  <a:pt x="8275" y="5046"/>
                  <a:pt x="8275" y="6128"/>
                </a:cubicBezTo>
                <a:cubicBezTo>
                  <a:pt x="8275" y="7212"/>
                  <a:pt x="7374" y="8094"/>
                  <a:pt x="6266" y="8094"/>
                </a:cubicBezTo>
                <a:cubicBezTo>
                  <a:pt x="5158" y="8094"/>
                  <a:pt x="4257" y="7212"/>
                  <a:pt x="4257" y="6128"/>
                </a:cubicBezTo>
                <a:cubicBezTo>
                  <a:pt x="4257" y="5046"/>
                  <a:pt x="5159" y="4165"/>
                  <a:pt x="6266" y="4165"/>
                </a:cubicBezTo>
                <a:close/>
                <a:moveTo>
                  <a:pt x="5550" y="0"/>
                </a:moveTo>
                <a:cubicBezTo>
                  <a:pt x="5454" y="0"/>
                  <a:pt x="4829" y="1686"/>
                  <a:pt x="4829" y="1686"/>
                </a:cubicBezTo>
                <a:lnTo>
                  <a:pt x="4064" y="1996"/>
                </a:lnTo>
                <a:cubicBezTo>
                  <a:pt x="4064" y="1996"/>
                  <a:pt x="2509" y="1336"/>
                  <a:pt x="2319" y="1336"/>
                </a:cubicBezTo>
                <a:cubicBezTo>
                  <a:pt x="2310" y="1336"/>
                  <a:pt x="2304" y="1338"/>
                  <a:pt x="2301" y="1340"/>
                </a:cubicBezTo>
                <a:lnTo>
                  <a:pt x="1328" y="2292"/>
                </a:lnTo>
                <a:cubicBezTo>
                  <a:pt x="1261" y="2357"/>
                  <a:pt x="2035" y="3983"/>
                  <a:pt x="2035" y="3983"/>
                </a:cubicBezTo>
                <a:lnTo>
                  <a:pt x="1719" y="4733"/>
                </a:lnTo>
                <a:cubicBezTo>
                  <a:pt x="1719" y="4733"/>
                  <a:pt x="0" y="5394"/>
                  <a:pt x="0" y="5484"/>
                </a:cubicBezTo>
                <a:lnTo>
                  <a:pt x="0" y="6830"/>
                </a:lnTo>
                <a:cubicBezTo>
                  <a:pt x="0" y="6924"/>
                  <a:pt x="1724" y="7537"/>
                  <a:pt x="1724" y="7537"/>
                </a:cubicBezTo>
                <a:lnTo>
                  <a:pt x="2039" y="8285"/>
                </a:lnTo>
                <a:cubicBezTo>
                  <a:pt x="2039" y="8285"/>
                  <a:pt x="1304" y="9944"/>
                  <a:pt x="1369" y="10007"/>
                </a:cubicBezTo>
                <a:lnTo>
                  <a:pt x="2342" y="10961"/>
                </a:lnTo>
                <a:cubicBezTo>
                  <a:pt x="2345" y="10963"/>
                  <a:pt x="2350" y="10964"/>
                  <a:pt x="2358" y="10964"/>
                </a:cubicBezTo>
                <a:cubicBezTo>
                  <a:pt x="2540" y="10964"/>
                  <a:pt x="4069" y="10267"/>
                  <a:pt x="4069" y="10267"/>
                </a:cubicBezTo>
                <a:lnTo>
                  <a:pt x="4836" y="10579"/>
                </a:lnTo>
                <a:cubicBezTo>
                  <a:pt x="4836" y="10579"/>
                  <a:pt x="5513" y="12259"/>
                  <a:pt x="5607" y="12259"/>
                </a:cubicBezTo>
                <a:lnTo>
                  <a:pt x="6983" y="12259"/>
                </a:lnTo>
                <a:cubicBezTo>
                  <a:pt x="7077" y="12259"/>
                  <a:pt x="7704" y="10573"/>
                  <a:pt x="7704" y="10573"/>
                </a:cubicBezTo>
                <a:lnTo>
                  <a:pt x="8471" y="10263"/>
                </a:lnTo>
                <a:cubicBezTo>
                  <a:pt x="8471" y="10263"/>
                  <a:pt x="10025" y="10924"/>
                  <a:pt x="10212" y="10924"/>
                </a:cubicBezTo>
                <a:cubicBezTo>
                  <a:pt x="10220" y="10924"/>
                  <a:pt x="10226" y="10923"/>
                  <a:pt x="10229" y="10920"/>
                </a:cubicBezTo>
                <a:lnTo>
                  <a:pt x="11203" y="9968"/>
                </a:lnTo>
                <a:cubicBezTo>
                  <a:pt x="11271" y="9902"/>
                  <a:pt x="10495" y="8276"/>
                  <a:pt x="10495" y="8276"/>
                </a:cubicBezTo>
                <a:lnTo>
                  <a:pt x="10811" y="7526"/>
                </a:lnTo>
                <a:cubicBezTo>
                  <a:pt x="10811" y="7526"/>
                  <a:pt x="12531" y="6865"/>
                  <a:pt x="12531" y="6773"/>
                </a:cubicBezTo>
                <a:lnTo>
                  <a:pt x="12531" y="5427"/>
                </a:lnTo>
                <a:cubicBezTo>
                  <a:pt x="12531" y="5334"/>
                  <a:pt x="10809" y="4724"/>
                  <a:pt x="10809" y="4724"/>
                </a:cubicBezTo>
                <a:lnTo>
                  <a:pt x="10492" y="3972"/>
                </a:lnTo>
                <a:cubicBezTo>
                  <a:pt x="10492" y="3972"/>
                  <a:pt x="11229" y="2313"/>
                  <a:pt x="11163" y="2249"/>
                </a:cubicBezTo>
                <a:lnTo>
                  <a:pt x="10190" y="1298"/>
                </a:lnTo>
                <a:cubicBezTo>
                  <a:pt x="10187" y="1296"/>
                  <a:pt x="10181" y="1294"/>
                  <a:pt x="10173" y="1294"/>
                </a:cubicBezTo>
                <a:cubicBezTo>
                  <a:pt x="9987" y="1294"/>
                  <a:pt x="8462" y="1991"/>
                  <a:pt x="8462" y="1991"/>
                </a:cubicBezTo>
                <a:lnTo>
                  <a:pt x="7695" y="1682"/>
                </a:lnTo>
                <a:cubicBezTo>
                  <a:pt x="7695" y="1682"/>
                  <a:pt x="7019" y="0"/>
                  <a:pt x="692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83"/>
          <p:cNvSpPr/>
          <p:nvPr/>
        </p:nvSpPr>
        <p:spPr>
          <a:xfrm>
            <a:off x="4050254" y="3705731"/>
            <a:ext cx="215742" cy="141816"/>
          </a:xfrm>
          <a:custGeom>
            <a:rect b="b" l="l" r="r" t="t"/>
            <a:pathLst>
              <a:path extrusionOk="0" h="9398" w="14297">
                <a:moveTo>
                  <a:pt x="13244" y="1052"/>
                </a:moveTo>
                <a:lnTo>
                  <a:pt x="13244" y="8346"/>
                </a:lnTo>
                <a:lnTo>
                  <a:pt x="1053" y="8346"/>
                </a:lnTo>
                <a:lnTo>
                  <a:pt x="1053" y="1052"/>
                </a:lnTo>
                <a:close/>
                <a:moveTo>
                  <a:pt x="0" y="1"/>
                </a:moveTo>
                <a:lnTo>
                  <a:pt x="0" y="9398"/>
                </a:lnTo>
                <a:lnTo>
                  <a:pt x="14296" y="9398"/>
                </a:lnTo>
                <a:lnTo>
                  <a:pt x="14296"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83"/>
          <p:cNvSpPr/>
          <p:nvPr/>
        </p:nvSpPr>
        <p:spPr>
          <a:xfrm>
            <a:off x="4497732" y="3690686"/>
            <a:ext cx="70666" cy="70591"/>
          </a:xfrm>
          <a:custGeom>
            <a:rect b="b" l="l" r="r" t="t"/>
            <a:pathLst>
              <a:path extrusionOk="0" h="4678" w="4683">
                <a:moveTo>
                  <a:pt x="1" y="1"/>
                </a:moveTo>
                <a:lnTo>
                  <a:pt x="1" y="1052"/>
                </a:lnTo>
                <a:lnTo>
                  <a:pt x="3630" y="1052"/>
                </a:lnTo>
                <a:lnTo>
                  <a:pt x="3630" y="4678"/>
                </a:lnTo>
                <a:lnTo>
                  <a:pt x="4682" y="4678"/>
                </a:lnTo>
                <a:lnTo>
                  <a:pt x="468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83"/>
          <p:cNvSpPr/>
          <p:nvPr/>
        </p:nvSpPr>
        <p:spPr>
          <a:xfrm>
            <a:off x="4396343" y="3690686"/>
            <a:ext cx="70636" cy="70591"/>
          </a:xfrm>
          <a:custGeom>
            <a:rect b="b" l="l" r="r" t="t"/>
            <a:pathLst>
              <a:path extrusionOk="0" h="4678" w="4681">
                <a:moveTo>
                  <a:pt x="1" y="1"/>
                </a:moveTo>
                <a:lnTo>
                  <a:pt x="1" y="4678"/>
                </a:lnTo>
                <a:lnTo>
                  <a:pt x="1053" y="4678"/>
                </a:lnTo>
                <a:lnTo>
                  <a:pt x="1053" y="1052"/>
                </a:lnTo>
                <a:lnTo>
                  <a:pt x="4681" y="1052"/>
                </a:lnTo>
                <a:lnTo>
                  <a:pt x="4681"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83"/>
          <p:cNvSpPr/>
          <p:nvPr/>
        </p:nvSpPr>
        <p:spPr>
          <a:xfrm>
            <a:off x="4497735" y="3785615"/>
            <a:ext cx="70666" cy="70591"/>
          </a:xfrm>
          <a:custGeom>
            <a:rect b="b" l="l" r="r" t="t"/>
            <a:pathLst>
              <a:path extrusionOk="0" h="4678" w="4683">
                <a:moveTo>
                  <a:pt x="3630" y="0"/>
                </a:moveTo>
                <a:lnTo>
                  <a:pt x="3630" y="3626"/>
                </a:lnTo>
                <a:lnTo>
                  <a:pt x="1" y="3626"/>
                </a:lnTo>
                <a:lnTo>
                  <a:pt x="1" y="4677"/>
                </a:lnTo>
                <a:lnTo>
                  <a:pt x="4682" y="4677"/>
                </a:lnTo>
                <a:lnTo>
                  <a:pt x="468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83"/>
          <p:cNvSpPr/>
          <p:nvPr/>
        </p:nvSpPr>
        <p:spPr>
          <a:xfrm>
            <a:off x="4396345" y="3785615"/>
            <a:ext cx="70636" cy="70591"/>
          </a:xfrm>
          <a:custGeom>
            <a:rect b="b" l="l" r="r" t="t"/>
            <a:pathLst>
              <a:path extrusionOk="0" h="4678" w="4681">
                <a:moveTo>
                  <a:pt x="1" y="0"/>
                </a:moveTo>
                <a:lnTo>
                  <a:pt x="1" y="4677"/>
                </a:lnTo>
                <a:lnTo>
                  <a:pt x="4681" y="4677"/>
                </a:lnTo>
                <a:lnTo>
                  <a:pt x="4681" y="3626"/>
                </a:lnTo>
                <a:lnTo>
                  <a:pt x="1053" y="3626"/>
                </a:lnTo>
                <a:lnTo>
                  <a:pt x="105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83"/>
          <p:cNvSpPr/>
          <p:nvPr/>
        </p:nvSpPr>
        <p:spPr>
          <a:xfrm>
            <a:off x="2275790" y="3562285"/>
            <a:ext cx="78015" cy="75043"/>
          </a:xfrm>
          <a:custGeom>
            <a:rect b="b" l="l" r="r" t="t"/>
            <a:pathLst>
              <a:path extrusionOk="0" h="4973" w="5170">
                <a:moveTo>
                  <a:pt x="2684" y="0"/>
                </a:moveTo>
                <a:cubicBezTo>
                  <a:pt x="2683" y="0"/>
                  <a:pt x="2682" y="0"/>
                  <a:pt x="2681" y="0"/>
                </a:cubicBezTo>
                <a:cubicBezTo>
                  <a:pt x="1675" y="0"/>
                  <a:pt x="768" y="607"/>
                  <a:pt x="385" y="1536"/>
                </a:cubicBezTo>
                <a:cubicBezTo>
                  <a:pt x="0" y="2464"/>
                  <a:pt x="213" y="3535"/>
                  <a:pt x="925" y="4246"/>
                </a:cubicBezTo>
                <a:cubicBezTo>
                  <a:pt x="1400" y="4721"/>
                  <a:pt x="2035" y="4973"/>
                  <a:pt x="2682" y="4973"/>
                </a:cubicBezTo>
                <a:cubicBezTo>
                  <a:pt x="3003" y="4973"/>
                  <a:pt x="3328" y="4910"/>
                  <a:pt x="3637" y="4782"/>
                </a:cubicBezTo>
                <a:cubicBezTo>
                  <a:pt x="4565" y="4397"/>
                  <a:pt x="5170" y="3488"/>
                  <a:pt x="5170" y="2482"/>
                </a:cubicBezTo>
                <a:cubicBezTo>
                  <a:pt x="5168" y="1112"/>
                  <a:pt x="4056" y="0"/>
                  <a:pt x="2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8" name="Google Shape;3498;p83"/>
          <p:cNvGrpSpPr/>
          <p:nvPr/>
        </p:nvGrpSpPr>
        <p:grpSpPr>
          <a:xfrm>
            <a:off x="2243846" y="1865384"/>
            <a:ext cx="1066471" cy="1066442"/>
            <a:chOff x="2884175" y="1668575"/>
            <a:chExt cx="1845425" cy="1845375"/>
          </a:xfrm>
        </p:grpSpPr>
        <p:sp>
          <p:nvSpPr>
            <p:cNvPr id="3499" name="Google Shape;3499;p83"/>
            <p:cNvSpPr/>
            <p:nvPr/>
          </p:nvSpPr>
          <p:spPr>
            <a:xfrm>
              <a:off x="2884175" y="1668575"/>
              <a:ext cx="1845425" cy="1845375"/>
            </a:xfrm>
            <a:custGeom>
              <a:rect b="b" l="l" r="r" t="t"/>
              <a:pathLst>
                <a:path extrusionOk="0" h="73815" w="73817">
                  <a:moveTo>
                    <a:pt x="36909" y="1"/>
                  </a:moveTo>
                  <a:cubicBezTo>
                    <a:pt x="27121" y="1"/>
                    <a:pt x="17732" y="3888"/>
                    <a:pt x="10811" y="10811"/>
                  </a:cubicBezTo>
                  <a:cubicBezTo>
                    <a:pt x="3890" y="17732"/>
                    <a:pt x="1" y="27119"/>
                    <a:pt x="1" y="36908"/>
                  </a:cubicBezTo>
                  <a:cubicBezTo>
                    <a:pt x="1" y="46696"/>
                    <a:pt x="3890" y="56083"/>
                    <a:pt x="10811" y="63005"/>
                  </a:cubicBezTo>
                  <a:cubicBezTo>
                    <a:pt x="17732" y="69926"/>
                    <a:pt x="27121" y="73814"/>
                    <a:pt x="36909" y="73814"/>
                  </a:cubicBezTo>
                  <a:cubicBezTo>
                    <a:pt x="46697" y="73814"/>
                    <a:pt x="56085" y="69926"/>
                    <a:pt x="63006" y="63005"/>
                  </a:cubicBezTo>
                  <a:cubicBezTo>
                    <a:pt x="69927" y="56083"/>
                    <a:pt x="73817" y="46696"/>
                    <a:pt x="73817" y="36908"/>
                  </a:cubicBezTo>
                  <a:cubicBezTo>
                    <a:pt x="73817" y="27119"/>
                    <a:pt x="69927" y="17732"/>
                    <a:pt x="63006" y="10811"/>
                  </a:cubicBezTo>
                  <a:cubicBezTo>
                    <a:pt x="56085" y="3888"/>
                    <a:pt x="46697" y="1"/>
                    <a:pt x="36909" y="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83"/>
            <p:cNvSpPr/>
            <p:nvPr/>
          </p:nvSpPr>
          <p:spPr>
            <a:xfrm>
              <a:off x="3562325" y="2101650"/>
              <a:ext cx="738925" cy="979225"/>
            </a:xfrm>
            <a:custGeom>
              <a:rect b="b" l="l" r="r" t="t"/>
              <a:pathLst>
                <a:path extrusionOk="0" h="39169" w="29557">
                  <a:moveTo>
                    <a:pt x="1" y="0"/>
                  </a:moveTo>
                  <a:lnTo>
                    <a:pt x="1" y="39169"/>
                  </a:lnTo>
                  <a:lnTo>
                    <a:pt x="29556" y="195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1" name="Google Shape;3501;p83"/>
          <p:cNvGrpSpPr/>
          <p:nvPr/>
        </p:nvGrpSpPr>
        <p:grpSpPr>
          <a:xfrm>
            <a:off x="6142050" y="4373706"/>
            <a:ext cx="1021756" cy="332094"/>
            <a:chOff x="7289663" y="3996131"/>
            <a:chExt cx="1021756" cy="332094"/>
          </a:xfrm>
        </p:grpSpPr>
        <p:sp>
          <p:nvSpPr>
            <p:cNvPr id="3502" name="Google Shape;3502;p83"/>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83"/>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83"/>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83"/>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83"/>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7" name="Google Shape;3507;p83"/>
          <p:cNvGrpSpPr/>
          <p:nvPr/>
        </p:nvGrpSpPr>
        <p:grpSpPr>
          <a:xfrm>
            <a:off x="6973248" y="3816122"/>
            <a:ext cx="749797" cy="717499"/>
            <a:chOff x="7847861" y="3178722"/>
            <a:chExt cx="749797" cy="717499"/>
          </a:xfrm>
        </p:grpSpPr>
        <p:sp>
          <p:nvSpPr>
            <p:cNvPr id="3508" name="Google Shape;3508;p83"/>
            <p:cNvSpPr/>
            <p:nvPr/>
          </p:nvSpPr>
          <p:spPr>
            <a:xfrm>
              <a:off x="7847861" y="321403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83"/>
            <p:cNvSpPr/>
            <p:nvPr/>
          </p:nvSpPr>
          <p:spPr>
            <a:xfrm>
              <a:off x="7886937" y="317872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83"/>
            <p:cNvSpPr/>
            <p:nvPr/>
          </p:nvSpPr>
          <p:spPr>
            <a:xfrm>
              <a:off x="7944032" y="3221560"/>
              <a:ext cx="596531" cy="595788"/>
            </a:xfrm>
            <a:custGeom>
              <a:rect b="b" l="l" r="r" t="t"/>
              <a:pathLst>
                <a:path extrusionOk="0" h="26453" w="26486">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83"/>
            <p:cNvSpPr/>
            <p:nvPr/>
          </p:nvSpPr>
          <p:spPr>
            <a:xfrm>
              <a:off x="8146126" y="3430411"/>
              <a:ext cx="394437" cy="387680"/>
            </a:xfrm>
            <a:custGeom>
              <a:rect b="b" l="l" r="r" t="t"/>
              <a:pathLst>
                <a:path extrusionOk="0" h="17213" w="17513">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83"/>
            <p:cNvSpPr/>
            <p:nvPr/>
          </p:nvSpPr>
          <p:spPr>
            <a:xfrm>
              <a:off x="8067230" y="3344758"/>
              <a:ext cx="349369" cy="349369"/>
            </a:xfrm>
            <a:custGeom>
              <a:rect b="b" l="l" r="r" t="t"/>
              <a:pathLst>
                <a:path extrusionOk="0" h="15512" w="15512">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13" name="Google Shape;3513;p83" title="JAR execution.mp4">
            <a:hlinkClick r:id="rId3"/>
          </p:cNvPr>
          <p:cNvPicPr preferRelativeResize="0"/>
          <p:nvPr/>
        </p:nvPicPr>
        <p:blipFill>
          <a:blip r:embed="rId4">
            <a:alphaModFix/>
          </a:blip>
          <a:stretch>
            <a:fillRect/>
          </a:stretch>
        </p:blipFill>
        <p:spPr>
          <a:xfrm>
            <a:off x="827787" y="1302125"/>
            <a:ext cx="3898584" cy="21929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3"/>
                                        </p:tgtEl>
                                        <p:attrNameLst>
                                          <p:attrName>style.visibility</p:attrName>
                                        </p:attrNameLst>
                                      </p:cBhvr>
                                      <p:to>
                                        <p:strVal val="visible"/>
                                      </p:to>
                                    </p:set>
                                    <p:animEffect filter="fade" transition="in">
                                      <p:cBhvr>
                                        <p:cTn dur="1000"/>
                                        <p:tgtEl>
                                          <p:spTgt spid="35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7" name="Shape 3517"/>
        <p:cNvGrpSpPr/>
        <p:nvPr/>
      </p:nvGrpSpPr>
      <p:grpSpPr>
        <a:xfrm>
          <a:off x="0" y="0"/>
          <a:ext cx="0" cy="0"/>
          <a:chOff x="0" y="0"/>
          <a:chExt cx="0" cy="0"/>
        </a:xfrm>
      </p:grpSpPr>
      <p:sp>
        <p:nvSpPr>
          <p:cNvPr id="3518" name="Google Shape;3518;p84"/>
          <p:cNvSpPr txBox="1"/>
          <p:nvPr>
            <p:ph type="title"/>
          </p:nvPr>
        </p:nvSpPr>
        <p:spPr>
          <a:xfrm>
            <a:off x="503225" y="2037350"/>
            <a:ext cx="4606800" cy="14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CHALLENGES</a:t>
            </a:r>
            <a:endParaRPr sz="4200"/>
          </a:p>
        </p:txBody>
      </p:sp>
      <p:sp>
        <p:nvSpPr>
          <p:cNvPr id="3519" name="Google Shape;3519;p84"/>
          <p:cNvSpPr txBox="1"/>
          <p:nvPr>
            <p:ph idx="2" type="title"/>
          </p:nvPr>
        </p:nvSpPr>
        <p:spPr>
          <a:xfrm>
            <a:off x="1736375" y="1231500"/>
            <a:ext cx="1937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grpSp>
        <p:nvGrpSpPr>
          <p:cNvPr id="3520" name="Google Shape;3520;p84"/>
          <p:cNvGrpSpPr/>
          <p:nvPr/>
        </p:nvGrpSpPr>
        <p:grpSpPr>
          <a:xfrm>
            <a:off x="330310" y="4274529"/>
            <a:ext cx="518269" cy="328105"/>
            <a:chOff x="783960" y="4261704"/>
            <a:chExt cx="518269" cy="328105"/>
          </a:xfrm>
        </p:grpSpPr>
        <p:sp>
          <p:nvSpPr>
            <p:cNvPr id="3521" name="Google Shape;3521;p84"/>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2" name="Google Shape;3522;p84"/>
            <p:cNvGrpSpPr/>
            <p:nvPr/>
          </p:nvGrpSpPr>
          <p:grpSpPr>
            <a:xfrm>
              <a:off x="783960" y="4261704"/>
              <a:ext cx="518269" cy="328105"/>
              <a:chOff x="783960" y="4261704"/>
              <a:chExt cx="518269" cy="328105"/>
            </a:xfrm>
          </p:grpSpPr>
          <p:sp>
            <p:nvSpPr>
              <p:cNvPr id="3523" name="Google Shape;3523;p84"/>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84"/>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84"/>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84"/>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27" name="Google Shape;3527;p84"/>
          <p:cNvGrpSpPr/>
          <p:nvPr/>
        </p:nvGrpSpPr>
        <p:grpSpPr>
          <a:xfrm>
            <a:off x="1476312" y="221824"/>
            <a:ext cx="609540" cy="583574"/>
            <a:chOff x="3105300" y="593625"/>
            <a:chExt cx="256800" cy="245850"/>
          </a:xfrm>
        </p:grpSpPr>
        <p:sp>
          <p:nvSpPr>
            <p:cNvPr id="3528" name="Google Shape;3528;p84"/>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84"/>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84"/>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84"/>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2" name="Google Shape;3532;p84"/>
          <p:cNvGrpSpPr/>
          <p:nvPr/>
        </p:nvGrpSpPr>
        <p:grpSpPr>
          <a:xfrm>
            <a:off x="4592515" y="663948"/>
            <a:ext cx="4459889" cy="4339921"/>
            <a:chOff x="5392210" y="1600180"/>
            <a:chExt cx="3260391" cy="2968685"/>
          </a:xfrm>
        </p:grpSpPr>
        <p:grpSp>
          <p:nvGrpSpPr>
            <p:cNvPr id="3533" name="Google Shape;3533;p84"/>
            <p:cNvGrpSpPr/>
            <p:nvPr/>
          </p:nvGrpSpPr>
          <p:grpSpPr>
            <a:xfrm>
              <a:off x="7464236" y="1870747"/>
              <a:ext cx="749797" cy="717499"/>
              <a:chOff x="7847861" y="3178722"/>
              <a:chExt cx="749797" cy="717499"/>
            </a:xfrm>
          </p:grpSpPr>
          <p:sp>
            <p:nvSpPr>
              <p:cNvPr id="3534" name="Google Shape;3534;p84"/>
              <p:cNvSpPr/>
              <p:nvPr/>
            </p:nvSpPr>
            <p:spPr>
              <a:xfrm>
                <a:off x="7847861" y="321403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84"/>
              <p:cNvSpPr/>
              <p:nvPr/>
            </p:nvSpPr>
            <p:spPr>
              <a:xfrm>
                <a:off x="7886937" y="317872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6" name="Google Shape;3536;p84"/>
            <p:cNvGrpSpPr/>
            <p:nvPr/>
          </p:nvGrpSpPr>
          <p:grpSpPr>
            <a:xfrm>
              <a:off x="5392210" y="1600180"/>
              <a:ext cx="3260391" cy="2816296"/>
              <a:chOff x="269675" y="694857"/>
              <a:chExt cx="4147553" cy="3582618"/>
            </a:xfrm>
          </p:grpSpPr>
          <p:sp>
            <p:nvSpPr>
              <p:cNvPr id="3537" name="Google Shape;3537;p84"/>
              <p:cNvSpPr/>
              <p:nvPr/>
            </p:nvSpPr>
            <p:spPr>
              <a:xfrm>
                <a:off x="3864844" y="3542571"/>
                <a:ext cx="111150" cy="111150"/>
              </a:xfrm>
              <a:custGeom>
                <a:rect b="b" l="l" r="r" t="t"/>
                <a:pathLst>
                  <a:path extrusionOk="0" h="3668" w="3668">
                    <a:moveTo>
                      <a:pt x="0" y="0"/>
                    </a:moveTo>
                    <a:lnTo>
                      <a:pt x="0" y="3667"/>
                    </a:lnTo>
                    <a:lnTo>
                      <a:pt x="3667" y="3667"/>
                    </a:lnTo>
                    <a:lnTo>
                      <a:pt x="366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84"/>
              <p:cNvSpPr/>
              <p:nvPr/>
            </p:nvSpPr>
            <p:spPr>
              <a:xfrm>
                <a:off x="3833814" y="3605328"/>
                <a:ext cx="78302" cy="78696"/>
              </a:xfrm>
              <a:custGeom>
                <a:rect b="b" l="l" r="r" t="t"/>
                <a:pathLst>
                  <a:path extrusionOk="0" h="2597" w="2584">
                    <a:moveTo>
                      <a:pt x="0" y="1"/>
                    </a:moveTo>
                    <a:lnTo>
                      <a:pt x="0" y="2596"/>
                    </a:lnTo>
                    <a:lnTo>
                      <a:pt x="2584" y="2596"/>
                    </a:lnTo>
                    <a:lnTo>
                      <a:pt x="258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84"/>
              <p:cNvSpPr/>
              <p:nvPr/>
            </p:nvSpPr>
            <p:spPr>
              <a:xfrm>
                <a:off x="3327970" y="3928235"/>
                <a:ext cx="72908" cy="72908"/>
              </a:xfrm>
              <a:custGeom>
                <a:rect b="b" l="l" r="r" t="t"/>
                <a:pathLst>
                  <a:path extrusionOk="0" h="2406" w="2406">
                    <a:moveTo>
                      <a:pt x="1" y="1"/>
                    </a:moveTo>
                    <a:lnTo>
                      <a:pt x="1" y="2406"/>
                    </a:lnTo>
                    <a:lnTo>
                      <a:pt x="2406" y="2406"/>
                    </a:lnTo>
                    <a:lnTo>
                      <a:pt x="2406"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84"/>
              <p:cNvSpPr/>
              <p:nvPr/>
            </p:nvSpPr>
            <p:spPr>
              <a:xfrm>
                <a:off x="3736754" y="3446602"/>
                <a:ext cx="65696" cy="65666"/>
              </a:xfrm>
              <a:custGeom>
                <a:rect b="b" l="l" r="r" t="t"/>
                <a:pathLst>
                  <a:path extrusionOk="0" h="2167" w="2168">
                    <a:moveTo>
                      <a:pt x="0" y="0"/>
                    </a:moveTo>
                    <a:lnTo>
                      <a:pt x="0" y="2167"/>
                    </a:lnTo>
                    <a:lnTo>
                      <a:pt x="2167" y="2167"/>
                    </a:lnTo>
                    <a:lnTo>
                      <a:pt x="216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84"/>
              <p:cNvSpPr/>
              <p:nvPr/>
            </p:nvSpPr>
            <p:spPr>
              <a:xfrm>
                <a:off x="4258853" y="1773850"/>
                <a:ext cx="128300" cy="128325"/>
              </a:xfrm>
              <a:custGeom>
                <a:rect b="b" l="l" r="r" t="t"/>
                <a:pathLst>
                  <a:path extrusionOk="0" h="5133" w="5132">
                    <a:moveTo>
                      <a:pt x="0" y="1"/>
                    </a:moveTo>
                    <a:lnTo>
                      <a:pt x="0" y="5132"/>
                    </a:lnTo>
                    <a:lnTo>
                      <a:pt x="5132" y="5132"/>
                    </a:lnTo>
                    <a:lnTo>
                      <a:pt x="5132"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84"/>
              <p:cNvSpPr/>
              <p:nvPr/>
            </p:nvSpPr>
            <p:spPr>
              <a:xfrm>
                <a:off x="4217478" y="1854825"/>
                <a:ext cx="86925" cy="86925"/>
              </a:xfrm>
              <a:custGeom>
                <a:rect b="b" l="l" r="r" t="t"/>
                <a:pathLst>
                  <a:path extrusionOk="0" h="3477" w="3477">
                    <a:moveTo>
                      <a:pt x="0" y="0"/>
                    </a:moveTo>
                    <a:lnTo>
                      <a:pt x="0" y="3477"/>
                    </a:lnTo>
                    <a:lnTo>
                      <a:pt x="3477" y="3477"/>
                    </a:lnTo>
                    <a:lnTo>
                      <a:pt x="347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84"/>
              <p:cNvSpPr/>
              <p:nvPr/>
            </p:nvSpPr>
            <p:spPr>
              <a:xfrm>
                <a:off x="4118053" y="1723850"/>
                <a:ext cx="80100" cy="80100"/>
              </a:xfrm>
              <a:custGeom>
                <a:rect b="b" l="l" r="r" t="t"/>
                <a:pathLst>
                  <a:path extrusionOk="0" h="3204" w="3204">
                    <a:moveTo>
                      <a:pt x="1" y="1"/>
                    </a:moveTo>
                    <a:lnTo>
                      <a:pt x="1" y="3203"/>
                    </a:lnTo>
                    <a:lnTo>
                      <a:pt x="3203" y="3203"/>
                    </a:lnTo>
                    <a:lnTo>
                      <a:pt x="320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84"/>
              <p:cNvSpPr/>
              <p:nvPr/>
            </p:nvSpPr>
            <p:spPr>
              <a:xfrm>
                <a:off x="4375528" y="1654800"/>
                <a:ext cx="41700" cy="41700"/>
              </a:xfrm>
              <a:custGeom>
                <a:rect b="b" l="l" r="r" t="t"/>
                <a:pathLst>
                  <a:path extrusionOk="0" h="1668" w="1668">
                    <a:moveTo>
                      <a:pt x="0" y="0"/>
                    </a:moveTo>
                    <a:lnTo>
                      <a:pt x="0" y="1667"/>
                    </a:lnTo>
                    <a:lnTo>
                      <a:pt x="1667" y="1667"/>
                    </a:lnTo>
                    <a:lnTo>
                      <a:pt x="166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84"/>
              <p:cNvSpPr/>
              <p:nvPr/>
            </p:nvSpPr>
            <p:spPr>
              <a:xfrm>
                <a:off x="490525" y="2790350"/>
                <a:ext cx="104500" cy="104800"/>
              </a:xfrm>
              <a:custGeom>
                <a:rect b="b" l="l" r="r" t="t"/>
                <a:pathLst>
                  <a:path extrusionOk="0" h="4192" w="4180">
                    <a:moveTo>
                      <a:pt x="1" y="1"/>
                    </a:moveTo>
                    <a:lnTo>
                      <a:pt x="1" y="4192"/>
                    </a:lnTo>
                    <a:lnTo>
                      <a:pt x="4180" y="4192"/>
                    </a:lnTo>
                    <a:lnTo>
                      <a:pt x="41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84"/>
              <p:cNvSpPr/>
              <p:nvPr/>
            </p:nvSpPr>
            <p:spPr>
              <a:xfrm>
                <a:off x="558975" y="2852275"/>
                <a:ext cx="118800" cy="118775"/>
              </a:xfrm>
              <a:custGeom>
                <a:rect b="b" l="l" r="r" t="t"/>
                <a:pathLst>
                  <a:path extrusionOk="0" h="4751" w="4752">
                    <a:moveTo>
                      <a:pt x="1" y="0"/>
                    </a:moveTo>
                    <a:lnTo>
                      <a:pt x="1" y="4751"/>
                    </a:lnTo>
                    <a:lnTo>
                      <a:pt x="4752" y="4751"/>
                    </a:lnTo>
                    <a:lnTo>
                      <a:pt x="4752"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84"/>
              <p:cNvSpPr/>
              <p:nvPr/>
            </p:nvSpPr>
            <p:spPr>
              <a:xfrm>
                <a:off x="458675" y="2572775"/>
                <a:ext cx="63425" cy="63425"/>
              </a:xfrm>
              <a:custGeom>
                <a:rect b="b" l="l" r="r" t="t"/>
                <a:pathLst>
                  <a:path extrusionOk="0" h="2537" w="2537">
                    <a:moveTo>
                      <a:pt x="1" y="0"/>
                    </a:moveTo>
                    <a:lnTo>
                      <a:pt x="1" y="2536"/>
                    </a:lnTo>
                    <a:lnTo>
                      <a:pt x="2537" y="2536"/>
                    </a:lnTo>
                    <a:lnTo>
                      <a:pt x="253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84"/>
              <p:cNvSpPr/>
              <p:nvPr/>
            </p:nvSpPr>
            <p:spPr>
              <a:xfrm>
                <a:off x="956851" y="929210"/>
                <a:ext cx="104606" cy="104144"/>
              </a:xfrm>
              <a:custGeom>
                <a:rect b="b" l="l" r="r" t="t"/>
                <a:pathLst>
                  <a:path extrusionOk="0" h="2478" w="2489">
                    <a:moveTo>
                      <a:pt x="0" y="1"/>
                    </a:moveTo>
                    <a:lnTo>
                      <a:pt x="0" y="2477"/>
                    </a:lnTo>
                    <a:lnTo>
                      <a:pt x="2489" y="2477"/>
                    </a:lnTo>
                    <a:lnTo>
                      <a:pt x="248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84"/>
              <p:cNvSpPr/>
              <p:nvPr/>
            </p:nvSpPr>
            <p:spPr>
              <a:xfrm>
                <a:off x="875274" y="990781"/>
                <a:ext cx="121628" cy="121123"/>
              </a:xfrm>
              <a:custGeom>
                <a:rect b="b" l="l" r="r" t="t"/>
                <a:pathLst>
                  <a:path extrusionOk="0" h="2882" w="2894">
                    <a:moveTo>
                      <a:pt x="1" y="0"/>
                    </a:moveTo>
                    <a:lnTo>
                      <a:pt x="1" y="2882"/>
                    </a:lnTo>
                    <a:lnTo>
                      <a:pt x="2894" y="2882"/>
                    </a:lnTo>
                    <a:lnTo>
                      <a:pt x="289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84"/>
              <p:cNvSpPr/>
              <p:nvPr/>
            </p:nvSpPr>
            <p:spPr>
              <a:xfrm>
                <a:off x="763689" y="893192"/>
                <a:ext cx="126125" cy="126125"/>
              </a:xfrm>
              <a:custGeom>
                <a:rect b="b" l="l" r="r" t="t"/>
                <a:pathLst>
                  <a:path extrusionOk="0" h="3001" w="3001">
                    <a:moveTo>
                      <a:pt x="1" y="1"/>
                    </a:moveTo>
                    <a:lnTo>
                      <a:pt x="1" y="3001"/>
                    </a:lnTo>
                    <a:lnTo>
                      <a:pt x="3001" y="3001"/>
                    </a:lnTo>
                    <a:lnTo>
                      <a:pt x="3001"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84"/>
              <p:cNvSpPr/>
              <p:nvPr/>
            </p:nvSpPr>
            <p:spPr>
              <a:xfrm>
                <a:off x="661097" y="943752"/>
                <a:ext cx="47071" cy="46566"/>
              </a:xfrm>
              <a:custGeom>
                <a:rect b="b" l="l" r="r" t="t"/>
                <a:pathLst>
                  <a:path extrusionOk="0" h="1108" w="1120">
                    <a:moveTo>
                      <a:pt x="1" y="0"/>
                    </a:moveTo>
                    <a:lnTo>
                      <a:pt x="1" y="1107"/>
                    </a:lnTo>
                    <a:lnTo>
                      <a:pt x="1120" y="1107"/>
                    </a:lnTo>
                    <a:lnTo>
                      <a:pt x="1120"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84"/>
              <p:cNvSpPr/>
              <p:nvPr/>
            </p:nvSpPr>
            <p:spPr>
              <a:xfrm>
                <a:off x="716155" y="1164400"/>
                <a:ext cx="71111" cy="70606"/>
              </a:xfrm>
              <a:custGeom>
                <a:rect b="b" l="l" r="r" t="t"/>
                <a:pathLst>
                  <a:path extrusionOk="0" h="1680" w="1692">
                    <a:moveTo>
                      <a:pt x="0" y="1"/>
                    </a:moveTo>
                    <a:lnTo>
                      <a:pt x="0" y="1680"/>
                    </a:lnTo>
                    <a:lnTo>
                      <a:pt x="1691" y="1680"/>
                    </a:lnTo>
                    <a:lnTo>
                      <a:pt x="1691"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84"/>
              <p:cNvSpPr/>
              <p:nvPr/>
            </p:nvSpPr>
            <p:spPr>
              <a:xfrm>
                <a:off x="2177396" y="790252"/>
                <a:ext cx="163003" cy="162972"/>
              </a:xfrm>
              <a:custGeom>
                <a:rect b="b" l="l" r="r" t="t"/>
                <a:pathLst>
                  <a:path extrusionOk="0" h="4049" w="4049">
                    <a:moveTo>
                      <a:pt x="0" y="0"/>
                    </a:moveTo>
                    <a:lnTo>
                      <a:pt x="0" y="4048"/>
                    </a:lnTo>
                    <a:lnTo>
                      <a:pt x="4048" y="4048"/>
                    </a:lnTo>
                    <a:lnTo>
                      <a:pt x="4048"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84"/>
              <p:cNvSpPr/>
              <p:nvPr/>
            </p:nvSpPr>
            <p:spPr>
              <a:xfrm>
                <a:off x="2093017" y="914828"/>
                <a:ext cx="128502" cy="127995"/>
              </a:xfrm>
              <a:custGeom>
                <a:rect b="b" l="l" r="r" t="t"/>
                <a:pathLst>
                  <a:path extrusionOk="0" h="3180" w="3192">
                    <a:moveTo>
                      <a:pt x="1" y="1"/>
                    </a:moveTo>
                    <a:lnTo>
                      <a:pt x="1" y="3180"/>
                    </a:lnTo>
                    <a:lnTo>
                      <a:pt x="3192" y="3180"/>
                    </a:lnTo>
                    <a:lnTo>
                      <a:pt x="3192"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84"/>
              <p:cNvSpPr/>
              <p:nvPr/>
            </p:nvSpPr>
            <p:spPr>
              <a:xfrm>
                <a:off x="1957392" y="806030"/>
                <a:ext cx="82971" cy="83438"/>
              </a:xfrm>
              <a:custGeom>
                <a:rect b="b" l="l" r="r" t="t"/>
                <a:pathLst>
                  <a:path extrusionOk="0" h="2073" w="2061">
                    <a:moveTo>
                      <a:pt x="0" y="1"/>
                    </a:moveTo>
                    <a:lnTo>
                      <a:pt x="0" y="2073"/>
                    </a:lnTo>
                    <a:lnTo>
                      <a:pt x="2060" y="2073"/>
                    </a:lnTo>
                    <a:lnTo>
                      <a:pt x="206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84"/>
              <p:cNvSpPr/>
              <p:nvPr/>
            </p:nvSpPr>
            <p:spPr>
              <a:xfrm>
                <a:off x="2354727" y="694857"/>
                <a:ext cx="55153" cy="55143"/>
              </a:xfrm>
              <a:custGeom>
                <a:rect b="b" l="l" r="r" t="t"/>
                <a:pathLst>
                  <a:path extrusionOk="0" h="1370" w="1370">
                    <a:moveTo>
                      <a:pt x="1" y="1"/>
                    </a:moveTo>
                    <a:lnTo>
                      <a:pt x="1" y="1370"/>
                    </a:lnTo>
                    <a:lnTo>
                      <a:pt x="1370" y="1370"/>
                    </a:lnTo>
                    <a:lnTo>
                      <a:pt x="137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84"/>
              <p:cNvSpPr/>
              <p:nvPr/>
            </p:nvSpPr>
            <p:spPr>
              <a:xfrm>
                <a:off x="1665075" y="2197575"/>
                <a:ext cx="964725" cy="752350"/>
              </a:xfrm>
              <a:custGeom>
                <a:rect b="b" l="l" r="r" t="t"/>
                <a:pathLst>
                  <a:path extrusionOk="0" h="30094" w="38589">
                    <a:moveTo>
                      <a:pt x="21964" y="1"/>
                    </a:moveTo>
                    <a:cubicBezTo>
                      <a:pt x="11982" y="1"/>
                      <a:pt x="5037" y="6955"/>
                      <a:pt x="3692" y="8746"/>
                    </a:cubicBezTo>
                    <a:cubicBezTo>
                      <a:pt x="1" y="13627"/>
                      <a:pt x="4049" y="15020"/>
                      <a:pt x="5668" y="17890"/>
                    </a:cubicBezTo>
                    <a:cubicBezTo>
                      <a:pt x="7275" y="20771"/>
                      <a:pt x="9430" y="26605"/>
                      <a:pt x="9430" y="26605"/>
                    </a:cubicBezTo>
                    <a:lnTo>
                      <a:pt x="15360" y="30093"/>
                    </a:lnTo>
                    <a:cubicBezTo>
                      <a:pt x="15360" y="30093"/>
                      <a:pt x="31147" y="28391"/>
                      <a:pt x="31600" y="28296"/>
                    </a:cubicBezTo>
                    <a:cubicBezTo>
                      <a:pt x="32040" y="28212"/>
                      <a:pt x="38589" y="21569"/>
                      <a:pt x="37612" y="11794"/>
                    </a:cubicBezTo>
                    <a:cubicBezTo>
                      <a:pt x="36624" y="2019"/>
                      <a:pt x="24956" y="209"/>
                      <a:pt x="24956" y="209"/>
                    </a:cubicBezTo>
                    <a:cubicBezTo>
                      <a:pt x="23932" y="66"/>
                      <a:pt x="22933" y="1"/>
                      <a:pt x="219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84"/>
              <p:cNvSpPr/>
              <p:nvPr/>
            </p:nvSpPr>
            <p:spPr>
              <a:xfrm>
                <a:off x="1715975" y="2200400"/>
                <a:ext cx="756375" cy="588800"/>
              </a:xfrm>
              <a:custGeom>
                <a:rect b="b" l="l" r="r" t="t"/>
                <a:pathLst>
                  <a:path extrusionOk="0" h="23552" w="30255">
                    <a:moveTo>
                      <a:pt x="9359" y="21110"/>
                    </a:moveTo>
                    <a:cubicBezTo>
                      <a:pt x="9359" y="21110"/>
                      <a:pt x="10347" y="17884"/>
                      <a:pt x="4168" y="14586"/>
                    </a:cubicBezTo>
                    <a:cubicBezTo>
                      <a:pt x="1" y="12347"/>
                      <a:pt x="7120" y="1"/>
                      <a:pt x="18229" y="1013"/>
                    </a:cubicBezTo>
                    <a:cubicBezTo>
                      <a:pt x="29361" y="2025"/>
                      <a:pt x="30254" y="10847"/>
                      <a:pt x="29207" y="13074"/>
                    </a:cubicBezTo>
                    <a:cubicBezTo>
                      <a:pt x="28147" y="15312"/>
                      <a:pt x="23492" y="16169"/>
                      <a:pt x="23039" y="19181"/>
                    </a:cubicBezTo>
                    <a:cubicBezTo>
                      <a:pt x="22599" y="22182"/>
                      <a:pt x="13347" y="23551"/>
                      <a:pt x="9359" y="2111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84"/>
              <p:cNvSpPr/>
              <p:nvPr/>
            </p:nvSpPr>
            <p:spPr>
              <a:xfrm>
                <a:off x="1611200" y="1598875"/>
                <a:ext cx="829600" cy="788875"/>
              </a:xfrm>
              <a:custGeom>
                <a:rect b="b" l="l" r="r" t="t"/>
                <a:pathLst>
                  <a:path extrusionOk="0" h="31555" w="33184">
                    <a:moveTo>
                      <a:pt x="13371" y="1"/>
                    </a:moveTo>
                    <a:cubicBezTo>
                      <a:pt x="12914" y="1"/>
                      <a:pt x="12507" y="66"/>
                      <a:pt x="12169" y="213"/>
                    </a:cubicBezTo>
                    <a:cubicBezTo>
                      <a:pt x="11288" y="582"/>
                      <a:pt x="10788" y="1356"/>
                      <a:pt x="10502" y="2249"/>
                    </a:cubicBezTo>
                    <a:cubicBezTo>
                      <a:pt x="8549" y="2368"/>
                      <a:pt x="6680" y="2690"/>
                      <a:pt x="4918" y="3238"/>
                    </a:cubicBezTo>
                    <a:cubicBezTo>
                      <a:pt x="1036" y="4452"/>
                      <a:pt x="1" y="6405"/>
                      <a:pt x="155" y="8345"/>
                    </a:cubicBezTo>
                    <a:cubicBezTo>
                      <a:pt x="417" y="11405"/>
                      <a:pt x="3775" y="14429"/>
                      <a:pt x="3775" y="14429"/>
                    </a:cubicBezTo>
                    <a:cubicBezTo>
                      <a:pt x="3775" y="14429"/>
                      <a:pt x="977" y="15322"/>
                      <a:pt x="1620" y="16715"/>
                    </a:cubicBezTo>
                    <a:cubicBezTo>
                      <a:pt x="2239" y="18120"/>
                      <a:pt x="4287" y="19013"/>
                      <a:pt x="4287" y="19013"/>
                    </a:cubicBezTo>
                    <a:lnTo>
                      <a:pt x="4287" y="19025"/>
                    </a:lnTo>
                    <a:cubicBezTo>
                      <a:pt x="4287" y="19025"/>
                      <a:pt x="4263" y="19037"/>
                      <a:pt x="4263" y="19061"/>
                    </a:cubicBezTo>
                    <a:cubicBezTo>
                      <a:pt x="4251" y="19073"/>
                      <a:pt x="4251" y="19073"/>
                      <a:pt x="4251" y="19085"/>
                    </a:cubicBezTo>
                    <a:cubicBezTo>
                      <a:pt x="4251" y="19097"/>
                      <a:pt x="4239" y="19097"/>
                      <a:pt x="4239" y="19120"/>
                    </a:cubicBezTo>
                    <a:cubicBezTo>
                      <a:pt x="4203" y="19204"/>
                      <a:pt x="4168" y="19311"/>
                      <a:pt x="4108" y="19466"/>
                    </a:cubicBezTo>
                    <a:lnTo>
                      <a:pt x="4061" y="19609"/>
                    </a:lnTo>
                    <a:cubicBezTo>
                      <a:pt x="3942" y="19990"/>
                      <a:pt x="3763" y="20525"/>
                      <a:pt x="3644" y="21180"/>
                    </a:cubicBezTo>
                    <a:cubicBezTo>
                      <a:pt x="3632" y="21252"/>
                      <a:pt x="3608" y="21347"/>
                      <a:pt x="3596" y="21418"/>
                    </a:cubicBezTo>
                    <a:cubicBezTo>
                      <a:pt x="3334" y="22942"/>
                      <a:pt x="3310" y="24954"/>
                      <a:pt x="4311" y="26800"/>
                    </a:cubicBezTo>
                    <a:cubicBezTo>
                      <a:pt x="4942" y="27955"/>
                      <a:pt x="5977" y="29038"/>
                      <a:pt x="7621" y="29919"/>
                    </a:cubicBezTo>
                    <a:cubicBezTo>
                      <a:pt x="8394" y="30336"/>
                      <a:pt x="9311" y="30693"/>
                      <a:pt x="10395" y="30991"/>
                    </a:cubicBezTo>
                    <a:cubicBezTo>
                      <a:pt x="11850" y="31385"/>
                      <a:pt x="13285" y="31555"/>
                      <a:pt x="14675" y="31555"/>
                    </a:cubicBezTo>
                    <a:cubicBezTo>
                      <a:pt x="23151" y="31555"/>
                      <a:pt x="30004" y="25264"/>
                      <a:pt x="30004" y="25264"/>
                    </a:cubicBezTo>
                    <a:cubicBezTo>
                      <a:pt x="30004" y="25264"/>
                      <a:pt x="33183" y="12036"/>
                      <a:pt x="31397" y="8464"/>
                    </a:cubicBezTo>
                    <a:cubicBezTo>
                      <a:pt x="30623" y="6940"/>
                      <a:pt x="27504" y="5166"/>
                      <a:pt x="23361" y="3904"/>
                    </a:cubicBezTo>
                    <a:cubicBezTo>
                      <a:pt x="21582" y="2860"/>
                      <a:pt x="16390" y="1"/>
                      <a:pt x="133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84"/>
              <p:cNvSpPr/>
              <p:nvPr/>
            </p:nvSpPr>
            <p:spPr>
              <a:xfrm>
                <a:off x="1614775" y="1806900"/>
                <a:ext cx="763800" cy="539675"/>
              </a:xfrm>
              <a:custGeom>
                <a:rect b="b" l="l" r="r" t="t"/>
                <a:pathLst>
                  <a:path extrusionOk="0" h="21587" w="30552">
                    <a:moveTo>
                      <a:pt x="0" y="0"/>
                    </a:moveTo>
                    <a:lnTo>
                      <a:pt x="0" y="0"/>
                    </a:lnTo>
                    <a:cubicBezTo>
                      <a:pt x="250" y="3072"/>
                      <a:pt x="3620" y="6096"/>
                      <a:pt x="3620" y="6096"/>
                    </a:cubicBezTo>
                    <a:cubicBezTo>
                      <a:pt x="3620" y="6096"/>
                      <a:pt x="822" y="6989"/>
                      <a:pt x="1465" y="8382"/>
                    </a:cubicBezTo>
                    <a:cubicBezTo>
                      <a:pt x="2084" y="9787"/>
                      <a:pt x="4120" y="10680"/>
                      <a:pt x="4120" y="10680"/>
                    </a:cubicBezTo>
                    <a:lnTo>
                      <a:pt x="4120" y="10692"/>
                    </a:lnTo>
                    <a:cubicBezTo>
                      <a:pt x="4120" y="10692"/>
                      <a:pt x="4108" y="10704"/>
                      <a:pt x="4108" y="10716"/>
                    </a:cubicBezTo>
                    <a:cubicBezTo>
                      <a:pt x="4096" y="10740"/>
                      <a:pt x="4096" y="10740"/>
                      <a:pt x="4096" y="10752"/>
                    </a:cubicBezTo>
                    <a:cubicBezTo>
                      <a:pt x="4096" y="10764"/>
                      <a:pt x="4084" y="10764"/>
                      <a:pt x="4084" y="10776"/>
                    </a:cubicBezTo>
                    <a:cubicBezTo>
                      <a:pt x="4049" y="10871"/>
                      <a:pt x="4001" y="10966"/>
                      <a:pt x="3941" y="11133"/>
                    </a:cubicBezTo>
                    <a:lnTo>
                      <a:pt x="3906" y="11264"/>
                    </a:lnTo>
                    <a:cubicBezTo>
                      <a:pt x="3787" y="11657"/>
                      <a:pt x="3608" y="12192"/>
                      <a:pt x="3489" y="12847"/>
                    </a:cubicBezTo>
                    <a:cubicBezTo>
                      <a:pt x="3465" y="12919"/>
                      <a:pt x="3453" y="13014"/>
                      <a:pt x="3441" y="13085"/>
                    </a:cubicBezTo>
                    <a:cubicBezTo>
                      <a:pt x="3167" y="14609"/>
                      <a:pt x="3156" y="16610"/>
                      <a:pt x="4156" y="18455"/>
                    </a:cubicBezTo>
                    <a:cubicBezTo>
                      <a:pt x="4775" y="19622"/>
                      <a:pt x="5823" y="20705"/>
                      <a:pt x="7454" y="21586"/>
                    </a:cubicBezTo>
                    <a:cubicBezTo>
                      <a:pt x="7668" y="21456"/>
                      <a:pt x="7859" y="21313"/>
                      <a:pt x="8049" y="21194"/>
                    </a:cubicBezTo>
                    <a:cubicBezTo>
                      <a:pt x="8442" y="20955"/>
                      <a:pt x="8930" y="20301"/>
                      <a:pt x="9454" y="19515"/>
                    </a:cubicBezTo>
                    <a:lnTo>
                      <a:pt x="14109" y="20455"/>
                    </a:lnTo>
                    <a:lnTo>
                      <a:pt x="20491" y="21015"/>
                    </a:lnTo>
                    <a:cubicBezTo>
                      <a:pt x="20491" y="21015"/>
                      <a:pt x="30552" y="17848"/>
                      <a:pt x="27575" y="14848"/>
                    </a:cubicBezTo>
                    <a:cubicBezTo>
                      <a:pt x="24599" y="11871"/>
                      <a:pt x="25813" y="3799"/>
                      <a:pt x="25813" y="3799"/>
                    </a:cubicBezTo>
                    <a:lnTo>
                      <a:pt x="25813" y="3799"/>
                    </a:lnTo>
                    <a:cubicBezTo>
                      <a:pt x="24852" y="3937"/>
                      <a:pt x="23788" y="3998"/>
                      <a:pt x="22655" y="3998"/>
                    </a:cubicBezTo>
                    <a:cubicBezTo>
                      <a:pt x="14992" y="3998"/>
                      <a:pt x="4139" y="1173"/>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84"/>
              <p:cNvSpPr/>
              <p:nvPr/>
            </p:nvSpPr>
            <p:spPr>
              <a:xfrm>
                <a:off x="2441950" y="2667725"/>
                <a:ext cx="606350" cy="1075450"/>
              </a:xfrm>
              <a:custGeom>
                <a:rect b="b" l="l" r="r" t="t"/>
                <a:pathLst>
                  <a:path extrusionOk="0" h="43018" w="24254">
                    <a:moveTo>
                      <a:pt x="4144" y="0"/>
                    </a:moveTo>
                    <a:lnTo>
                      <a:pt x="1" y="13180"/>
                    </a:lnTo>
                    <a:lnTo>
                      <a:pt x="799" y="15228"/>
                    </a:lnTo>
                    <a:lnTo>
                      <a:pt x="11800" y="43017"/>
                    </a:lnTo>
                    <a:lnTo>
                      <a:pt x="24254" y="41160"/>
                    </a:lnTo>
                    <a:cubicBezTo>
                      <a:pt x="24254" y="41160"/>
                      <a:pt x="23242" y="34897"/>
                      <a:pt x="21754" y="27742"/>
                    </a:cubicBezTo>
                    <a:cubicBezTo>
                      <a:pt x="20242" y="20396"/>
                      <a:pt x="18217" y="12109"/>
                      <a:pt x="16265" y="8680"/>
                    </a:cubicBezTo>
                    <a:cubicBezTo>
                      <a:pt x="12431" y="1929"/>
                      <a:pt x="4144" y="0"/>
                      <a:pt x="4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84"/>
              <p:cNvSpPr/>
              <p:nvPr/>
            </p:nvSpPr>
            <p:spPr>
              <a:xfrm>
                <a:off x="2461900" y="3004675"/>
                <a:ext cx="586400" cy="738500"/>
              </a:xfrm>
              <a:custGeom>
                <a:rect b="b" l="l" r="r" t="t"/>
                <a:pathLst>
                  <a:path extrusionOk="0" h="29540" w="23456">
                    <a:moveTo>
                      <a:pt x="3680" y="0"/>
                    </a:moveTo>
                    <a:lnTo>
                      <a:pt x="1" y="1750"/>
                    </a:lnTo>
                    <a:lnTo>
                      <a:pt x="11002" y="29539"/>
                    </a:lnTo>
                    <a:lnTo>
                      <a:pt x="23456" y="27682"/>
                    </a:lnTo>
                    <a:cubicBezTo>
                      <a:pt x="23456" y="27682"/>
                      <a:pt x="22444" y="21419"/>
                      <a:pt x="20979" y="14276"/>
                    </a:cubicBezTo>
                    <a:cubicBezTo>
                      <a:pt x="20846" y="14257"/>
                      <a:pt x="20711" y="14248"/>
                      <a:pt x="20573" y="14248"/>
                    </a:cubicBezTo>
                    <a:cubicBezTo>
                      <a:pt x="19725" y="14248"/>
                      <a:pt x="18789" y="14606"/>
                      <a:pt x="17765" y="15466"/>
                    </a:cubicBezTo>
                    <a:cubicBezTo>
                      <a:pt x="16886" y="16202"/>
                      <a:pt x="16011" y="16525"/>
                      <a:pt x="15151" y="16525"/>
                    </a:cubicBezTo>
                    <a:cubicBezTo>
                      <a:pt x="9005" y="16525"/>
                      <a:pt x="3680" y="0"/>
                      <a:pt x="3680" y="0"/>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84"/>
              <p:cNvSpPr/>
              <p:nvPr/>
            </p:nvSpPr>
            <p:spPr>
              <a:xfrm>
                <a:off x="2879525" y="2210825"/>
                <a:ext cx="710225" cy="570325"/>
              </a:xfrm>
              <a:custGeom>
                <a:rect b="b" l="l" r="r" t="t"/>
                <a:pathLst>
                  <a:path extrusionOk="0" h="22813" w="28409">
                    <a:moveTo>
                      <a:pt x="25063" y="22813"/>
                    </a:moveTo>
                    <a:lnTo>
                      <a:pt x="0" y="22813"/>
                    </a:lnTo>
                    <a:lnTo>
                      <a:pt x="3346" y="0"/>
                    </a:lnTo>
                    <a:lnTo>
                      <a:pt x="284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84"/>
              <p:cNvSpPr/>
              <p:nvPr/>
            </p:nvSpPr>
            <p:spPr>
              <a:xfrm>
                <a:off x="2836350" y="2210825"/>
                <a:ext cx="710525" cy="570325"/>
              </a:xfrm>
              <a:custGeom>
                <a:rect b="b" l="l" r="r" t="t"/>
                <a:pathLst>
                  <a:path extrusionOk="0" h="22813" w="28421">
                    <a:moveTo>
                      <a:pt x="25063" y="22813"/>
                    </a:moveTo>
                    <a:lnTo>
                      <a:pt x="1" y="22813"/>
                    </a:lnTo>
                    <a:lnTo>
                      <a:pt x="3358" y="0"/>
                    </a:lnTo>
                    <a:lnTo>
                      <a:pt x="284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84"/>
              <p:cNvSpPr/>
              <p:nvPr/>
            </p:nvSpPr>
            <p:spPr>
              <a:xfrm>
                <a:off x="3052450" y="2407875"/>
                <a:ext cx="302750" cy="220875"/>
              </a:xfrm>
              <a:custGeom>
                <a:rect b="b" l="l" r="r" t="t"/>
                <a:pathLst>
                  <a:path extrusionOk="0" h="8835" w="12110">
                    <a:moveTo>
                      <a:pt x="6061" y="0"/>
                    </a:moveTo>
                    <a:cubicBezTo>
                      <a:pt x="2715" y="0"/>
                      <a:pt x="1" y="1977"/>
                      <a:pt x="1" y="4417"/>
                    </a:cubicBezTo>
                    <a:cubicBezTo>
                      <a:pt x="1" y="6858"/>
                      <a:pt x="2715" y="8835"/>
                      <a:pt x="6061" y="8835"/>
                    </a:cubicBezTo>
                    <a:cubicBezTo>
                      <a:pt x="9407" y="8835"/>
                      <a:pt x="12109" y="6858"/>
                      <a:pt x="12109" y="4417"/>
                    </a:cubicBezTo>
                    <a:cubicBezTo>
                      <a:pt x="12109" y="1977"/>
                      <a:pt x="9407" y="0"/>
                      <a:pt x="60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84"/>
              <p:cNvSpPr/>
              <p:nvPr/>
            </p:nvSpPr>
            <p:spPr>
              <a:xfrm>
                <a:off x="2836350" y="2210825"/>
                <a:ext cx="710525" cy="570325"/>
              </a:xfrm>
              <a:custGeom>
                <a:rect b="b" l="l" r="r" t="t"/>
                <a:pathLst>
                  <a:path extrusionOk="0" fill="none" h="22813" w="28421">
                    <a:moveTo>
                      <a:pt x="1" y="22813"/>
                    </a:moveTo>
                    <a:lnTo>
                      <a:pt x="3358" y="0"/>
                    </a:lnTo>
                    <a:lnTo>
                      <a:pt x="28421" y="0"/>
                    </a:lnTo>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84"/>
              <p:cNvSpPr/>
              <p:nvPr/>
            </p:nvSpPr>
            <p:spPr>
              <a:xfrm>
                <a:off x="2959575" y="2468600"/>
                <a:ext cx="367925" cy="641175"/>
              </a:xfrm>
              <a:custGeom>
                <a:rect b="b" l="l" r="r" t="t"/>
                <a:pathLst>
                  <a:path extrusionOk="0" h="25647" w="14717">
                    <a:moveTo>
                      <a:pt x="14669" y="11025"/>
                    </a:moveTo>
                    <a:cubicBezTo>
                      <a:pt x="14717" y="12180"/>
                      <a:pt x="13824" y="13585"/>
                      <a:pt x="12693" y="14883"/>
                    </a:cubicBezTo>
                    <a:cubicBezTo>
                      <a:pt x="10740" y="17109"/>
                      <a:pt x="8049" y="19074"/>
                      <a:pt x="8049" y="19074"/>
                    </a:cubicBezTo>
                    <a:lnTo>
                      <a:pt x="6406" y="25360"/>
                    </a:lnTo>
                    <a:cubicBezTo>
                      <a:pt x="4894" y="25646"/>
                      <a:pt x="2358" y="25003"/>
                      <a:pt x="977" y="24586"/>
                    </a:cubicBezTo>
                    <a:cubicBezTo>
                      <a:pt x="382" y="24408"/>
                      <a:pt x="1" y="24277"/>
                      <a:pt x="1" y="24277"/>
                    </a:cubicBezTo>
                    <a:cubicBezTo>
                      <a:pt x="1" y="24277"/>
                      <a:pt x="179" y="23896"/>
                      <a:pt x="477" y="23324"/>
                    </a:cubicBezTo>
                    <a:cubicBezTo>
                      <a:pt x="1203" y="21872"/>
                      <a:pt x="2596" y="19074"/>
                      <a:pt x="3704" y="17014"/>
                    </a:cubicBezTo>
                    <a:cubicBezTo>
                      <a:pt x="4192" y="16085"/>
                      <a:pt x="4620" y="15300"/>
                      <a:pt x="4906" y="14871"/>
                    </a:cubicBezTo>
                    <a:cubicBezTo>
                      <a:pt x="6037" y="13085"/>
                      <a:pt x="6799" y="12466"/>
                      <a:pt x="6799" y="12466"/>
                    </a:cubicBezTo>
                    <a:cubicBezTo>
                      <a:pt x="6799" y="12466"/>
                      <a:pt x="4001" y="7882"/>
                      <a:pt x="4966" y="7620"/>
                    </a:cubicBezTo>
                    <a:cubicBezTo>
                      <a:pt x="5894" y="7346"/>
                      <a:pt x="8430" y="10251"/>
                      <a:pt x="8633" y="10477"/>
                    </a:cubicBezTo>
                    <a:cubicBezTo>
                      <a:pt x="8478" y="10180"/>
                      <a:pt x="5894" y="4882"/>
                      <a:pt x="6609" y="4405"/>
                    </a:cubicBezTo>
                    <a:cubicBezTo>
                      <a:pt x="7347" y="3929"/>
                      <a:pt x="10193" y="8275"/>
                      <a:pt x="10276" y="8406"/>
                    </a:cubicBezTo>
                    <a:cubicBezTo>
                      <a:pt x="10205" y="8239"/>
                      <a:pt x="7538" y="2012"/>
                      <a:pt x="8752" y="1869"/>
                    </a:cubicBezTo>
                    <a:cubicBezTo>
                      <a:pt x="9978" y="1738"/>
                      <a:pt x="12086" y="6298"/>
                      <a:pt x="12086" y="6298"/>
                    </a:cubicBezTo>
                    <a:cubicBezTo>
                      <a:pt x="12086" y="6298"/>
                      <a:pt x="11609" y="262"/>
                      <a:pt x="12931" y="119"/>
                    </a:cubicBezTo>
                    <a:cubicBezTo>
                      <a:pt x="13955" y="0"/>
                      <a:pt x="14610" y="9525"/>
                      <a:pt x="14669" y="11025"/>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84"/>
              <p:cNvSpPr/>
              <p:nvPr/>
            </p:nvSpPr>
            <p:spPr>
              <a:xfrm>
                <a:off x="636975" y="1891125"/>
                <a:ext cx="308400" cy="546525"/>
              </a:xfrm>
              <a:custGeom>
                <a:rect b="b" l="l" r="r" t="t"/>
                <a:pathLst>
                  <a:path extrusionOk="0" h="21861" w="12336">
                    <a:moveTo>
                      <a:pt x="11347" y="17491"/>
                    </a:moveTo>
                    <a:cubicBezTo>
                      <a:pt x="11121" y="18682"/>
                      <a:pt x="10930" y="19527"/>
                      <a:pt x="10930" y="19527"/>
                    </a:cubicBezTo>
                    <a:cubicBezTo>
                      <a:pt x="9204" y="21289"/>
                      <a:pt x="5680" y="21861"/>
                      <a:pt x="5680" y="21861"/>
                    </a:cubicBezTo>
                    <a:cubicBezTo>
                      <a:pt x="5680" y="21861"/>
                      <a:pt x="4763" y="20765"/>
                      <a:pt x="3703" y="19277"/>
                    </a:cubicBezTo>
                    <a:lnTo>
                      <a:pt x="3691" y="19253"/>
                    </a:lnTo>
                    <a:cubicBezTo>
                      <a:pt x="3679" y="19229"/>
                      <a:pt x="3644" y="19194"/>
                      <a:pt x="3632" y="19170"/>
                    </a:cubicBezTo>
                    <a:cubicBezTo>
                      <a:pt x="1977" y="16824"/>
                      <a:pt x="0" y="13610"/>
                      <a:pt x="560" y="12121"/>
                    </a:cubicBezTo>
                    <a:cubicBezTo>
                      <a:pt x="917" y="11193"/>
                      <a:pt x="1596" y="10443"/>
                      <a:pt x="2334" y="9883"/>
                    </a:cubicBezTo>
                    <a:cubicBezTo>
                      <a:pt x="3477" y="9002"/>
                      <a:pt x="4822" y="8538"/>
                      <a:pt x="5442" y="8347"/>
                    </a:cubicBezTo>
                    <a:cubicBezTo>
                      <a:pt x="5680" y="8276"/>
                      <a:pt x="5823" y="8240"/>
                      <a:pt x="5823" y="8240"/>
                    </a:cubicBezTo>
                    <a:cubicBezTo>
                      <a:pt x="5823" y="8240"/>
                      <a:pt x="4596" y="561"/>
                      <a:pt x="6132" y="275"/>
                    </a:cubicBezTo>
                    <a:cubicBezTo>
                      <a:pt x="7680" y="1"/>
                      <a:pt x="9513" y="12479"/>
                      <a:pt x="9513" y="12479"/>
                    </a:cubicBezTo>
                    <a:cubicBezTo>
                      <a:pt x="9513" y="12479"/>
                      <a:pt x="10073" y="7776"/>
                      <a:pt x="11430" y="9705"/>
                    </a:cubicBezTo>
                    <a:cubicBezTo>
                      <a:pt x="12335" y="11002"/>
                      <a:pt x="11788" y="15015"/>
                      <a:pt x="11347" y="17491"/>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84"/>
              <p:cNvSpPr/>
              <p:nvPr/>
            </p:nvSpPr>
            <p:spPr>
              <a:xfrm>
                <a:off x="636975" y="2099800"/>
                <a:ext cx="283700" cy="337850"/>
              </a:xfrm>
              <a:custGeom>
                <a:rect b="b" l="l" r="r" t="t"/>
                <a:pathLst>
                  <a:path extrusionOk="0" h="13514" w="11348">
                    <a:moveTo>
                      <a:pt x="5442" y="0"/>
                    </a:moveTo>
                    <a:cubicBezTo>
                      <a:pt x="4822" y="191"/>
                      <a:pt x="3477" y="655"/>
                      <a:pt x="2334" y="1536"/>
                    </a:cubicBezTo>
                    <a:cubicBezTo>
                      <a:pt x="1596" y="2096"/>
                      <a:pt x="917" y="2846"/>
                      <a:pt x="560" y="3774"/>
                    </a:cubicBezTo>
                    <a:cubicBezTo>
                      <a:pt x="0" y="5263"/>
                      <a:pt x="1977" y="8477"/>
                      <a:pt x="3632" y="10823"/>
                    </a:cubicBezTo>
                    <a:cubicBezTo>
                      <a:pt x="3644" y="10847"/>
                      <a:pt x="3679" y="10882"/>
                      <a:pt x="3691" y="10906"/>
                    </a:cubicBezTo>
                    <a:lnTo>
                      <a:pt x="3703" y="10930"/>
                    </a:lnTo>
                    <a:cubicBezTo>
                      <a:pt x="4763" y="12418"/>
                      <a:pt x="5680" y="13514"/>
                      <a:pt x="5680" y="13514"/>
                    </a:cubicBezTo>
                    <a:cubicBezTo>
                      <a:pt x="5680" y="13514"/>
                      <a:pt x="9204" y="12942"/>
                      <a:pt x="10930" y="11180"/>
                    </a:cubicBezTo>
                    <a:cubicBezTo>
                      <a:pt x="10930" y="11180"/>
                      <a:pt x="11121" y="10335"/>
                      <a:pt x="11347" y="9144"/>
                    </a:cubicBezTo>
                    <a:lnTo>
                      <a:pt x="11347" y="9144"/>
                    </a:lnTo>
                    <a:cubicBezTo>
                      <a:pt x="10347" y="9347"/>
                      <a:pt x="9216" y="9561"/>
                      <a:pt x="8061" y="9811"/>
                    </a:cubicBezTo>
                    <a:cubicBezTo>
                      <a:pt x="8006" y="9821"/>
                      <a:pt x="7952" y="9826"/>
                      <a:pt x="7899" y="9826"/>
                    </a:cubicBezTo>
                    <a:cubicBezTo>
                      <a:pt x="7292" y="9826"/>
                      <a:pt x="6874" y="9165"/>
                      <a:pt x="7192" y="8585"/>
                    </a:cubicBezTo>
                    <a:cubicBezTo>
                      <a:pt x="7608" y="7823"/>
                      <a:pt x="7763" y="6930"/>
                      <a:pt x="7799" y="5906"/>
                    </a:cubicBezTo>
                    <a:cubicBezTo>
                      <a:pt x="7882" y="3048"/>
                      <a:pt x="5918" y="441"/>
                      <a:pt x="5918" y="441"/>
                    </a:cubicBezTo>
                    <a:lnTo>
                      <a:pt x="5442" y="0"/>
                    </a:lnTo>
                    <a:close/>
                  </a:path>
                </a:pathLst>
              </a:custGeom>
              <a:solidFill>
                <a:srgbClr val="7E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84"/>
              <p:cNvSpPr/>
              <p:nvPr/>
            </p:nvSpPr>
            <p:spPr>
              <a:xfrm>
                <a:off x="738475" y="2349525"/>
                <a:ext cx="1060275" cy="901925"/>
              </a:xfrm>
              <a:custGeom>
                <a:rect b="b" l="l" r="r" t="t"/>
                <a:pathLst>
                  <a:path extrusionOk="0" h="36077" w="42411">
                    <a:moveTo>
                      <a:pt x="7751" y="1"/>
                    </a:moveTo>
                    <a:lnTo>
                      <a:pt x="0" y="2144"/>
                    </a:lnTo>
                    <a:cubicBezTo>
                      <a:pt x="0" y="2144"/>
                      <a:pt x="1203" y="22587"/>
                      <a:pt x="5668" y="31707"/>
                    </a:cubicBezTo>
                    <a:cubicBezTo>
                      <a:pt x="6847" y="34088"/>
                      <a:pt x="8240" y="35719"/>
                      <a:pt x="9883" y="35969"/>
                    </a:cubicBezTo>
                    <a:cubicBezTo>
                      <a:pt x="9954" y="35969"/>
                      <a:pt x="10049" y="35981"/>
                      <a:pt x="10121" y="35993"/>
                    </a:cubicBezTo>
                    <a:cubicBezTo>
                      <a:pt x="10469" y="36050"/>
                      <a:pt x="10813" y="36077"/>
                      <a:pt x="11151" y="36077"/>
                    </a:cubicBezTo>
                    <a:cubicBezTo>
                      <a:pt x="11449" y="36077"/>
                      <a:pt x="11741" y="36056"/>
                      <a:pt x="12026" y="36017"/>
                    </a:cubicBezTo>
                    <a:cubicBezTo>
                      <a:pt x="15086" y="35838"/>
                      <a:pt x="36826" y="34493"/>
                      <a:pt x="42410" y="30897"/>
                    </a:cubicBezTo>
                    <a:cubicBezTo>
                      <a:pt x="42410" y="30897"/>
                      <a:pt x="41244" y="22372"/>
                      <a:pt x="40375" y="19455"/>
                    </a:cubicBezTo>
                    <a:cubicBezTo>
                      <a:pt x="39505" y="16550"/>
                      <a:pt x="38100" y="12645"/>
                      <a:pt x="38100" y="12645"/>
                    </a:cubicBezTo>
                    <a:lnTo>
                      <a:pt x="35898" y="13466"/>
                    </a:lnTo>
                    <a:lnTo>
                      <a:pt x="15252" y="21194"/>
                    </a:lnTo>
                    <a:cubicBezTo>
                      <a:pt x="11895" y="11609"/>
                      <a:pt x="7751" y="1"/>
                      <a:pt x="7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84"/>
              <p:cNvSpPr/>
              <p:nvPr/>
            </p:nvSpPr>
            <p:spPr>
              <a:xfrm>
                <a:off x="738175" y="2349225"/>
                <a:ext cx="952525" cy="529850"/>
              </a:xfrm>
              <a:custGeom>
                <a:rect b="b" l="l" r="r" t="t"/>
                <a:pathLst>
                  <a:path extrusionOk="0" fill="none" h="21194" w="38101">
                    <a:moveTo>
                      <a:pt x="1" y="2144"/>
                    </a:moveTo>
                    <a:lnTo>
                      <a:pt x="7751" y="1"/>
                    </a:lnTo>
                    <a:cubicBezTo>
                      <a:pt x="7751" y="1"/>
                      <a:pt x="11895" y="11609"/>
                      <a:pt x="15252" y="21194"/>
                    </a:cubicBezTo>
                    <a:lnTo>
                      <a:pt x="35898" y="13467"/>
                    </a:lnTo>
                    <a:lnTo>
                      <a:pt x="38101" y="12645"/>
                    </a:lnTo>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84"/>
              <p:cNvSpPr/>
              <p:nvPr/>
            </p:nvSpPr>
            <p:spPr>
              <a:xfrm>
                <a:off x="632200" y="2082825"/>
                <a:ext cx="193500" cy="248875"/>
              </a:xfrm>
              <a:custGeom>
                <a:rect b="b" l="l" r="r" t="t"/>
                <a:pathLst>
                  <a:path extrusionOk="0" h="9955" w="7740">
                    <a:moveTo>
                      <a:pt x="5990" y="560"/>
                    </a:moveTo>
                    <a:cubicBezTo>
                      <a:pt x="5990" y="560"/>
                      <a:pt x="7740" y="4727"/>
                      <a:pt x="7395" y="6097"/>
                    </a:cubicBezTo>
                    <a:cubicBezTo>
                      <a:pt x="7073" y="7466"/>
                      <a:pt x="5025" y="3572"/>
                      <a:pt x="5025" y="3572"/>
                    </a:cubicBezTo>
                    <a:cubicBezTo>
                      <a:pt x="5025" y="3572"/>
                      <a:pt x="6764" y="6609"/>
                      <a:pt x="6192" y="7442"/>
                    </a:cubicBezTo>
                    <a:cubicBezTo>
                      <a:pt x="5621" y="8275"/>
                      <a:pt x="3335" y="4442"/>
                      <a:pt x="3335" y="4442"/>
                    </a:cubicBezTo>
                    <a:cubicBezTo>
                      <a:pt x="3335" y="4442"/>
                      <a:pt x="5263" y="7894"/>
                      <a:pt x="4287" y="8406"/>
                    </a:cubicBezTo>
                    <a:cubicBezTo>
                      <a:pt x="3358" y="8883"/>
                      <a:pt x="2096" y="5549"/>
                      <a:pt x="2096" y="5549"/>
                    </a:cubicBezTo>
                    <a:cubicBezTo>
                      <a:pt x="2096" y="5549"/>
                      <a:pt x="3049" y="8406"/>
                      <a:pt x="2573" y="9049"/>
                    </a:cubicBezTo>
                    <a:cubicBezTo>
                      <a:pt x="1906" y="9954"/>
                      <a:pt x="1" y="5299"/>
                      <a:pt x="251" y="3930"/>
                    </a:cubicBezTo>
                    <a:cubicBezTo>
                      <a:pt x="537" y="2572"/>
                      <a:pt x="2668" y="1"/>
                      <a:pt x="5990" y="560"/>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84"/>
              <p:cNvSpPr/>
              <p:nvPr/>
            </p:nvSpPr>
            <p:spPr>
              <a:xfrm>
                <a:off x="880150" y="2665625"/>
                <a:ext cx="918600" cy="585825"/>
              </a:xfrm>
              <a:custGeom>
                <a:rect b="b" l="l" r="r" t="t"/>
                <a:pathLst>
                  <a:path extrusionOk="0" h="23433" w="36744">
                    <a:moveTo>
                      <a:pt x="32457" y="1"/>
                    </a:moveTo>
                    <a:lnTo>
                      <a:pt x="30243" y="822"/>
                    </a:lnTo>
                    <a:cubicBezTo>
                      <a:pt x="29647" y="3978"/>
                      <a:pt x="27111" y="14848"/>
                      <a:pt x="19456" y="18539"/>
                    </a:cubicBezTo>
                    <a:cubicBezTo>
                      <a:pt x="16848" y="19777"/>
                      <a:pt x="13907" y="20289"/>
                      <a:pt x="11014" y="20372"/>
                    </a:cubicBezTo>
                    <a:cubicBezTo>
                      <a:pt x="10692" y="20382"/>
                      <a:pt x="10371" y="20387"/>
                      <a:pt x="10050" y="20387"/>
                    </a:cubicBezTo>
                    <a:cubicBezTo>
                      <a:pt x="8394" y="20387"/>
                      <a:pt x="6772" y="20262"/>
                      <a:pt x="5275" y="20063"/>
                    </a:cubicBezTo>
                    <a:cubicBezTo>
                      <a:pt x="3239" y="19801"/>
                      <a:pt x="1406" y="19420"/>
                      <a:pt x="1" y="19063"/>
                    </a:cubicBezTo>
                    <a:lnTo>
                      <a:pt x="1" y="19063"/>
                    </a:lnTo>
                    <a:cubicBezTo>
                      <a:pt x="1180" y="21444"/>
                      <a:pt x="2573" y="23075"/>
                      <a:pt x="4216" y="23325"/>
                    </a:cubicBezTo>
                    <a:cubicBezTo>
                      <a:pt x="4287" y="23325"/>
                      <a:pt x="4382" y="23337"/>
                      <a:pt x="4454" y="23349"/>
                    </a:cubicBezTo>
                    <a:cubicBezTo>
                      <a:pt x="4802" y="23406"/>
                      <a:pt x="5146" y="23433"/>
                      <a:pt x="5484" y="23433"/>
                    </a:cubicBezTo>
                    <a:cubicBezTo>
                      <a:pt x="5782" y="23433"/>
                      <a:pt x="6074" y="23412"/>
                      <a:pt x="6359" y="23373"/>
                    </a:cubicBezTo>
                    <a:cubicBezTo>
                      <a:pt x="9419" y="23194"/>
                      <a:pt x="31159" y="21849"/>
                      <a:pt x="36743" y="18253"/>
                    </a:cubicBezTo>
                    <a:cubicBezTo>
                      <a:pt x="36743" y="18253"/>
                      <a:pt x="35577" y="9728"/>
                      <a:pt x="34731" y="6811"/>
                    </a:cubicBezTo>
                    <a:cubicBezTo>
                      <a:pt x="33850" y="3906"/>
                      <a:pt x="32457" y="1"/>
                      <a:pt x="32457" y="1"/>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84"/>
              <p:cNvSpPr/>
              <p:nvPr/>
            </p:nvSpPr>
            <p:spPr>
              <a:xfrm>
                <a:off x="1617150" y="2613850"/>
                <a:ext cx="1035275" cy="1663625"/>
              </a:xfrm>
              <a:custGeom>
                <a:rect b="b" l="l" r="r" t="t"/>
                <a:pathLst>
                  <a:path extrusionOk="0" h="66545" w="41411">
                    <a:moveTo>
                      <a:pt x="20003" y="0"/>
                    </a:moveTo>
                    <a:cubicBezTo>
                      <a:pt x="6871" y="0"/>
                      <a:pt x="2775" y="2143"/>
                      <a:pt x="2775" y="2143"/>
                    </a:cubicBezTo>
                    <a:cubicBezTo>
                      <a:pt x="1501" y="19526"/>
                      <a:pt x="1" y="66544"/>
                      <a:pt x="1" y="66544"/>
                    </a:cubicBezTo>
                    <a:lnTo>
                      <a:pt x="41411" y="66544"/>
                    </a:lnTo>
                    <a:cubicBezTo>
                      <a:pt x="41411" y="51733"/>
                      <a:pt x="37124" y="2155"/>
                      <a:pt x="37124" y="2155"/>
                    </a:cubicBezTo>
                    <a:cubicBezTo>
                      <a:pt x="37124" y="2155"/>
                      <a:pt x="31909" y="12"/>
                      <a:pt x="20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84"/>
              <p:cNvSpPr/>
              <p:nvPr/>
            </p:nvSpPr>
            <p:spPr>
              <a:xfrm>
                <a:off x="1617150" y="2614150"/>
                <a:ext cx="500100" cy="1663325"/>
              </a:xfrm>
              <a:custGeom>
                <a:rect b="b" l="l" r="r" t="t"/>
                <a:pathLst>
                  <a:path extrusionOk="0" fill="none" h="66533" w="20004">
                    <a:moveTo>
                      <a:pt x="1" y="66532"/>
                    </a:moveTo>
                    <a:cubicBezTo>
                      <a:pt x="1" y="66532"/>
                      <a:pt x="1501" y="19526"/>
                      <a:pt x="2775" y="2143"/>
                    </a:cubicBezTo>
                    <a:cubicBezTo>
                      <a:pt x="2775" y="2143"/>
                      <a:pt x="6871" y="0"/>
                      <a:pt x="20003" y="0"/>
                    </a:cubicBezTo>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84"/>
              <p:cNvSpPr/>
              <p:nvPr/>
            </p:nvSpPr>
            <p:spPr>
              <a:xfrm>
                <a:off x="2970900" y="2840650"/>
                <a:ext cx="306000" cy="263750"/>
              </a:xfrm>
              <a:custGeom>
                <a:rect b="b" l="l" r="r" t="t"/>
                <a:pathLst>
                  <a:path extrusionOk="0" h="10550" w="12240">
                    <a:moveTo>
                      <a:pt x="12240" y="1"/>
                    </a:moveTo>
                    <a:lnTo>
                      <a:pt x="12240" y="1"/>
                    </a:lnTo>
                    <a:cubicBezTo>
                      <a:pt x="10740" y="1168"/>
                      <a:pt x="8311" y="2906"/>
                      <a:pt x="6537" y="3227"/>
                    </a:cubicBezTo>
                    <a:cubicBezTo>
                      <a:pt x="6290" y="3275"/>
                      <a:pt x="6056" y="3297"/>
                      <a:pt x="5833" y="3297"/>
                    </a:cubicBezTo>
                    <a:cubicBezTo>
                      <a:pt x="4664" y="3297"/>
                      <a:pt x="3809" y="2702"/>
                      <a:pt x="3239" y="2132"/>
                    </a:cubicBezTo>
                    <a:cubicBezTo>
                      <a:pt x="2132" y="4192"/>
                      <a:pt x="738" y="6990"/>
                      <a:pt x="0" y="8442"/>
                    </a:cubicBezTo>
                    <a:cubicBezTo>
                      <a:pt x="215" y="8942"/>
                      <a:pt x="405" y="9419"/>
                      <a:pt x="524" y="9704"/>
                    </a:cubicBezTo>
                    <a:cubicBezTo>
                      <a:pt x="1667" y="10049"/>
                      <a:pt x="3602" y="10549"/>
                      <a:pt x="5092" y="10549"/>
                    </a:cubicBezTo>
                    <a:cubicBezTo>
                      <a:pt x="5402" y="10549"/>
                      <a:pt x="5693" y="10528"/>
                      <a:pt x="5953" y="10478"/>
                    </a:cubicBezTo>
                    <a:lnTo>
                      <a:pt x="7596" y="4192"/>
                    </a:lnTo>
                    <a:cubicBezTo>
                      <a:pt x="7596" y="4192"/>
                      <a:pt x="10287" y="2227"/>
                      <a:pt x="12240" y="1"/>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84"/>
              <p:cNvSpPr/>
              <p:nvPr/>
            </p:nvSpPr>
            <p:spPr>
              <a:xfrm>
                <a:off x="2722350" y="2958525"/>
                <a:ext cx="452475" cy="901675"/>
              </a:xfrm>
              <a:custGeom>
                <a:rect b="b" l="l" r="r" t="t"/>
                <a:pathLst>
                  <a:path extrusionOk="0" h="36067" w="18099">
                    <a:moveTo>
                      <a:pt x="10347" y="1"/>
                    </a:moveTo>
                    <a:cubicBezTo>
                      <a:pt x="10347" y="1"/>
                      <a:pt x="6216" y="11609"/>
                      <a:pt x="2846" y="21194"/>
                    </a:cubicBezTo>
                    <a:cubicBezTo>
                      <a:pt x="2084" y="23361"/>
                      <a:pt x="1358" y="25420"/>
                      <a:pt x="739" y="27218"/>
                    </a:cubicBezTo>
                    <a:cubicBezTo>
                      <a:pt x="1" y="29302"/>
                      <a:pt x="358" y="31385"/>
                      <a:pt x="1417" y="33017"/>
                    </a:cubicBezTo>
                    <a:cubicBezTo>
                      <a:pt x="2429" y="34588"/>
                      <a:pt x="4096" y="35731"/>
                      <a:pt x="6061" y="36005"/>
                    </a:cubicBezTo>
                    <a:cubicBezTo>
                      <a:pt x="6354" y="36045"/>
                      <a:pt x="6656" y="36066"/>
                      <a:pt x="6964" y="36066"/>
                    </a:cubicBezTo>
                    <a:cubicBezTo>
                      <a:pt x="7292" y="36066"/>
                      <a:pt x="7627" y="36042"/>
                      <a:pt x="7966" y="35993"/>
                    </a:cubicBezTo>
                    <a:cubicBezTo>
                      <a:pt x="8037" y="35969"/>
                      <a:pt x="8133" y="35957"/>
                      <a:pt x="8204" y="35957"/>
                    </a:cubicBezTo>
                    <a:cubicBezTo>
                      <a:pt x="9859" y="35707"/>
                      <a:pt x="11240" y="34076"/>
                      <a:pt x="12419" y="31695"/>
                    </a:cubicBezTo>
                    <a:cubicBezTo>
                      <a:pt x="16884" y="22575"/>
                      <a:pt x="18098" y="2132"/>
                      <a:pt x="18098" y="2132"/>
                    </a:cubicBezTo>
                    <a:lnTo>
                      <a:pt x="103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84"/>
              <p:cNvSpPr/>
              <p:nvPr/>
            </p:nvSpPr>
            <p:spPr>
              <a:xfrm>
                <a:off x="2793500" y="2958525"/>
                <a:ext cx="381325" cy="529850"/>
              </a:xfrm>
              <a:custGeom>
                <a:rect b="b" l="l" r="r" t="t"/>
                <a:pathLst>
                  <a:path extrusionOk="0" h="21194" w="15253">
                    <a:moveTo>
                      <a:pt x="7501" y="1"/>
                    </a:moveTo>
                    <a:cubicBezTo>
                      <a:pt x="7501" y="1"/>
                      <a:pt x="3370" y="11609"/>
                      <a:pt x="0" y="21194"/>
                    </a:cubicBezTo>
                    <a:lnTo>
                      <a:pt x="15252" y="2132"/>
                    </a:lnTo>
                    <a:lnTo>
                      <a:pt x="7501" y="1"/>
                    </a:ln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84"/>
              <p:cNvSpPr/>
              <p:nvPr/>
            </p:nvSpPr>
            <p:spPr>
              <a:xfrm>
                <a:off x="2016025" y="2309950"/>
                <a:ext cx="224750" cy="612875"/>
              </a:xfrm>
              <a:custGeom>
                <a:rect b="b" l="l" r="r" t="t"/>
                <a:pathLst>
                  <a:path extrusionOk="0" h="24515" w="8990">
                    <a:moveTo>
                      <a:pt x="8989" y="0"/>
                    </a:moveTo>
                    <a:lnTo>
                      <a:pt x="8989" y="13871"/>
                    </a:lnTo>
                    <a:cubicBezTo>
                      <a:pt x="8989" y="16002"/>
                      <a:pt x="7501" y="17788"/>
                      <a:pt x="5501" y="18252"/>
                    </a:cubicBezTo>
                    <a:lnTo>
                      <a:pt x="4489" y="24515"/>
                    </a:lnTo>
                    <a:lnTo>
                      <a:pt x="3477" y="18252"/>
                    </a:lnTo>
                    <a:cubicBezTo>
                      <a:pt x="1488" y="17788"/>
                      <a:pt x="0" y="16014"/>
                      <a:pt x="0" y="13871"/>
                    </a:cubicBezTo>
                    <a:lnTo>
                      <a:pt x="0" y="0"/>
                    </a:ln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84"/>
              <p:cNvSpPr/>
              <p:nvPr/>
            </p:nvSpPr>
            <p:spPr>
              <a:xfrm>
                <a:off x="2016300" y="2309950"/>
                <a:ext cx="224475" cy="287250"/>
              </a:xfrm>
              <a:custGeom>
                <a:rect b="b" l="l" r="r" t="t"/>
                <a:pathLst>
                  <a:path extrusionOk="0" h="11490" w="8979">
                    <a:moveTo>
                      <a:pt x="1" y="0"/>
                    </a:moveTo>
                    <a:lnTo>
                      <a:pt x="1" y="11490"/>
                    </a:lnTo>
                    <a:cubicBezTo>
                      <a:pt x="4359" y="11490"/>
                      <a:pt x="7169" y="9668"/>
                      <a:pt x="8978" y="7227"/>
                    </a:cubicBezTo>
                    <a:lnTo>
                      <a:pt x="8978" y="0"/>
                    </a:ln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84"/>
              <p:cNvSpPr/>
              <p:nvPr/>
            </p:nvSpPr>
            <p:spPr>
              <a:xfrm>
                <a:off x="1729675" y="1892325"/>
                <a:ext cx="583125" cy="652200"/>
              </a:xfrm>
              <a:custGeom>
                <a:rect b="b" l="l" r="r" t="t"/>
                <a:pathLst>
                  <a:path extrusionOk="0" h="26088" w="23325">
                    <a:moveTo>
                      <a:pt x="2405" y="6799"/>
                    </a:moveTo>
                    <a:cubicBezTo>
                      <a:pt x="2405" y="6799"/>
                      <a:pt x="0" y="24587"/>
                      <a:pt x="10240" y="25337"/>
                    </a:cubicBezTo>
                    <a:cubicBezTo>
                      <a:pt x="20479" y="26087"/>
                      <a:pt x="23027" y="17348"/>
                      <a:pt x="23325" y="12407"/>
                    </a:cubicBezTo>
                    <a:cubicBezTo>
                      <a:pt x="23325" y="12407"/>
                      <a:pt x="21229" y="12478"/>
                      <a:pt x="19812" y="10680"/>
                    </a:cubicBezTo>
                    <a:cubicBezTo>
                      <a:pt x="18395" y="8883"/>
                      <a:pt x="19074" y="3203"/>
                      <a:pt x="19074" y="3203"/>
                    </a:cubicBezTo>
                    <a:cubicBezTo>
                      <a:pt x="19074" y="3203"/>
                      <a:pt x="6215" y="1"/>
                      <a:pt x="2405" y="6799"/>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84"/>
              <p:cNvSpPr/>
              <p:nvPr/>
            </p:nvSpPr>
            <p:spPr>
              <a:xfrm>
                <a:off x="1870750" y="2352500"/>
                <a:ext cx="187550" cy="65075"/>
              </a:xfrm>
              <a:custGeom>
                <a:rect b="b" l="l" r="r" t="t"/>
                <a:pathLst>
                  <a:path extrusionOk="0" h="2603" w="7502">
                    <a:moveTo>
                      <a:pt x="7502" y="1"/>
                    </a:moveTo>
                    <a:lnTo>
                      <a:pt x="1" y="203"/>
                    </a:lnTo>
                    <a:cubicBezTo>
                      <a:pt x="1" y="203"/>
                      <a:pt x="953" y="2322"/>
                      <a:pt x="3489" y="2584"/>
                    </a:cubicBezTo>
                    <a:cubicBezTo>
                      <a:pt x="3604" y="2597"/>
                      <a:pt x="3717" y="2603"/>
                      <a:pt x="3828" y="2603"/>
                    </a:cubicBezTo>
                    <a:cubicBezTo>
                      <a:pt x="6136" y="2603"/>
                      <a:pt x="7502" y="1"/>
                      <a:pt x="75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84"/>
              <p:cNvSpPr/>
              <p:nvPr/>
            </p:nvSpPr>
            <p:spPr>
              <a:xfrm>
                <a:off x="2101750" y="2060500"/>
                <a:ext cx="247075" cy="189625"/>
              </a:xfrm>
              <a:custGeom>
                <a:rect b="b" l="l" r="r" t="t"/>
                <a:pathLst>
                  <a:path extrusionOk="0" h="7585" w="9883">
                    <a:moveTo>
                      <a:pt x="2191" y="1"/>
                    </a:moveTo>
                    <a:cubicBezTo>
                      <a:pt x="2191" y="1"/>
                      <a:pt x="6227" y="691"/>
                      <a:pt x="9882" y="3299"/>
                    </a:cubicBezTo>
                    <a:lnTo>
                      <a:pt x="9466" y="6144"/>
                    </a:lnTo>
                    <a:cubicBezTo>
                      <a:pt x="9466" y="6144"/>
                      <a:pt x="4870" y="6811"/>
                      <a:pt x="1512" y="7585"/>
                    </a:cubicBezTo>
                    <a:cubicBezTo>
                      <a:pt x="1476" y="7585"/>
                      <a:pt x="0" y="2394"/>
                      <a:pt x="2191" y="1"/>
                    </a:cubicBezTo>
                    <a:close/>
                  </a:path>
                </a:pathLst>
              </a:custGeom>
              <a:solidFill>
                <a:srgbClr val="2D1B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84"/>
              <p:cNvSpPr/>
              <p:nvPr/>
            </p:nvSpPr>
            <p:spPr>
              <a:xfrm>
                <a:off x="1781175" y="2017925"/>
                <a:ext cx="400350" cy="266725"/>
              </a:xfrm>
              <a:custGeom>
                <a:rect b="b" l="l" r="r" t="t"/>
                <a:pathLst>
                  <a:path extrusionOk="0" h="10669" w="16014">
                    <a:moveTo>
                      <a:pt x="13752" y="10669"/>
                    </a:moveTo>
                    <a:lnTo>
                      <a:pt x="2262" y="10669"/>
                    </a:lnTo>
                    <a:cubicBezTo>
                      <a:pt x="1012" y="10669"/>
                      <a:pt x="0" y="9657"/>
                      <a:pt x="0" y="8407"/>
                    </a:cubicBezTo>
                    <a:lnTo>
                      <a:pt x="0" y="2263"/>
                    </a:lnTo>
                    <a:cubicBezTo>
                      <a:pt x="0" y="1013"/>
                      <a:pt x="1012" y="1"/>
                      <a:pt x="2262" y="1"/>
                    </a:cubicBezTo>
                    <a:lnTo>
                      <a:pt x="13752" y="1"/>
                    </a:lnTo>
                    <a:cubicBezTo>
                      <a:pt x="15002" y="1"/>
                      <a:pt x="16014" y="1013"/>
                      <a:pt x="16014" y="2263"/>
                    </a:cubicBezTo>
                    <a:lnTo>
                      <a:pt x="16014" y="8431"/>
                    </a:lnTo>
                    <a:cubicBezTo>
                      <a:pt x="16002" y="9681"/>
                      <a:pt x="14990" y="10669"/>
                      <a:pt x="13752" y="106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84"/>
              <p:cNvSpPr/>
              <p:nvPr/>
            </p:nvSpPr>
            <p:spPr>
              <a:xfrm>
                <a:off x="1718350" y="2017925"/>
                <a:ext cx="400375" cy="266725"/>
              </a:xfrm>
              <a:custGeom>
                <a:rect b="b" l="l" r="r" t="t"/>
                <a:pathLst>
                  <a:path extrusionOk="0" h="10669" w="16015">
                    <a:moveTo>
                      <a:pt x="13753" y="10669"/>
                    </a:moveTo>
                    <a:lnTo>
                      <a:pt x="2263" y="10669"/>
                    </a:lnTo>
                    <a:cubicBezTo>
                      <a:pt x="1013" y="10669"/>
                      <a:pt x="1" y="9657"/>
                      <a:pt x="1" y="8407"/>
                    </a:cubicBezTo>
                    <a:lnTo>
                      <a:pt x="1" y="2263"/>
                    </a:lnTo>
                    <a:cubicBezTo>
                      <a:pt x="1" y="1013"/>
                      <a:pt x="1013" y="1"/>
                      <a:pt x="2263" y="1"/>
                    </a:cubicBezTo>
                    <a:lnTo>
                      <a:pt x="13753" y="1"/>
                    </a:lnTo>
                    <a:cubicBezTo>
                      <a:pt x="15003" y="1"/>
                      <a:pt x="16015" y="1013"/>
                      <a:pt x="16015" y="2263"/>
                    </a:cubicBezTo>
                    <a:lnTo>
                      <a:pt x="16015" y="8431"/>
                    </a:lnTo>
                    <a:cubicBezTo>
                      <a:pt x="16015" y="9681"/>
                      <a:pt x="15003" y="10669"/>
                      <a:pt x="13753" y="10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84"/>
              <p:cNvSpPr/>
              <p:nvPr/>
            </p:nvSpPr>
            <p:spPr>
              <a:xfrm>
                <a:off x="1727875" y="2027450"/>
                <a:ext cx="381025" cy="247975"/>
              </a:xfrm>
              <a:custGeom>
                <a:rect b="b" l="l" r="r" t="t"/>
                <a:pathLst>
                  <a:path extrusionOk="0" h="9919" w="15241">
                    <a:moveTo>
                      <a:pt x="1882" y="9919"/>
                    </a:moveTo>
                    <a:cubicBezTo>
                      <a:pt x="834" y="9919"/>
                      <a:pt x="1" y="9074"/>
                      <a:pt x="1" y="8050"/>
                    </a:cubicBezTo>
                    <a:lnTo>
                      <a:pt x="1" y="1882"/>
                    </a:lnTo>
                    <a:cubicBezTo>
                      <a:pt x="1" y="846"/>
                      <a:pt x="846" y="1"/>
                      <a:pt x="1882" y="1"/>
                    </a:cubicBezTo>
                    <a:lnTo>
                      <a:pt x="13372" y="1"/>
                    </a:lnTo>
                    <a:cubicBezTo>
                      <a:pt x="14407" y="1"/>
                      <a:pt x="15241" y="858"/>
                      <a:pt x="15241" y="1882"/>
                    </a:cubicBezTo>
                    <a:lnTo>
                      <a:pt x="15241" y="8050"/>
                    </a:lnTo>
                    <a:cubicBezTo>
                      <a:pt x="15241" y="9085"/>
                      <a:pt x="14395" y="9919"/>
                      <a:pt x="13372" y="991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84"/>
              <p:cNvSpPr/>
              <p:nvPr/>
            </p:nvSpPr>
            <p:spPr>
              <a:xfrm>
                <a:off x="2260100" y="2096350"/>
                <a:ext cx="177825" cy="212850"/>
              </a:xfrm>
              <a:custGeom>
                <a:rect b="b" l="l" r="r" t="t"/>
                <a:pathLst>
                  <a:path extrusionOk="0" h="8514" w="7113">
                    <a:moveTo>
                      <a:pt x="3868" y="0"/>
                    </a:moveTo>
                    <a:cubicBezTo>
                      <a:pt x="568" y="0"/>
                      <a:pt x="48" y="4424"/>
                      <a:pt x="48" y="4424"/>
                    </a:cubicBezTo>
                    <a:cubicBezTo>
                      <a:pt x="0" y="6699"/>
                      <a:pt x="810" y="8473"/>
                      <a:pt x="810" y="8473"/>
                    </a:cubicBezTo>
                    <a:cubicBezTo>
                      <a:pt x="1031" y="8500"/>
                      <a:pt x="1244" y="8513"/>
                      <a:pt x="1450" y="8513"/>
                    </a:cubicBezTo>
                    <a:cubicBezTo>
                      <a:pt x="6574" y="8513"/>
                      <a:pt x="7112" y="294"/>
                      <a:pt x="4251" y="19"/>
                    </a:cubicBezTo>
                    <a:cubicBezTo>
                      <a:pt x="4119" y="6"/>
                      <a:pt x="3991" y="0"/>
                      <a:pt x="3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84"/>
              <p:cNvSpPr/>
              <p:nvPr/>
            </p:nvSpPr>
            <p:spPr>
              <a:xfrm>
                <a:off x="1969275" y="2239100"/>
                <a:ext cx="362275" cy="227125"/>
              </a:xfrm>
              <a:custGeom>
                <a:rect b="b" l="l" r="r" t="t"/>
                <a:pathLst>
                  <a:path extrusionOk="0" h="9085" w="14491">
                    <a:moveTo>
                      <a:pt x="453" y="9085"/>
                    </a:moveTo>
                    <a:lnTo>
                      <a:pt x="1" y="9085"/>
                    </a:lnTo>
                    <a:lnTo>
                      <a:pt x="25" y="8287"/>
                    </a:lnTo>
                    <a:lnTo>
                      <a:pt x="441" y="8287"/>
                    </a:lnTo>
                    <a:cubicBezTo>
                      <a:pt x="10050" y="8287"/>
                      <a:pt x="13717" y="84"/>
                      <a:pt x="13752" y="0"/>
                    </a:cubicBezTo>
                    <a:lnTo>
                      <a:pt x="14491" y="310"/>
                    </a:lnTo>
                    <a:cubicBezTo>
                      <a:pt x="14467" y="393"/>
                      <a:pt x="10621" y="9085"/>
                      <a:pt x="453" y="90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84"/>
              <p:cNvSpPr/>
              <p:nvPr/>
            </p:nvSpPr>
            <p:spPr>
              <a:xfrm>
                <a:off x="2208600" y="2053050"/>
                <a:ext cx="258675" cy="283400"/>
              </a:xfrm>
              <a:custGeom>
                <a:rect b="b" l="l" r="r" t="t"/>
                <a:pathLst>
                  <a:path extrusionOk="0" h="11336" w="10347">
                    <a:moveTo>
                      <a:pt x="9442" y="7097"/>
                    </a:moveTo>
                    <a:cubicBezTo>
                      <a:pt x="8525" y="9788"/>
                      <a:pt x="5894" y="11336"/>
                      <a:pt x="3525" y="10550"/>
                    </a:cubicBezTo>
                    <a:cubicBezTo>
                      <a:pt x="1179" y="9752"/>
                      <a:pt x="0" y="6930"/>
                      <a:pt x="893" y="4240"/>
                    </a:cubicBezTo>
                    <a:cubicBezTo>
                      <a:pt x="1798" y="1549"/>
                      <a:pt x="4430" y="1"/>
                      <a:pt x="6799" y="787"/>
                    </a:cubicBezTo>
                    <a:cubicBezTo>
                      <a:pt x="9168" y="1573"/>
                      <a:pt x="10347" y="4406"/>
                      <a:pt x="9442" y="70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84"/>
              <p:cNvSpPr/>
              <p:nvPr/>
            </p:nvSpPr>
            <p:spPr>
              <a:xfrm>
                <a:off x="2271400" y="2108725"/>
                <a:ext cx="165825" cy="181900"/>
              </a:xfrm>
              <a:custGeom>
                <a:rect b="b" l="l" r="r" t="t"/>
                <a:pathLst>
                  <a:path extrusionOk="0" h="7276" w="6633">
                    <a:moveTo>
                      <a:pt x="6049" y="4560"/>
                    </a:moveTo>
                    <a:cubicBezTo>
                      <a:pt x="5466" y="6287"/>
                      <a:pt x="3775" y="7275"/>
                      <a:pt x="2263" y="6775"/>
                    </a:cubicBezTo>
                    <a:cubicBezTo>
                      <a:pt x="763" y="6263"/>
                      <a:pt x="1" y="4453"/>
                      <a:pt x="584" y="2727"/>
                    </a:cubicBezTo>
                    <a:cubicBezTo>
                      <a:pt x="1167" y="1001"/>
                      <a:pt x="2858" y="0"/>
                      <a:pt x="4370" y="512"/>
                    </a:cubicBezTo>
                    <a:cubicBezTo>
                      <a:pt x="5870" y="1012"/>
                      <a:pt x="6632" y="2834"/>
                      <a:pt x="6049" y="45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84"/>
              <p:cNvSpPr/>
              <p:nvPr/>
            </p:nvSpPr>
            <p:spPr>
              <a:xfrm>
                <a:off x="1921350" y="2424525"/>
                <a:ext cx="103025" cy="58975"/>
              </a:xfrm>
              <a:custGeom>
                <a:rect b="b" l="l" r="r" t="t"/>
                <a:pathLst>
                  <a:path extrusionOk="0" h="2359" w="4121">
                    <a:moveTo>
                      <a:pt x="2954" y="2358"/>
                    </a:moveTo>
                    <a:lnTo>
                      <a:pt x="1180" y="2358"/>
                    </a:lnTo>
                    <a:cubicBezTo>
                      <a:pt x="525" y="2358"/>
                      <a:pt x="1" y="1834"/>
                      <a:pt x="1" y="1180"/>
                    </a:cubicBezTo>
                    <a:lnTo>
                      <a:pt x="1" y="1180"/>
                    </a:lnTo>
                    <a:cubicBezTo>
                      <a:pt x="1" y="525"/>
                      <a:pt x="525" y="1"/>
                      <a:pt x="1180" y="1"/>
                    </a:cubicBezTo>
                    <a:lnTo>
                      <a:pt x="2954" y="1"/>
                    </a:lnTo>
                    <a:cubicBezTo>
                      <a:pt x="3608" y="1"/>
                      <a:pt x="4120" y="525"/>
                      <a:pt x="4120" y="1180"/>
                    </a:cubicBezTo>
                    <a:lnTo>
                      <a:pt x="4120" y="1180"/>
                    </a:lnTo>
                    <a:cubicBezTo>
                      <a:pt x="4120" y="1834"/>
                      <a:pt x="3608" y="2358"/>
                      <a:pt x="2954" y="2358"/>
                    </a:cubicBezTo>
                    <a:close/>
                  </a:path>
                </a:pathLst>
              </a:custGeom>
              <a:solidFill>
                <a:srgbClr val="AF93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84"/>
              <p:cNvSpPr/>
              <p:nvPr/>
            </p:nvSpPr>
            <p:spPr>
              <a:xfrm>
                <a:off x="1926125" y="2424525"/>
                <a:ext cx="98250" cy="58975"/>
              </a:xfrm>
              <a:custGeom>
                <a:rect b="b" l="l" r="r" t="t"/>
                <a:pathLst>
                  <a:path extrusionOk="0" h="2359" w="3930">
                    <a:moveTo>
                      <a:pt x="3929" y="1180"/>
                    </a:moveTo>
                    <a:cubicBezTo>
                      <a:pt x="3929" y="1513"/>
                      <a:pt x="3798" y="1811"/>
                      <a:pt x="3596" y="2013"/>
                    </a:cubicBezTo>
                    <a:cubicBezTo>
                      <a:pt x="3382" y="2227"/>
                      <a:pt x="3084" y="2358"/>
                      <a:pt x="2763" y="2358"/>
                    </a:cubicBezTo>
                    <a:lnTo>
                      <a:pt x="989" y="2358"/>
                    </a:lnTo>
                    <a:cubicBezTo>
                      <a:pt x="584" y="2358"/>
                      <a:pt x="227" y="2144"/>
                      <a:pt x="0" y="1834"/>
                    </a:cubicBezTo>
                    <a:cubicBezTo>
                      <a:pt x="60" y="1846"/>
                      <a:pt x="143" y="1846"/>
                      <a:pt x="203" y="1846"/>
                    </a:cubicBezTo>
                    <a:lnTo>
                      <a:pt x="1965" y="1846"/>
                    </a:lnTo>
                    <a:cubicBezTo>
                      <a:pt x="2298" y="1846"/>
                      <a:pt x="2596" y="1715"/>
                      <a:pt x="2798" y="1513"/>
                    </a:cubicBezTo>
                    <a:cubicBezTo>
                      <a:pt x="3013" y="1299"/>
                      <a:pt x="3144" y="1001"/>
                      <a:pt x="3144" y="680"/>
                    </a:cubicBezTo>
                    <a:cubicBezTo>
                      <a:pt x="3144" y="441"/>
                      <a:pt x="3072" y="203"/>
                      <a:pt x="2941" y="1"/>
                    </a:cubicBezTo>
                    <a:cubicBezTo>
                      <a:pt x="3501" y="108"/>
                      <a:pt x="3929" y="596"/>
                      <a:pt x="3929" y="118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84"/>
              <p:cNvSpPr/>
              <p:nvPr/>
            </p:nvSpPr>
            <p:spPr>
              <a:xfrm>
                <a:off x="2266350" y="2720100"/>
                <a:ext cx="58650" cy="256025"/>
              </a:xfrm>
              <a:custGeom>
                <a:rect b="b" l="l" r="r" t="t"/>
                <a:pathLst>
                  <a:path extrusionOk="0" h="10241" w="2346">
                    <a:moveTo>
                      <a:pt x="1739" y="10240"/>
                    </a:moveTo>
                    <a:lnTo>
                      <a:pt x="1500" y="10204"/>
                    </a:lnTo>
                    <a:cubicBezTo>
                      <a:pt x="2096" y="5847"/>
                      <a:pt x="12" y="132"/>
                      <a:pt x="0" y="72"/>
                    </a:cubicBezTo>
                    <a:lnTo>
                      <a:pt x="215" y="1"/>
                    </a:lnTo>
                    <a:cubicBezTo>
                      <a:pt x="250" y="60"/>
                      <a:pt x="2346" y="5823"/>
                      <a:pt x="1739" y="102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84"/>
              <p:cNvSpPr/>
              <p:nvPr/>
            </p:nvSpPr>
            <p:spPr>
              <a:xfrm>
                <a:off x="2271400" y="2940375"/>
                <a:ext cx="72950" cy="72950"/>
              </a:xfrm>
              <a:custGeom>
                <a:rect b="b" l="l" r="r" t="t"/>
                <a:pathLst>
                  <a:path extrusionOk="0" h="2918" w="2918">
                    <a:moveTo>
                      <a:pt x="2918" y="1453"/>
                    </a:moveTo>
                    <a:cubicBezTo>
                      <a:pt x="2918" y="2263"/>
                      <a:pt x="2263" y="2917"/>
                      <a:pt x="1465" y="2917"/>
                    </a:cubicBezTo>
                    <a:cubicBezTo>
                      <a:pt x="655" y="2917"/>
                      <a:pt x="1" y="2263"/>
                      <a:pt x="1" y="1453"/>
                    </a:cubicBezTo>
                    <a:cubicBezTo>
                      <a:pt x="1" y="655"/>
                      <a:pt x="655" y="0"/>
                      <a:pt x="1465" y="0"/>
                    </a:cubicBezTo>
                    <a:cubicBezTo>
                      <a:pt x="2263" y="0"/>
                      <a:pt x="2918" y="655"/>
                      <a:pt x="2918" y="14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84"/>
              <p:cNvSpPr/>
              <p:nvPr/>
            </p:nvSpPr>
            <p:spPr>
              <a:xfrm>
                <a:off x="2274075" y="2942450"/>
                <a:ext cx="70275" cy="70875"/>
              </a:xfrm>
              <a:custGeom>
                <a:rect b="b" l="l" r="r" t="t"/>
                <a:pathLst>
                  <a:path extrusionOk="0" h="2835" w="2811">
                    <a:moveTo>
                      <a:pt x="2811" y="1370"/>
                    </a:moveTo>
                    <a:cubicBezTo>
                      <a:pt x="2811" y="2180"/>
                      <a:pt x="2156" y="2834"/>
                      <a:pt x="1358" y="2834"/>
                    </a:cubicBezTo>
                    <a:cubicBezTo>
                      <a:pt x="751" y="2834"/>
                      <a:pt x="215" y="2442"/>
                      <a:pt x="1" y="1906"/>
                    </a:cubicBezTo>
                    <a:cubicBezTo>
                      <a:pt x="251" y="2180"/>
                      <a:pt x="596" y="2334"/>
                      <a:pt x="989" y="2334"/>
                    </a:cubicBezTo>
                    <a:cubicBezTo>
                      <a:pt x="1727" y="2334"/>
                      <a:pt x="2322" y="1727"/>
                      <a:pt x="2322" y="1001"/>
                    </a:cubicBezTo>
                    <a:cubicBezTo>
                      <a:pt x="2322" y="608"/>
                      <a:pt x="2156" y="251"/>
                      <a:pt x="1894" y="1"/>
                    </a:cubicBezTo>
                    <a:cubicBezTo>
                      <a:pt x="2430" y="227"/>
                      <a:pt x="2811" y="763"/>
                      <a:pt x="2811" y="13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84"/>
              <p:cNvSpPr/>
              <p:nvPr/>
            </p:nvSpPr>
            <p:spPr>
              <a:xfrm>
                <a:off x="1925525" y="2719800"/>
                <a:ext cx="58375" cy="256325"/>
              </a:xfrm>
              <a:custGeom>
                <a:rect b="b" l="l" r="r" t="t"/>
                <a:pathLst>
                  <a:path extrusionOk="0" h="10253" w="2335">
                    <a:moveTo>
                      <a:pt x="596" y="10252"/>
                    </a:moveTo>
                    <a:cubicBezTo>
                      <a:pt x="1" y="5823"/>
                      <a:pt x="2096" y="48"/>
                      <a:pt x="2108" y="1"/>
                    </a:cubicBezTo>
                    <a:lnTo>
                      <a:pt x="2334" y="72"/>
                    </a:lnTo>
                    <a:cubicBezTo>
                      <a:pt x="2322" y="132"/>
                      <a:pt x="239" y="5847"/>
                      <a:pt x="834" y="102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84"/>
              <p:cNvSpPr/>
              <p:nvPr/>
            </p:nvSpPr>
            <p:spPr>
              <a:xfrm>
                <a:off x="1906175" y="2940375"/>
                <a:ext cx="72950" cy="72950"/>
              </a:xfrm>
              <a:custGeom>
                <a:rect b="b" l="l" r="r" t="t"/>
                <a:pathLst>
                  <a:path extrusionOk="0" h="2918" w="2918">
                    <a:moveTo>
                      <a:pt x="1" y="1453"/>
                    </a:moveTo>
                    <a:cubicBezTo>
                      <a:pt x="1" y="2263"/>
                      <a:pt x="655" y="2917"/>
                      <a:pt x="1453" y="2917"/>
                    </a:cubicBezTo>
                    <a:cubicBezTo>
                      <a:pt x="2263" y="2917"/>
                      <a:pt x="2918" y="2263"/>
                      <a:pt x="2918" y="1453"/>
                    </a:cubicBezTo>
                    <a:cubicBezTo>
                      <a:pt x="2918" y="655"/>
                      <a:pt x="2263" y="0"/>
                      <a:pt x="1453" y="0"/>
                    </a:cubicBezTo>
                    <a:cubicBezTo>
                      <a:pt x="655" y="0"/>
                      <a:pt x="1" y="655"/>
                      <a:pt x="1" y="14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84"/>
              <p:cNvSpPr/>
              <p:nvPr/>
            </p:nvSpPr>
            <p:spPr>
              <a:xfrm>
                <a:off x="1906175" y="2942450"/>
                <a:ext cx="70275" cy="70875"/>
              </a:xfrm>
              <a:custGeom>
                <a:rect b="b" l="l" r="r" t="t"/>
                <a:pathLst>
                  <a:path extrusionOk="0" h="2835" w="2811">
                    <a:moveTo>
                      <a:pt x="1" y="1370"/>
                    </a:moveTo>
                    <a:cubicBezTo>
                      <a:pt x="1" y="2180"/>
                      <a:pt x="655" y="2834"/>
                      <a:pt x="1453" y="2834"/>
                    </a:cubicBezTo>
                    <a:cubicBezTo>
                      <a:pt x="2072" y="2834"/>
                      <a:pt x="2608" y="2442"/>
                      <a:pt x="2811" y="1906"/>
                    </a:cubicBezTo>
                    <a:cubicBezTo>
                      <a:pt x="2560" y="2180"/>
                      <a:pt x="2215" y="2334"/>
                      <a:pt x="1834" y="2334"/>
                    </a:cubicBezTo>
                    <a:cubicBezTo>
                      <a:pt x="1084" y="2334"/>
                      <a:pt x="489" y="1727"/>
                      <a:pt x="489" y="1001"/>
                    </a:cubicBezTo>
                    <a:cubicBezTo>
                      <a:pt x="489" y="608"/>
                      <a:pt x="655" y="251"/>
                      <a:pt x="917" y="1"/>
                    </a:cubicBezTo>
                    <a:cubicBezTo>
                      <a:pt x="370" y="227"/>
                      <a:pt x="1" y="763"/>
                      <a:pt x="1" y="13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84"/>
              <p:cNvSpPr/>
              <p:nvPr/>
            </p:nvSpPr>
            <p:spPr>
              <a:xfrm>
                <a:off x="269675" y="1368750"/>
                <a:ext cx="1059075" cy="1058775"/>
              </a:xfrm>
              <a:custGeom>
                <a:rect b="b" l="l" r="r" t="t"/>
                <a:pathLst>
                  <a:path extrusionOk="0" h="42351" w="42363">
                    <a:moveTo>
                      <a:pt x="42363" y="21182"/>
                    </a:moveTo>
                    <a:cubicBezTo>
                      <a:pt x="42363" y="32874"/>
                      <a:pt x="32873" y="42351"/>
                      <a:pt x="21181" y="42351"/>
                    </a:cubicBezTo>
                    <a:cubicBezTo>
                      <a:pt x="9489" y="42351"/>
                      <a:pt x="0" y="32874"/>
                      <a:pt x="0" y="21182"/>
                    </a:cubicBezTo>
                    <a:cubicBezTo>
                      <a:pt x="0" y="9478"/>
                      <a:pt x="9489" y="1"/>
                      <a:pt x="21181" y="1"/>
                    </a:cubicBezTo>
                    <a:cubicBezTo>
                      <a:pt x="32873" y="1"/>
                      <a:pt x="42363" y="9478"/>
                      <a:pt x="42363" y="21182"/>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84"/>
              <p:cNvSpPr/>
              <p:nvPr/>
            </p:nvSpPr>
            <p:spPr>
              <a:xfrm>
                <a:off x="666450" y="1777500"/>
                <a:ext cx="264925" cy="241275"/>
              </a:xfrm>
              <a:custGeom>
                <a:rect b="b" l="l" r="r" t="t"/>
                <a:pathLst>
                  <a:path extrusionOk="0" h="9651" w="10597">
                    <a:moveTo>
                      <a:pt x="5292" y="1"/>
                    </a:moveTo>
                    <a:cubicBezTo>
                      <a:pt x="3110" y="1"/>
                      <a:pt x="1128" y="1499"/>
                      <a:pt x="607" y="3724"/>
                    </a:cubicBezTo>
                    <a:cubicBezTo>
                      <a:pt x="0" y="6320"/>
                      <a:pt x="1607" y="8916"/>
                      <a:pt x="4203" y="9523"/>
                    </a:cubicBezTo>
                    <a:cubicBezTo>
                      <a:pt x="4572" y="9609"/>
                      <a:pt x="4941" y="9650"/>
                      <a:pt x="5304" y="9650"/>
                    </a:cubicBezTo>
                    <a:cubicBezTo>
                      <a:pt x="7496" y="9650"/>
                      <a:pt x="9480" y="8144"/>
                      <a:pt x="10001" y="5927"/>
                    </a:cubicBezTo>
                    <a:cubicBezTo>
                      <a:pt x="10597" y="3332"/>
                      <a:pt x="8989" y="736"/>
                      <a:pt x="6394" y="129"/>
                    </a:cubicBezTo>
                    <a:cubicBezTo>
                      <a:pt x="6025" y="42"/>
                      <a:pt x="5656" y="1"/>
                      <a:pt x="52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84"/>
              <p:cNvSpPr/>
              <p:nvPr/>
            </p:nvSpPr>
            <p:spPr>
              <a:xfrm>
                <a:off x="522075" y="1620875"/>
                <a:ext cx="553975" cy="554550"/>
              </a:xfrm>
              <a:custGeom>
                <a:rect b="b" l="l" r="r" t="t"/>
                <a:pathLst>
                  <a:path extrusionOk="0" h="22182" w="22159">
                    <a:moveTo>
                      <a:pt x="11073" y="1988"/>
                    </a:moveTo>
                    <a:cubicBezTo>
                      <a:pt x="14812" y="1988"/>
                      <a:pt x="18003" y="4227"/>
                      <a:pt x="19420" y="7441"/>
                    </a:cubicBezTo>
                    <a:cubicBezTo>
                      <a:pt x="19908" y="8561"/>
                      <a:pt x="20182" y="9799"/>
                      <a:pt x="20182" y="11097"/>
                    </a:cubicBezTo>
                    <a:cubicBezTo>
                      <a:pt x="20182" y="12383"/>
                      <a:pt x="19908" y="13621"/>
                      <a:pt x="19420" y="14740"/>
                    </a:cubicBezTo>
                    <a:cubicBezTo>
                      <a:pt x="18027" y="17955"/>
                      <a:pt x="14812" y="20205"/>
                      <a:pt x="11073" y="20205"/>
                    </a:cubicBezTo>
                    <a:cubicBezTo>
                      <a:pt x="7335" y="20205"/>
                      <a:pt x="4132" y="17955"/>
                      <a:pt x="2727" y="14740"/>
                    </a:cubicBezTo>
                    <a:cubicBezTo>
                      <a:pt x="2227" y="13621"/>
                      <a:pt x="1965" y="12383"/>
                      <a:pt x="1965" y="11097"/>
                    </a:cubicBezTo>
                    <a:cubicBezTo>
                      <a:pt x="1965" y="9799"/>
                      <a:pt x="2227" y="8561"/>
                      <a:pt x="2727" y="7441"/>
                    </a:cubicBezTo>
                    <a:cubicBezTo>
                      <a:pt x="4132" y="4227"/>
                      <a:pt x="7335" y="1988"/>
                      <a:pt x="11073" y="1988"/>
                    </a:cubicBezTo>
                    <a:close/>
                    <a:moveTo>
                      <a:pt x="11073" y="0"/>
                    </a:moveTo>
                    <a:cubicBezTo>
                      <a:pt x="6228" y="0"/>
                      <a:pt x="2108" y="3120"/>
                      <a:pt x="608" y="7441"/>
                    </a:cubicBezTo>
                    <a:cubicBezTo>
                      <a:pt x="203" y="8596"/>
                      <a:pt x="1" y="9811"/>
                      <a:pt x="1" y="11097"/>
                    </a:cubicBezTo>
                    <a:cubicBezTo>
                      <a:pt x="1" y="12371"/>
                      <a:pt x="203" y="13597"/>
                      <a:pt x="608" y="14740"/>
                    </a:cubicBezTo>
                    <a:cubicBezTo>
                      <a:pt x="2108" y="19074"/>
                      <a:pt x="6228" y="22181"/>
                      <a:pt x="11073" y="22181"/>
                    </a:cubicBezTo>
                    <a:cubicBezTo>
                      <a:pt x="15919" y="22181"/>
                      <a:pt x="20051" y="19074"/>
                      <a:pt x="21551" y="14740"/>
                    </a:cubicBezTo>
                    <a:cubicBezTo>
                      <a:pt x="21956" y="13597"/>
                      <a:pt x="22158" y="12371"/>
                      <a:pt x="22158" y="11097"/>
                    </a:cubicBezTo>
                    <a:cubicBezTo>
                      <a:pt x="22158" y="9823"/>
                      <a:pt x="21956" y="8596"/>
                      <a:pt x="21551" y="7441"/>
                    </a:cubicBezTo>
                    <a:cubicBezTo>
                      <a:pt x="20051" y="3120"/>
                      <a:pt x="15919" y="0"/>
                      <a:pt x="11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84"/>
              <p:cNvSpPr/>
              <p:nvPr/>
            </p:nvSpPr>
            <p:spPr>
              <a:xfrm>
                <a:off x="625375" y="1724750"/>
                <a:ext cx="346775" cy="346800"/>
              </a:xfrm>
              <a:custGeom>
                <a:rect b="b" l="l" r="r" t="t"/>
                <a:pathLst>
                  <a:path extrusionOk="0" h="13872" w="13871">
                    <a:moveTo>
                      <a:pt x="6953" y="1262"/>
                    </a:moveTo>
                    <a:cubicBezTo>
                      <a:pt x="8715" y="1262"/>
                      <a:pt x="10275" y="2060"/>
                      <a:pt x="11311" y="3310"/>
                    </a:cubicBezTo>
                    <a:cubicBezTo>
                      <a:pt x="12144" y="4287"/>
                      <a:pt x="12644" y="5561"/>
                      <a:pt x="12644" y="6954"/>
                    </a:cubicBezTo>
                    <a:cubicBezTo>
                      <a:pt x="12644" y="8335"/>
                      <a:pt x="12144" y="9609"/>
                      <a:pt x="11311" y="10597"/>
                    </a:cubicBezTo>
                    <a:cubicBezTo>
                      <a:pt x="10275" y="11835"/>
                      <a:pt x="8715" y="12633"/>
                      <a:pt x="6953" y="12633"/>
                    </a:cubicBezTo>
                    <a:cubicBezTo>
                      <a:pt x="5203" y="12633"/>
                      <a:pt x="3620" y="11847"/>
                      <a:pt x="2584" y="10597"/>
                    </a:cubicBezTo>
                    <a:cubicBezTo>
                      <a:pt x="1750" y="9609"/>
                      <a:pt x="1250" y="8335"/>
                      <a:pt x="1250" y="6954"/>
                    </a:cubicBezTo>
                    <a:cubicBezTo>
                      <a:pt x="1250" y="5561"/>
                      <a:pt x="1750" y="4287"/>
                      <a:pt x="2584" y="3310"/>
                    </a:cubicBezTo>
                    <a:cubicBezTo>
                      <a:pt x="3620" y="2060"/>
                      <a:pt x="5203" y="1262"/>
                      <a:pt x="6953" y="1262"/>
                    </a:cubicBezTo>
                    <a:close/>
                    <a:moveTo>
                      <a:pt x="6941" y="0"/>
                    </a:moveTo>
                    <a:cubicBezTo>
                      <a:pt x="4453" y="0"/>
                      <a:pt x="2262" y="1310"/>
                      <a:pt x="1048" y="3286"/>
                    </a:cubicBezTo>
                    <a:cubicBezTo>
                      <a:pt x="393" y="4346"/>
                      <a:pt x="0" y="5596"/>
                      <a:pt x="0" y="6942"/>
                    </a:cubicBezTo>
                    <a:cubicBezTo>
                      <a:pt x="0" y="8275"/>
                      <a:pt x="381" y="9525"/>
                      <a:pt x="1048" y="10585"/>
                    </a:cubicBezTo>
                    <a:cubicBezTo>
                      <a:pt x="2262" y="12550"/>
                      <a:pt x="4441" y="13871"/>
                      <a:pt x="6941" y="13871"/>
                    </a:cubicBezTo>
                    <a:cubicBezTo>
                      <a:pt x="9430" y="13871"/>
                      <a:pt x="11609" y="12561"/>
                      <a:pt x="12835" y="10585"/>
                    </a:cubicBezTo>
                    <a:cubicBezTo>
                      <a:pt x="13490" y="9525"/>
                      <a:pt x="13871" y="8275"/>
                      <a:pt x="13871" y="6942"/>
                    </a:cubicBezTo>
                    <a:cubicBezTo>
                      <a:pt x="13871" y="5608"/>
                      <a:pt x="13502" y="4346"/>
                      <a:pt x="12835" y="3286"/>
                    </a:cubicBezTo>
                    <a:cubicBezTo>
                      <a:pt x="11609" y="1322"/>
                      <a:pt x="9430" y="0"/>
                      <a:pt x="6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84"/>
              <p:cNvSpPr/>
              <p:nvPr/>
            </p:nvSpPr>
            <p:spPr>
              <a:xfrm>
                <a:off x="736400" y="1836075"/>
                <a:ext cx="125025" cy="124725"/>
              </a:xfrm>
              <a:custGeom>
                <a:rect b="b" l="l" r="r" t="t"/>
                <a:pathLst>
                  <a:path extrusionOk="0" h="4989" w="5001">
                    <a:moveTo>
                      <a:pt x="2500" y="0"/>
                    </a:moveTo>
                    <a:cubicBezTo>
                      <a:pt x="1107" y="0"/>
                      <a:pt x="0" y="1096"/>
                      <a:pt x="0" y="2489"/>
                    </a:cubicBezTo>
                    <a:cubicBezTo>
                      <a:pt x="0" y="3870"/>
                      <a:pt x="1107" y="4989"/>
                      <a:pt x="2500" y="4989"/>
                    </a:cubicBezTo>
                    <a:cubicBezTo>
                      <a:pt x="3882" y="4989"/>
                      <a:pt x="5001" y="3870"/>
                      <a:pt x="5001" y="2489"/>
                    </a:cubicBezTo>
                    <a:cubicBezTo>
                      <a:pt x="5001" y="1108"/>
                      <a:pt x="3882" y="0"/>
                      <a:pt x="25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84"/>
              <p:cNvSpPr/>
              <p:nvPr/>
            </p:nvSpPr>
            <p:spPr>
              <a:xfrm>
                <a:off x="522075" y="1806900"/>
                <a:ext cx="68475" cy="182475"/>
              </a:xfrm>
              <a:custGeom>
                <a:rect b="b" l="l" r="r" t="t"/>
                <a:pathLst>
                  <a:path extrusionOk="0" h="7299" w="2739">
                    <a:moveTo>
                      <a:pt x="608" y="0"/>
                    </a:moveTo>
                    <a:cubicBezTo>
                      <a:pt x="203" y="1155"/>
                      <a:pt x="1" y="2370"/>
                      <a:pt x="1" y="3656"/>
                    </a:cubicBezTo>
                    <a:cubicBezTo>
                      <a:pt x="1" y="4930"/>
                      <a:pt x="203" y="6156"/>
                      <a:pt x="608" y="7299"/>
                    </a:cubicBezTo>
                    <a:lnTo>
                      <a:pt x="2739" y="7299"/>
                    </a:lnTo>
                    <a:cubicBezTo>
                      <a:pt x="2251" y="6180"/>
                      <a:pt x="1977" y="4942"/>
                      <a:pt x="1977" y="3656"/>
                    </a:cubicBezTo>
                    <a:cubicBezTo>
                      <a:pt x="1977" y="2358"/>
                      <a:pt x="2251" y="1120"/>
                      <a:pt x="27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84"/>
              <p:cNvSpPr/>
              <p:nvPr/>
            </p:nvSpPr>
            <p:spPr>
              <a:xfrm>
                <a:off x="625950" y="1806900"/>
                <a:ext cx="64025" cy="182475"/>
              </a:xfrm>
              <a:custGeom>
                <a:rect b="b" l="l" r="r" t="t"/>
                <a:pathLst>
                  <a:path extrusionOk="0" h="7299" w="2561">
                    <a:moveTo>
                      <a:pt x="1037" y="0"/>
                    </a:moveTo>
                    <a:cubicBezTo>
                      <a:pt x="370" y="1060"/>
                      <a:pt x="1" y="2310"/>
                      <a:pt x="1" y="3656"/>
                    </a:cubicBezTo>
                    <a:cubicBezTo>
                      <a:pt x="1" y="4989"/>
                      <a:pt x="382" y="6239"/>
                      <a:pt x="1037" y="7299"/>
                    </a:cubicBezTo>
                    <a:lnTo>
                      <a:pt x="2561" y="7299"/>
                    </a:lnTo>
                    <a:cubicBezTo>
                      <a:pt x="1727" y="6311"/>
                      <a:pt x="1227" y="5037"/>
                      <a:pt x="1227" y="3656"/>
                    </a:cubicBezTo>
                    <a:cubicBezTo>
                      <a:pt x="1227" y="2263"/>
                      <a:pt x="1739" y="1001"/>
                      <a:pt x="25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84"/>
              <p:cNvSpPr/>
              <p:nvPr/>
            </p:nvSpPr>
            <p:spPr>
              <a:xfrm>
                <a:off x="736400" y="1836075"/>
                <a:ext cx="125025" cy="124725"/>
              </a:xfrm>
              <a:custGeom>
                <a:rect b="b" l="l" r="r" t="t"/>
                <a:pathLst>
                  <a:path extrusionOk="0" h="4989" w="5001">
                    <a:moveTo>
                      <a:pt x="2500" y="0"/>
                    </a:moveTo>
                    <a:cubicBezTo>
                      <a:pt x="1107" y="0"/>
                      <a:pt x="0" y="1096"/>
                      <a:pt x="0" y="2489"/>
                    </a:cubicBezTo>
                    <a:cubicBezTo>
                      <a:pt x="0" y="3870"/>
                      <a:pt x="1107" y="4989"/>
                      <a:pt x="2500" y="4989"/>
                    </a:cubicBezTo>
                    <a:cubicBezTo>
                      <a:pt x="3882" y="4989"/>
                      <a:pt x="5001" y="3870"/>
                      <a:pt x="5001" y="2489"/>
                    </a:cubicBezTo>
                    <a:cubicBezTo>
                      <a:pt x="5001" y="1108"/>
                      <a:pt x="3882" y="0"/>
                      <a:pt x="25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84"/>
              <p:cNvSpPr/>
              <p:nvPr/>
            </p:nvSpPr>
            <p:spPr>
              <a:xfrm>
                <a:off x="908125" y="1806900"/>
                <a:ext cx="64025" cy="182475"/>
              </a:xfrm>
              <a:custGeom>
                <a:rect b="b" l="l" r="r" t="t"/>
                <a:pathLst>
                  <a:path extrusionOk="0" h="7299" w="2561">
                    <a:moveTo>
                      <a:pt x="1" y="0"/>
                    </a:moveTo>
                    <a:cubicBezTo>
                      <a:pt x="834" y="989"/>
                      <a:pt x="1334" y="2263"/>
                      <a:pt x="1334" y="3656"/>
                    </a:cubicBezTo>
                    <a:cubicBezTo>
                      <a:pt x="1334" y="5037"/>
                      <a:pt x="834" y="6311"/>
                      <a:pt x="1" y="7299"/>
                    </a:cubicBezTo>
                    <a:lnTo>
                      <a:pt x="1525" y="7299"/>
                    </a:lnTo>
                    <a:cubicBezTo>
                      <a:pt x="2192" y="6239"/>
                      <a:pt x="2561" y="4989"/>
                      <a:pt x="2561" y="3656"/>
                    </a:cubicBezTo>
                    <a:cubicBezTo>
                      <a:pt x="2561" y="2322"/>
                      <a:pt x="2192" y="1060"/>
                      <a:pt x="1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84"/>
              <p:cNvSpPr/>
              <p:nvPr/>
            </p:nvSpPr>
            <p:spPr>
              <a:xfrm>
                <a:off x="1007550" y="1806900"/>
                <a:ext cx="68500" cy="182475"/>
              </a:xfrm>
              <a:custGeom>
                <a:rect b="b" l="l" r="r" t="t"/>
                <a:pathLst>
                  <a:path extrusionOk="0" h="7299" w="2740">
                    <a:moveTo>
                      <a:pt x="1" y="0"/>
                    </a:moveTo>
                    <a:cubicBezTo>
                      <a:pt x="489" y="1120"/>
                      <a:pt x="763" y="2358"/>
                      <a:pt x="763" y="3656"/>
                    </a:cubicBezTo>
                    <a:cubicBezTo>
                      <a:pt x="763" y="4942"/>
                      <a:pt x="489" y="6180"/>
                      <a:pt x="1" y="7299"/>
                    </a:cubicBezTo>
                    <a:lnTo>
                      <a:pt x="2132" y="7299"/>
                    </a:lnTo>
                    <a:cubicBezTo>
                      <a:pt x="2537" y="6156"/>
                      <a:pt x="2739" y="4930"/>
                      <a:pt x="2739" y="3656"/>
                    </a:cubicBezTo>
                    <a:cubicBezTo>
                      <a:pt x="2739" y="2382"/>
                      <a:pt x="2537" y="1155"/>
                      <a:pt x="21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9" name="Google Shape;3609;p84"/>
            <p:cNvGrpSpPr/>
            <p:nvPr/>
          </p:nvGrpSpPr>
          <p:grpSpPr>
            <a:xfrm>
              <a:off x="5555257" y="3680175"/>
              <a:ext cx="886345" cy="229905"/>
              <a:chOff x="3713250" y="3429425"/>
              <a:chExt cx="659925" cy="171175"/>
            </a:xfrm>
          </p:grpSpPr>
          <p:sp>
            <p:nvSpPr>
              <p:cNvPr id="3610" name="Google Shape;3610;p84"/>
              <p:cNvSpPr/>
              <p:nvPr/>
            </p:nvSpPr>
            <p:spPr>
              <a:xfrm>
                <a:off x="4122825" y="3429425"/>
                <a:ext cx="250350" cy="19375"/>
              </a:xfrm>
              <a:custGeom>
                <a:rect b="b" l="l" r="r" t="t"/>
                <a:pathLst>
                  <a:path extrusionOk="0" h="775" w="10014">
                    <a:moveTo>
                      <a:pt x="0" y="0"/>
                    </a:moveTo>
                    <a:lnTo>
                      <a:pt x="0" y="774"/>
                    </a:lnTo>
                    <a:lnTo>
                      <a:pt x="10014" y="774"/>
                    </a:lnTo>
                    <a:lnTo>
                      <a:pt x="100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84"/>
              <p:cNvSpPr/>
              <p:nvPr/>
            </p:nvSpPr>
            <p:spPr>
              <a:xfrm>
                <a:off x="4122825" y="3480025"/>
                <a:ext cx="180100" cy="19375"/>
              </a:xfrm>
              <a:custGeom>
                <a:rect b="b" l="l" r="r" t="t"/>
                <a:pathLst>
                  <a:path extrusionOk="0" h="775" w="7204">
                    <a:moveTo>
                      <a:pt x="0" y="0"/>
                    </a:moveTo>
                    <a:lnTo>
                      <a:pt x="0" y="774"/>
                    </a:lnTo>
                    <a:lnTo>
                      <a:pt x="7204" y="774"/>
                    </a:lnTo>
                    <a:lnTo>
                      <a:pt x="7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84"/>
              <p:cNvSpPr/>
              <p:nvPr/>
            </p:nvSpPr>
            <p:spPr>
              <a:xfrm>
                <a:off x="4331475" y="3480025"/>
                <a:ext cx="41700" cy="19375"/>
              </a:xfrm>
              <a:custGeom>
                <a:rect b="b" l="l" r="r" t="t"/>
                <a:pathLst>
                  <a:path extrusionOk="0" h="775" w="1668">
                    <a:moveTo>
                      <a:pt x="1" y="0"/>
                    </a:moveTo>
                    <a:lnTo>
                      <a:pt x="1" y="774"/>
                    </a:lnTo>
                    <a:lnTo>
                      <a:pt x="1668" y="774"/>
                    </a:lnTo>
                    <a:lnTo>
                      <a:pt x="16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84"/>
              <p:cNvSpPr/>
              <p:nvPr/>
            </p:nvSpPr>
            <p:spPr>
              <a:xfrm>
                <a:off x="3713250" y="3429425"/>
                <a:ext cx="250350" cy="19375"/>
              </a:xfrm>
              <a:custGeom>
                <a:rect b="b" l="l" r="r" t="t"/>
                <a:pathLst>
                  <a:path extrusionOk="0" h="775" w="10014">
                    <a:moveTo>
                      <a:pt x="0" y="0"/>
                    </a:moveTo>
                    <a:lnTo>
                      <a:pt x="0" y="774"/>
                    </a:lnTo>
                    <a:lnTo>
                      <a:pt x="10014" y="774"/>
                    </a:lnTo>
                    <a:lnTo>
                      <a:pt x="100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84"/>
              <p:cNvSpPr/>
              <p:nvPr/>
            </p:nvSpPr>
            <p:spPr>
              <a:xfrm>
                <a:off x="3713250" y="3480025"/>
                <a:ext cx="131000" cy="19375"/>
              </a:xfrm>
              <a:custGeom>
                <a:rect b="b" l="l" r="r" t="t"/>
                <a:pathLst>
                  <a:path extrusionOk="0" h="775" w="5240">
                    <a:moveTo>
                      <a:pt x="0" y="0"/>
                    </a:moveTo>
                    <a:lnTo>
                      <a:pt x="0" y="774"/>
                    </a:lnTo>
                    <a:lnTo>
                      <a:pt x="5239" y="774"/>
                    </a:lnTo>
                    <a:lnTo>
                      <a:pt x="52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84"/>
              <p:cNvSpPr/>
              <p:nvPr/>
            </p:nvSpPr>
            <p:spPr>
              <a:xfrm>
                <a:off x="3713250" y="3530625"/>
                <a:ext cx="285775" cy="19375"/>
              </a:xfrm>
              <a:custGeom>
                <a:rect b="b" l="l" r="r" t="t"/>
                <a:pathLst>
                  <a:path extrusionOk="0" h="775" w="11431">
                    <a:moveTo>
                      <a:pt x="0" y="0"/>
                    </a:moveTo>
                    <a:lnTo>
                      <a:pt x="0" y="774"/>
                    </a:lnTo>
                    <a:lnTo>
                      <a:pt x="11430" y="774"/>
                    </a:lnTo>
                    <a:lnTo>
                      <a:pt x="114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84"/>
              <p:cNvSpPr/>
              <p:nvPr/>
            </p:nvSpPr>
            <p:spPr>
              <a:xfrm>
                <a:off x="3713250" y="3581225"/>
                <a:ext cx="147650" cy="19375"/>
              </a:xfrm>
              <a:custGeom>
                <a:rect b="b" l="l" r="r" t="t"/>
                <a:pathLst>
                  <a:path extrusionOk="0" h="775" w="5906">
                    <a:moveTo>
                      <a:pt x="0" y="0"/>
                    </a:moveTo>
                    <a:lnTo>
                      <a:pt x="0" y="774"/>
                    </a:lnTo>
                    <a:lnTo>
                      <a:pt x="5906" y="774"/>
                    </a:lnTo>
                    <a:lnTo>
                      <a:pt x="5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84"/>
              <p:cNvSpPr/>
              <p:nvPr/>
            </p:nvSpPr>
            <p:spPr>
              <a:xfrm>
                <a:off x="3889750" y="3581225"/>
                <a:ext cx="43500" cy="19375"/>
              </a:xfrm>
              <a:custGeom>
                <a:rect b="b" l="l" r="r" t="t"/>
                <a:pathLst>
                  <a:path extrusionOk="0" h="775" w="1740">
                    <a:moveTo>
                      <a:pt x="1" y="0"/>
                    </a:moveTo>
                    <a:lnTo>
                      <a:pt x="1" y="774"/>
                    </a:lnTo>
                    <a:lnTo>
                      <a:pt x="1739" y="774"/>
                    </a:lnTo>
                    <a:lnTo>
                      <a:pt x="17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8" name="Google Shape;3618;p84"/>
            <p:cNvGrpSpPr/>
            <p:nvPr/>
          </p:nvGrpSpPr>
          <p:grpSpPr>
            <a:xfrm>
              <a:off x="7626109" y="1983935"/>
              <a:ext cx="477853" cy="478182"/>
              <a:chOff x="5098250" y="2364125"/>
              <a:chExt cx="436675" cy="436975"/>
            </a:xfrm>
          </p:grpSpPr>
          <p:sp>
            <p:nvSpPr>
              <p:cNvPr id="3619" name="Google Shape;3619;p84"/>
              <p:cNvSpPr/>
              <p:nvPr/>
            </p:nvSpPr>
            <p:spPr>
              <a:xfrm>
                <a:off x="5098250" y="2364125"/>
                <a:ext cx="436675" cy="436975"/>
              </a:xfrm>
              <a:custGeom>
                <a:rect b="b" l="l" r="r" t="t"/>
                <a:pathLst>
                  <a:path extrusionOk="0" h="17479" w="17467">
                    <a:moveTo>
                      <a:pt x="8728" y="0"/>
                    </a:moveTo>
                    <a:cubicBezTo>
                      <a:pt x="3906" y="0"/>
                      <a:pt x="0" y="3917"/>
                      <a:pt x="0" y="8739"/>
                    </a:cubicBezTo>
                    <a:cubicBezTo>
                      <a:pt x="0" y="13561"/>
                      <a:pt x="3906" y="17478"/>
                      <a:pt x="8728" y="17478"/>
                    </a:cubicBezTo>
                    <a:cubicBezTo>
                      <a:pt x="13550" y="17478"/>
                      <a:pt x="17467" y="13561"/>
                      <a:pt x="17467" y="8739"/>
                    </a:cubicBezTo>
                    <a:cubicBezTo>
                      <a:pt x="17467" y="7346"/>
                      <a:pt x="17145" y="6036"/>
                      <a:pt x="16562" y="4858"/>
                    </a:cubicBezTo>
                    <a:lnTo>
                      <a:pt x="15300" y="5465"/>
                    </a:lnTo>
                    <a:cubicBezTo>
                      <a:pt x="15788" y="6453"/>
                      <a:pt x="16074" y="7560"/>
                      <a:pt x="16074" y="8739"/>
                    </a:cubicBezTo>
                    <a:cubicBezTo>
                      <a:pt x="16074" y="12787"/>
                      <a:pt x="12776" y="16073"/>
                      <a:pt x="8728" y="16073"/>
                    </a:cubicBezTo>
                    <a:cubicBezTo>
                      <a:pt x="4679" y="16073"/>
                      <a:pt x="1393" y="12787"/>
                      <a:pt x="1393" y="8739"/>
                    </a:cubicBezTo>
                    <a:cubicBezTo>
                      <a:pt x="1393" y="4691"/>
                      <a:pt x="4679" y="1405"/>
                      <a:pt x="8728" y="1405"/>
                    </a:cubicBezTo>
                    <a:lnTo>
                      <a:pt x="87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84"/>
              <p:cNvSpPr/>
              <p:nvPr/>
            </p:nvSpPr>
            <p:spPr>
              <a:xfrm>
                <a:off x="5316125" y="2364400"/>
                <a:ext cx="195875" cy="136350"/>
              </a:xfrm>
              <a:custGeom>
                <a:rect b="b" l="l" r="r" t="t"/>
                <a:pathLst>
                  <a:path extrusionOk="0" h="5454" w="7835">
                    <a:moveTo>
                      <a:pt x="1" y="1"/>
                    </a:moveTo>
                    <a:lnTo>
                      <a:pt x="1" y="1394"/>
                    </a:lnTo>
                    <a:cubicBezTo>
                      <a:pt x="2870" y="1394"/>
                      <a:pt x="5358" y="3049"/>
                      <a:pt x="6561" y="5454"/>
                    </a:cubicBezTo>
                    <a:lnTo>
                      <a:pt x="7835" y="4847"/>
                    </a:lnTo>
                    <a:cubicBezTo>
                      <a:pt x="6406" y="1977"/>
                      <a:pt x="3430" y="1"/>
                      <a:pt x="1"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84"/>
              <p:cNvSpPr/>
              <p:nvPr/>
            </p:nvSpPr>
            <p:spPr>
              <a:xfrm>
                <a:off x="5316425" y="2419775"/>
                <a:ext cx="163150" cy="308100"/>
              </a:xfrm>
              <a:custGeom>
                <a:rect b="b" l="l" r="r" t="t"/>
                <a:pathLst>
                  <a:path extrusionOk="0" h="12324" w="6526">
                    <a:moveTo>
                      <a:pt x="1" y="1"/>
                    </a:moveTo>
                    <a:lnTo>
                      <a:pt x="1" y="1394"/>
                    </a:lnTo>
                    <a:cubicBezTo>
                      <a:pt x="2834" y="1394"/>
                      <a:pt x="5120" y="3691"/>
                      <a:pt x="5120" y="6513"/>
                    </a:cubicBezTo>
                    <a:cubicBezTo>
                      <a:pt x="5120" y="8502"/>
                      <a:pt x="3989" y="10204"/>
                      <a:pt x="2358" y="11073"/>
                    </a:cubicBezTo>
                    <a:lnTo>
                      <a:pt x="3001" y="12323"/>
                    </a:lnTo>
                    <a:cubicBezTo>
                      <a:pt x="5085" y="11216"/>
                      <a:pt x="6525" y="9037"/>
                      <a:pt x="6525" y="6513"/>
                    </a:cubicBezTo>
                    <a:cubicBezTo>
                      <a:pt x="6525" y="2918"/>
                      <a:pt x="3596" y="1"/>
                      <a:pt x="1"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84"/>
              <p:cNvSpPr/>
              <p:nvPr/>
            </p:nvSpPr>
            <p:spPr>
              <a:xfrm>
                <a:off x="5153300" y="2419775"/>
                <a:ext cx="237575" cy="325950"/>
              </a:xfrm>
              <a:custGeom>
                <a:rect b="b" l="l" r="r" t="t"/>
                <a:pathLst>
                  <a:path extrusionOk="0" h="13038" w="9503">
                    <a:moveTo>
                      <a:pt x="6514" y="1"/>
                    </a:moveTo>
                    <a:cubicBezTo>
                      <a:pt x="2918" y="1"/>
                      <a:pt x="1" y="2929"/>
                      <a:pt x="1" y="6513"/>
                    </a:cubicBezTo>
                    <a:cubicBezTo>
                      <a:pt x="1" y="10121"/>
                      <a:pt x="2930" y="13038"/>
                      <a:pt x="6514" y="13038"/>
                    </a:cubicBezTo>
                    <a:cubicBezTo>
                      <a:pt x="7585" y="13038"/>
                      <a:pt x="8609" y="12764"/>
                      <a:pt x="9502" y="12300"/>
                    </a:cubicBezTo>
                    <a:lnTo>
                      <a:pt x="8871" y="11049"/>
                    </a:lnTo>
                    <a:cubicBezTo>
                      <a:pt x="8169" y="11430"/>
                      <a:pt x="7359" y="11633"/>
                      <a:pt x="6514" y="11633"/>
                    </a:cubicBezTo>
                    <a:cubicBezTo>
                      <a:pt x="3692" y="11633"/>
                      <a:pt x="1394" y="9347"/>
                      <a:pt x="1394" y="6513"/>
                    </a:cubicBezTo>
                    <a:cubicBezTo>
                      <a:pt x="1394" y="3691"/>
                      <a:pt x="3692" y="1394"/>
                      <a:pt x="6514" y="1394"/>
                    </a:cubicBezTo>
                    <a:lnTo>
                      <a:pt x="65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84"/>
              <p:cNvSpPr/>
              <p:nvPr/>
            </p:nvSpPr>
            <p:spPr>
              <a:xfrm>
                <a:off x="5226225" y="2473650"/>
                <a:ext cx="198875" cy="218200"/>
              </a:xfrm>
              <a:custGeom>
                <a:rect b="b" l="l" r="r" t="t"/>
                <a:pathLst>
                  <a:path extrusionOk="0" h="8728" w="7955">
                    <a:moveTo>
                      <a:pt x="3597" y="1"/>
                    </a:moveTo>
                    <a:lnTo>
                      <a:pt x="3597" y="1405"/>
                    </a:lnTo>
                    <a:cubicBezTo>
                      <a:pt x="5240" y="1405"/>
                      <a:pt x="6561" y="2727"/>
                      <a:pt x="6561" y="4358"/>
                    </a:cubicBezTo>
                    <a:cubicBezTo>
                      <a:pt x="6561" y="6001"/>
                      <a:pt x="5240" y="7323"/>
                      <a:pt x="3597" y="7323"/>
                    </a:cubicBezTo>
                    <a:cubicBezTo>
                      <a:pt x="2573" y="7323"/>
                      <a:pt x="1680" y="6799"/>
                      <a:pt x="1144" y="6013"/>
                    </a:cubicBezTo>
                    <a:lnTo>
                      <a:pt x="1" y="6823"/>
                    </a:lnTo>
                    <a:cubicBezTo>
                      <a:pt x="787" y="7966"/>
                      <a:pt x="2108" y="8728"/>
                      <a:pt x="3597" y="8728"/>
                    </a:cubicBezTo>
                    <a:cubicBezTo>
                      <a:pt x="6014" y="8728"/>
                      <a:pt x="7954" y="6763"/>
                      <a:pt x="7954" y="4358"/>
                    </a:cubicBezTo>
                    <a:cubicBezTo>
                      <a:pt x="7954" y="1965"/>
                      <a:pt x="6014" y="1"/>
                      <a:pt x="3597"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84"/>
              <p:cNvSpPr/>
              <p:nvPr/>
            </p:nvSpPr>
            <p:spPr>
              <a:xfrm>
                <a:off x="5207175" y="2473650"/>
                <a:ext cx="108975" cy="170575"/>
              </a:xfrm>
              <a:custGeom>
                <a:rect b="b" l="l" r="r" t="t"/>
                <a:pathLst>
                  <a:path extrusionOk="0" h="6823" w="4359">
                    <a:moveTo>
                      <a:pt x="4359" y="1"/>
                    </a:moveTo>
                    <a:cubicBezTo>
                      <a:pt x="1954" y="1"/>
                      <a:pt x="1" y="1965"/>
                      <a:pt x="1" y="4358"/>
                    </a:cubicBezTo>
                    <a:cubicBezTo>
                      <a:pt x="1" y="5275"/>
                      <a:pt x="287" y="6120"/>
                      <a:pt x="763" y="6823"/>
                    </a:cubicBezTo>
                    <a:lnTo>
                      <a:pt x="1906" y="6013"/>
                    </a:lnTo>
                    <a:cubicBezTo>
                      <a:pt x="1596" y="5537"/>
                      <a:pt x="1394" y="4977"/>
                      <a:pt x="1394" y="4358"/>
                    </a:cubicBezTo>
                    <a:cubicBezTo>
                      <a:pt x="1394" y="2727"/>
                      <a:pt x="2727" y="1394"/>
                      <a:pt x="4359" y="1394"/>
                    </a:cubicBezTo>
                    <a:lnTo>
                      <a:pt x="43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5" name="Google Shape;3625;p84"/>
            <p:cNvGrpSpPr/>
            <p:nvPr/>
          </p:nvGrpSpPr>
          <p:grpSpPr>
            <a:xfrm flipH="1">
              <a:off x="5801995" y="4018681"/>
              <a:ext cx="516214" cy="516197"/>
              <a:chOff x="780950" y="891300"/>
              <a:chExt cx="727575" cy="727550"/>
            </a:xfrm>
          </p:grpSpPr>
          <p:sp>
            <p:nvSpPr>
              <p:cNvPr id="3626" name="Google Shape;3626;p84"/>
              <p:cNvSpPr/>
              <p:nvPr/>
            </p:nvSpPr>
            <p:spPr>
              <a:xfrm>
                <a:off x="1354900" y="976875"/>
                <a:ext cx="153625" cy="278200"/>
              </a:xfrm>
              <a:custGeom>
                <a:rect b="b" l="l" r="r" t="t"/>
                <a:pathLst>
                  <a:path extrusionOk="0" h="11128" w="6145">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84"/>
              <p:cNvSpPr/>
              <p:nvPr/>
            </p:nvSpPr>
            <p:spPr>
              <a:xfrm>
                <a:off x="1410075" y="1329250"/>
                <a:ext cx="88925" cy="137925"/>
              </a:xfrm>
              <a:custGeom>
                <a:rect b="b" l="l" r="r" t="t"/>
                <a:pathLst>
                  <a:path extrusionOk="0" h="5517" w="3557">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84"/>
              <p:cNvSpPr/>
              <p:nvPr/>
            </p:nvSpPr>
            <p:spPr>
              <a:xfrm>
                <a:off x="888900" y="1488075"/>
                <a:ext cx="437975" cy="130775"/>
              </a:xfrm>
              <a:custGeom>
                <a:rect b="b" l="l" r="r" t="t"/>
                <a:pathLst>
                  <a:path extrusionOk="0" h="5231" w="17519">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84"/>
              <p:cNvSpPr/>
              <p:nvPr/>
            </p:nvSpPr>
            <p:spPr>
              <a:xfrm>
                <a:off x="780950" y="999700"/>
                <a:ext cx="131750" cy="397575"/>
              </a:xfrm>
              <a:custGeom>
                <a:rect b="b" l="l" r="r" t="t"/>
                <a:pathLst>
                  <a:path extrusionOk="0" h="15903" w="527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84"/>
              <p:cNvSpPr/>
              <p:nvPr/>
            </p:nvSpPr>
            <p:spPr>
              <a:xfrm>
                <a:off x="976875" y="891300"/>
                <a:ext cx="166925" cy="73250"/>
              </a:xfrm>
              <a:custGeom>
                <a:rect b="b" l="l" r="r" t="t"/>
                <a:pathLst>
                  <a:path extrusionOk="0" h="2930" w="6677">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1" name="Google Shape;3631;p84"/>
            <p:cNvGrpSpPr/>
            <p:nvPr/>
          </p:nvGrpSpPr>
          <p:grpSpPr>
            <a:xfrm>
              <a:off x="7550306" y="4338957"/>
              <a:ext cx="707361" cy="229909"/>
              <a:chOff x="7289663" y="3996131"/>
              <a:chExt cx="1021756" cy="332094"/>
            </a:xfrm>
          </p:grpSpPr>
          <p:sp>
            <p:nvSpPr>
              <p:cNvPr id="3632" name="Google Shape;3632;p84"/>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84"/>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84"/>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84"/>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84"/>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37" name="Google Shape;3637;p84"/>
          <p:cNvGrpSpPr/>
          <p:nvPr/>
        </p:nvGrpSpPr>
        <p:grpSpPr>
          <a:xfrm>
            <a:off x="5296704" y="4342916"/>
            <a:ext cx="418122" cy="418091"/>
            <a:chOff x="2000087" y="2734591"/>
            <a:chExt cx="418122" cy="418091"/>
          </a:xfrm>
        </p:grpSpPr>
        <p:sp>
          <p:nvSpPr>
            <p:cNvPr id="3638" name="Google Shape;3638;p84"/>
            <p:cNvSpPr/>
            <p:nvPr/>
          </p:nvSpPr>
          <p:spPr>
            <a:xfrm>
              <a:off x="2000087" y="2734591"/>
              <a:ext cx="418122" cy="89624"/>
            </a:xfrm>
            <a:custGeom>
              <a:rect b="b" l="l" r="r" t="t"/>
              <a:pathLst>
                <a:path extrusionOk="0" h="2865" w="13366">
                  <a:moveTo>
                    <a:pt x="1675" y="1247"/>
                  </a:moveTo>
                  <a:cubicBezTo>
                    <a:pt x="1906" y="1247"/>
                    <a:pt x="2094" y="1434"/>
                    <a:pt x="2094" y="1665"/>
                  </a:cubicBezTo>
                  <a:cubicBezTo>
                    <a:pt x="2094" y="1896"/>
                    <a:pt x="1907" y="2083"/>
                    <a:pt x="1675" y="2083"/>
                  </a:cubicBezTo>
                  <a:cubicBezTo>
                    <a:pt x="1444" y="2083"/>
                    <a:pt x="1255" y="1896"/>
                    <a:pt x="1255" y="1665"/>
                  </a:cubicBezTo>
                  <a:cubicBezTo>
                    <a:pt x="1255" y="1434"/>
                    <a:pt x="1442" y="1247"/>
                    <a:pt x="1675" y="1247"/>
                  </a:cubicBezTo>
                  <a:close/>
                  <a:moveTo>
                    <a:pt x="3378" y="1247"/>
                  </a:moveTo>
                  <a:cubicBezTo>
                    <a:pt x="3609" y="1247"/>
                    <a:pt x="3796" y="1434"/>
                    <a:pt x="3796" y="1665"/>
                  </a:cubicBezTo>
                  <a:cubicBezTo>
                    <a:pt x="3796" y="1896"/>
                    <a:pt x="3610" y="2083"/>
                    <a:pt x="3378" y="2083"/>
                  </a:cubicBezTo>
                  <a:cubicBezTo>
                    <a:pt x="3147" y="2083"/>
                    <a:pt x="2958" y="1896"/>
                    <a:pt x="2958" y="1665"/>
                  </a:cubicBezTo>
                  <a:cubicBezTo>
                    <a:pt x="2958" y="1434"/>
                    <a:pt x="3145" y="1247"/>
                    <a:pt x="3378" y="1247"/>
                  </a:cubicBezTo>
                  <a:close/>
                  <a:moveTo>
                    <a:pt x="5158" y="1247"/>
                  </a:moveTo>
                  <a:cubicBezTo>
                    <a:pt x="5388" y="1247"/>
                    <a:pt x="5576" y="1434"/>
                    <a:pt x="5576" y="1665"/>
                  </a:cubicBezTo>
                  <a:cubicBezTo>
                    <a:pt x="5576" y="1896"/>
                    <a:pt x="5389" y="2083"/>
                    <a:pt x="5158" y="2083"/>
                  </a:cubicBezTo>
                  <a:cubicBezTo>
                    <a:pt x="4927" y="2083"/>
                    <a:pt x="4738" y="1896"/>
                    <a:pt x="4738" y="1665"/>
                  </a:cubicBezTo>
                  <a:cubicBezTo>
                    <a:pt x="4738" y="1434"/>
                    <a:pt x="4927" y="1247"/>
                    <a:pt x="5158" y="1247"/>
                  </a:cubicBezTo>
                  <a:close/>
                  <a:moveTo>
                    <a:pt x="965" y="0"/>
                  </a:moveTo>
                  <a:cubicBezTo>
                    <a:pt x="434" y="0"/>
                    <a:pt x="1" y="433"/>
                    <a:pt x="1" y="965"/>
                  </a:cubicBezTo>
                  <a:lnTo>
                    <a:pt x="1" y="2864"/>
                  </a:lnTo>
                  <a:lnTo>
                    <a:pt x="13366" y="2864"/>
                  </a:lnTo>
                  <a:lnTo>
                    <a:pt x="13366" y="965"/>
                  </a:lnTo>
                  <a:cubicBezTo>
                    <a:pt x="13366" y="433"/>
                    <a:pt x="12934" y="0"/>
                    <a:pt x="124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84"/>
            <p:cNvSpPr/>
            <p:nvPr/>
          </p:nvSpPr>
          <p:spPr>
            <a:xfrm>
              <a:off x="2146426" y="2912025"/>
              <a:ext cx="125787" cy="58185"/>
            </a:xfrm>
            <a:custGeom>
              <a:rect b="b" l="l" r="r" t="t"/>
              <a:pathLst>
                <a:path extrusionOk="0" h="1860" w="4021">
                  <a:moveTo>
                    <a:pt x="2006" y="0"/>
                  </a:moveTo>
                  <a:lnTo>
                    <a:pt x="1" y="875"/>
                  </a:lnTo>
                  <a:lnTo>
                    <a:pt x="2013" y="1860"/>
                  </a:lnTo>
                  <a:lnTo>
                    <a:pt x="4021" y="911"/>
                  </a:lnTo>
                  <a:lnTo>
                    <a:pt x="20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84"/>
            <p:cNvSpPr/>
            <p:nvPr/>
          </p:nvSpPr>
          <p:spPr>
            <a:xfrm>
              <a:off x="2128783" y="2959324"/>
              <a:ext cx="67727" cy="104922"/>
            </a:xfrm>
            <a:custGeom>
              <a:rect b="b" l="l" r="r" t="t"/>
              <a:pathLst>
                <a:path extrusionOk="0" h="3354" w="2165">
                  <a:moveTo>
                    <a:pt x="0" y="0"/>
                  </a:moveTo>
                  <a:lnTo>
                    <a:pt x="0" y="2390"/>
                  </a:lnTo>
                  <a:lnTo>
                    <a:pt x="2165" y="3353"/>
                  </a:lnTo>
                  <a:lnTo>
                    <a:pt x="2165" y="1059"/>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84"/>
            <p:cNvSpPr/>
            <p:nvPr/>
          </p:nvSpPr>
          <p:spPr>
            <a:xfrm>
              <a:off x="2222099" y="2960482"/>
              <a:ext cx="67820" cy="103733"/>
            </a:xfrm>
            <a:custGeom>
              <a:rect b="b" l="l" r="r" t="t"/>
              <a:pathLst>
                <a:path extrusionOk="0" h="3316" w="2168">
                  <a:moveTo>
                    <a:pt x="2168" y="1"/>
                  </a:moveTo>
                  <a:lnTo>
                    <a:pt x="0" y="1026"/>
                  </a:lnTo>
                  <a:lnTo>
                    <a:pt x="0" y="3315"/>
                  </a:lnTo>
                  <a:lnTo>
                    <a:pt x="2168" y="2353"/>
                  </a:lnTo>
                  <a:lnTo>
                    <a:pt x="21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84"/>
            <p:cNvSpPr/>
            <p:nvPr/>
          </p:nvSpPr>
          <p:spPr>
            <a:xfrm>
              <a:off x="2000087" y="2850211"/>
              <a:ext cx="418122" cy="302470"/>
            </a:xfrm>
            <a:custGeom>
              <a:rect b="b" l="l" r="r" t="t"/>
              <a:pathLst>
                <a:path extrusionOk="0" h="9669" w="13366">
                  <a:moveTo>
                    <a:pt x="6688" y="1117"/>
                  </a:moveTo>
                  <a:cubicBezTo>
                    <a:pt x="6745" y="1117"/>
                    <a:pt x="6803" y="1129"/>
                    <a:pt x="6856" y="1154"/>
                  </a:cubicBezTo>
                  <a:lnTo>
                    <a:pt x="9843" y="2505"/>
                  </a:lnTo>
                  <a:cubicBezTo>
                    <a:pt x="9972" y="2565"/>
                    <a:pt x="10084" y="2700"/>
                    <a:pt x="10084" y="2879"/>
                  </a:cubicBezTo>
                  <a:lnTo>
                    <a:pt x="10084" y="6144"/>
                  </a:lnTo>
                  <a:cubicBezTo>
                    <a:pt x="10084" y="6305"/>
                    <a:pt x="9990" y="6453"/>
                    <a:pt x="9841" y="6518"/>
                  </a:cubicBezTo>
                  <a:lnTo>
                    <a:pt x="6853" y="7845"/>
                  </a:lnTo>
                  <a:cubicBezTo>
                    <a:pt x="6852" y="7844"/>
                    <a:pt x="6851" y="7844"/>
                    <a:pt x="6849" y="7844"/>
                  </a:cubicBezTo>
                  <a:cubicBezTo>
                    <a:pt x="6820" y="7844"/>
                    <a:pt x="6809" y="7881"/>
                    <a:pt x="6722" y="7881"/>
                  </a:cubicBezTo>
                  <a:cubicBezTo>
                    <a:pt x="6678" y="7881"/>
                    <a:pt x="6615" y="7872"/>
                    <a:pt x="6521" y="7845"/>
                  </a:cubicBezTo>
                  <a:lnTo>
                    <a:pt x="3539" y="6518"/>
                  </a:lnTo>
                  <a:cubicBezTo>
                    <a:pt x="3391" y="6453"/>
                    <a:pt x="3295" y="6305"/>
                    <a:pt x="3295" y="6144"/>
                  </a:cubicBezTo>
                  <a:lnTo>
                    <a:pt x="3295" y="2828"/>
                  </a:lnTo>
                  <a:cubicBezTo>
                    <a:pt x="3295" y="2688"/>
                    <a:pt x="3378" y="2523"/>
                    <a:pt x="3541" y="2453"/>
                  </a:cubicBezTo>
                  <a:lnTo>
                    <a:pt x="6524" y="1151"/>
                  </a:lnTo>
                  <a:cubicBezTo>
                    <a:pt x="6576" y="1129"/>
                    <a:pt x="6632" y="1117"/>
                    <a:pt x="6688" y="1117"/>
                  </a:cubicBezTo>
                  <a:close/>
                  <a:moveTo>
                    <a:pt x="1" y="0"/>
                  </a:moveTo>
                  <a:lnTo>
                    <a:pt x="1" y="8704"/>
                  </a:lnTo>
                  <a:cubicBezTo>
                    <a:pt x="1" y="9237"/>
                    <a:pt x="434" y="9668"/>
                    <a:pt x="965" y="9668"/>
                  </a:cubicBezTo>
                  <a:lnTo>
                    <a:pt x="12402" y="9668"/>
                  </a:lnTo>
                  <a:cubicBezTo>
                    <a:pt x="12934" y="9668"/>
                    <a:pt x="13366" y="9237"/>
                    <a:pt x="13366" y="8704"/>
                  </a:cubicBezTo>
                  <a:lnTo>
                    <a:pt x="133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6" name="Shape 3646"/>
        <p:cNvGrpSpPr/>
        <p:nvPr/>
      </p:nvGrpSpPr>
      <p:grpSpPr>
        <a:xfrm>
          <a:off x="0" y="0"/>
          <a:ext cx="0" cy="0"/>
          <a:chOff x="0" y="0"/>
          <a:chExt cx="0" cy="0"/>
        </a:xfrm>
      </p:grpSpPr>
      <p:grpSp>
        <p:nvGrpSpPr>
          <p:cNvPr id="3647" name="Google Shape;3647;p85"/>
          <p:cNvGrpSpPr/>
          <p:nvPr/>
        </p:nvGrpSpPr>
        <p:grpSpPr>
          <a:xfrm>
            <a:off x="592213" y="4208056"/>
            <a:ext cx="1021756" cy="332094"/>
            <a:chOff x="7289663" y="3996131"/>
            <a:chExt cx="1021756" cy="332094"/>
          </a:xfrm>
        </p:grpSpPr>
        <p:sp>
          <p:nvSpPr>
            <p:cNvPr id="3648" name="Google Shape;3648;p85"/>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85"/>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85"/>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85"/>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85"/>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3" name="Google Shape;3653;p85"/>
          <p:cNvSpPr txBox="1"/>
          <p:nvPr>
            <p:ph type="title"/>
          </p:nvPr>
        </p:nvSpPr>
        <p:spPr>
          <a:xfrm>
            <a:off x="-169300" y="511350"/>
            <a:ext cx="5906400" cy="65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3654" name="Google Shape;3654;p85"/>
          <p:cNvSpPr txBox="1"/>
          <p:nvPr>
            <p:ph idx="1" type="subTitle"/>
          </p:nvPr>
        </p:nvSpPr>
        <p:spPr>
          <a:xfrm>
            <a:off x="592225" y="1411100"/>
            <a:ext cx="7254000" cy="25554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Font typeface="Montserrat Medium"/>
              <a:buAutoNum type="arabicPeriod"/>
            </a:pPr>
            <a:r>
              <a:rPr lang="en" sz="1400">
                <a:latin typeface="Montserrat Medium"/>
                <a:ea typeface="Montserrat Medium"/>
                <a:cs typeface="Montserrat Medium"/>
                <a:sym typeface="Montserrat Medium"/>
              </a:rPr>
              <a:t>Our Java application doesn’t supports user authentication, anyone can use it without having authorisation ,thus causing a security breach.</a:t>
            </a:r>
            <a:endParaRPr sz="1400">
              <a:latin typeface="Montserrat Medium"/>
              <a:ea typeface="Montserrat Medium"/>
              <a:cs typeface="Montserrat Medium"/>
              <a:sym typeface="Montserrat Medium"/>
            </a:endParaRPr>
          </a:p>
          <a:p>
            <a:pPr indent="-317500" lvl="0" marL="457200" rtl="0" algn="l">
              <a:lnSpc>
                <a:spcPct val="150000"/>
              </a:lnSpc>
              <a:spcBef>
                <a:spcPts val="0"/>
              </a:spcBef>
              <a:spcAft>
                <a:spcPts val="0"/>
              </a:spcAft>
              <a:buSzPts val="1400"/>
              <a:buFont typeface="Montserrat Medium"/>
              <a:buAutoNum type="arabicPeriod"/>
            </a:pPr>
            <a:r>
              <a:rPr lang="en" sz="1400">
                <a:latin typeface="Montserrat Medium"/>
                <a:ea typeface="Montserrat Medium"/>
                <a:cs typeface="Montserrat Medium"/>
                <a:sym typeface="Montserrat Medium"/>
              </a:rPr>
              <a:t>Our application does not have a multiple user support. If more than one user(s) want to use the application at the same time, it will not be possible for them to do so.</a:t>
            </a:r>
            <a:endParaRPr sz="1400">
              <a:latin typeface="Montserrat Medium"/>
              <a:ea typeface="Montserrat Medium"/>
              <a:cs typeface="Montserrat Medium"/>
              <a:sym typeface="Montserrat Medium"/>
            </a:endParaRPr>
          </a:p>
          <a:p>
            <a:pPr indent="-317500" lvl="0" marL="457200" rtl="0" algn="l">
              <a:lnSpc>
                <a:spcPct val="150000"/>
              </a:lnSpc>
              <a:spcBef>
                <a:spcPts val="0"/>
              </a:spcBef>
              <a:spcAft>
                <a:spcPts val="0"/>
              </a:spcAft>
              <a:buSzPts val="1400"/>
              <a:buFont typeface="Montserrat Medium"/>
              <a:buAutoNum type="arabicPeriod"/>
            </a:pPr>
            <a:r>
              <a:rPr lang="en" sz="1400">
                <a:latin typeface="Montserrat Medium"/>
                <a:ea typeface="Montserrat Medium"/>
                <a:cs typeface="Montserrat Medium"/>
                <a:sym typeface="Montserrat Medium"/>
              </a:rPr>
              <a:t>Users only have a limited range of shapes to choose from.</a:t>
            </a:r>
            <a:endParaRPr sz="1400">
              <a:latin typeface="Montserrat Medium"/>
              <a:ea typeface="Montserrat Medium"/>
              <a:cs typeface="Montserrat Medium"/>
              <a:sym typeface="Montserrat Medium"/>
            </a:endParaRPr>
          </a:p>
          <a:p>
            <a:pPr indent="-317500" lvl="0" marL="457200" rtl="0" algn="l">
              <a:lnSpc>
                <a:spcPct val="150000"/>
              </a:lnSpc>
              <a:spcBef>
                <a:spcPts val="0"/>
              </a:spcBef>
              <a:spcAft>
                <a:spcPts val="0"/>
              </a:spcAft>
              <a:buSzPts val="1400"/>
              <a:buFont typeface="Montserrat Medium"/>
              <a:buAutoNum type="arabicPeriod"/>
            </a:pPr>
            <a:r>
              <a:rPr lang="en" sz="1400">
                <a:latin typeface="Montserrat Medium"/>
                <a:ea typeface="Montserrat Medium"/>
                <a:cs typeface="Montserrat Medium"/>
                <a:sym typeface="Montserrat Medium"/>
              </a:rPr>
              <a:t>Amount of rotation is limited to 2 directions and amount of rotation is predefined, not set by the user.</a:t>
            </a:r>
            <a:endParaRPr sz="14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8" name="Shape 3658"/>
        <p:cNvGrpSpPr/>
        <p:nvPr/>
      </p:nvGrpSpPr>
      <p:grpSpPr>
        <a:xfrm>
          <a:off x="0" y="0"/>
          <a:ext cx="0" cy="0"/>
          <a:chOff x="0" y="0"/>
          <a:chExt cx="0" cy="0"/>
        </a:xfrm>
      </p:grpSpPr>
      <p:sp>
        <p:nvSpPr>
          <p:cNvPr id="3659" name="Google Shape;3659;p86"/>
          <p:cNvSpPr txBox="1"/>
          <p:nvPr>
            <p:ph type="ctrTitle"/>
          </p:nvPr>
        </p:nvSpPr>
        <p:spPr>
          <a:xfrm>
            <a:off x="345700" y="625775"/>
            <a:ext cx="5440800" cy="223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600">
                <a:solidFill>
                  <a:schemeClr val="accent1"/>
                </a:solidFill>
              </a:rPr>
              <a:t>THANK YOU !</a:t>
            </a:r>
            <a:endParaRPr sz="5600">
              <a:solidFill>
                <a:schemeClr val="accent1"/>
              </a:solidFill>
            </a:endParaRPr>
          </a:p>
        </p:txBody>
      </p:sp>
      <p:grpSp>
        <p:nvGrpSpPr>
          <p:cNvPr id="3660" name="Google Shape;3660;p86"/>
          <p:cNvGrpSpPr/>
          <p:nvPr/>
        </p:nvGrpSpPr>
        <p:grpSpPr>
          <a:xfrm>
            <a:off x="4000588" y="2071663"/>
            <a:ext cx="4919177" cy="2949373"/>
            <a:chOff x="3230750" y="2151881"/>
            <a:chExt cx="2850375" cy="1572244"/>
          </a:xfrm>
        </p:grpSpPr>
        <p:sp>
          <p:nvSpPr>
            <p:cNvPr id="3661" name="Google Shape;3661;p86"/>
            <p:cNvSpPr/>
            <p:nvPr/>
          </p:nvSpPr>
          <p:spPr>
            <a:xfrm>
              <a:off x="4163900" y="3502050"/>
              <a:ext cx="1311200" cy="139925"/>
            </a:xfrm>
            <a:custGeom>
              <a:rect b="b" l="l" r="r" t="t"/>
              <a:pathLst>
                <a:path extrusionOk="0" h="5597" w="52448">
                  <a:moveTo>
                    <a:pt x="26218" y="0"/>
                  </a:moveTo>
                  <a:cubicBezTo>
                    <a:pt x="11740" y="0"/>
                    <a:pt x="1" y="1250"/>
                    <a:pt x="1" y="2798"/>
                  </a:cubicBezTo>
                  <a:cubicBezTo>
                    <a:pt x="1" y="4346"/>
                    <a:pt x="11740" y="5596"/>
                    <a:pt x="26218" y="5596"/>
                  </a:cubicBezTo>
                  <a:cubicBezTo>
                    <a:pt x="40708" y="5596"/>
                    <a:pt x="52448" y="4346"/>
                    <a:pt x="52448" y="2798"/>
                  </a:cubicBezTo>
                  <a:cubicBezTo>
                    <a:pt x="52448" y="1250"/>
                    <a:pt x="40708" y="0"/>
                    <a:pt x="262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86"/>
            <p:cNvSpPr/>
            <p:nvPr/>
          </p:nvSpPr>
          <p:spPr>
            <a:xfrm>
              <a:off x="4198725" y="3505925"/>
              <a:ext cx="1241250" cy="132175"/>
            </a:xfrm>
            <a:custGeom>
              <a:rect b="b" l="l" r="r" t="t"/>
              <a:pathLst>
                <a:path extrusionOk="0" h="5287" w="49650">
                  <a:moveTo>
                    <a:pt x="24825" y="0"/>
                  </a:moveTo>
                  <a:cubicBezTo>
                    <a:pt x="11121" y="0"/>
                    <a:pt x="1" y="1179"/>
                    <a:pt x="1" y="2643"/>
                  </a:cubicBezTo>
                  <a:cubicBezTo>
                    <a:pt x="1" y="4108"/>
                    <a:pt x="11121" y="5286"/>
                    <a:pt x="24825" y="5286"/>
                  </a:cubicBezTo>
                  <a:cubicBezTo>
                    <a:pt x="38541" y="5286"/>
                    <a:pt x="49650" y="4108"/>
                    <a:pt x="49650" y="2643"/>
                  </a:cubicBezTo>
                  <a:cubicBezTo>
                    <a:pt x="49650" y="1179"/>
                    <a:pt x="38541" y="0"/>
                    <a:pt x="248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86"/>
            <p:cNvSpPr/>
            <p:nvPr/>
          </p:nvSpPr>
          <p:spPr>
            <a:xfrm>
              <a:off x="4279975" y="3514850"/>
              <a:ext cx="1079050" cy="99425"/>
            </a:xfrm>
            <a:custGeom>
              <a:rect b="b" l="l" r="r" t="t"/>
              <a:pathLst>
                <a:path extrusionOk="0" h="3977" w="43162">
                  <a:moveTo>
                    <a:pt x="21575" y="0"/>
                  </a:moveTo>
                  <a:cubicBezTo>
                    <a:pt x="9657" y="0"/>
                    <a:pt x="1" y="881"/>
                    <a:pt x="1" y="1989"/>
                  </a:cubicBezTo>
                  <a:cubicBezTo>
                    <a:pt x="1" y="3096"/>
                    <a:pt x="9657" y="3977"/>
                    <a:pt x="21575" y="3977"/>
                  </a:cubicBezTo>
                  <a:cubicBezTo>
                    <a:pt x="33493" y="3977"/>
                    <a:pt x="43161" y="3096"/>
                    <a:pt x="43161" y="1989"/>
                  </a:cubicBezTo>
                  <a:cubicBezTo>
                    <a:pt x="43161" y="881"/>
                    <a:pt x="33493" y="0"/>
                    <a:pt x="215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86"/>
            <p:cNvSpPr/>
            <p:nvPr/>
          </p:nvSpPr>
          <p:spPr>
            <a:xfrm>
              <a:off x="3990375" y="2739975"/>
              <a:ext cx="127700" cy="139700"/>
            </a:xfrm>
            <a:custGeom>
              <a:rect b="b" l="l" r="r" t="t"/>
              <a:pathLst>
                <a:path extrusionOk="0" h="5588" w="5108">
                  <a:moveTo>
                    <a:pt x="1121" y="1"/>
                  </a:moveTo>
                  <a:cubicBezTo>
                    <a:pt x="971" y="1"/>
                    <a:pt x="819" y="37"/>
                    <a:pt x="679" y="111"/>
                  </a:cubicBezTo>
                  <a:cubicBezTo>
                    <a:pt x="179" y="361"/>
                    <a:pt x="0" y="992"/>
                    <a:pt x="286" y="1480"/>
                  </a:cubicBezTo>
                  <a:lnTo>
                    <a:pt x="2739" y="5588"/>
                  </a:lnTo>
                  <a:lnTo>
                    <a:pt x="5108" y="5111"/>
                  </a:lnTo>
                  <a:lnTo>
                    <a:pt x="1905" y="432"/>
                  </a:lnTo>
                  <a:cubicBezTo>
                    <a:pt x="1729" y="152"/>
                    <a:pt x="1429" y="1"/>
                    <a:pt x="1121" y="1"/>
                  </a:cubicBezTo>
                  <a:close/>
                </a:path>
              </a:pathLst>
            </a:custGeom>
            <a:solidFill>
              <a:srgbClr val="B76D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86"/>
            <p:cNvSpPr/>
            <p:nvPr/>
          </p:nvSpPr>
          <p:spPr>
            <a:xfrm>
              <a:off x="4185025" y="2854050"/>
              <a:ext cx="348600" cy="587600"/>
            </a:xfrm>
            <a:custGeom>
              <a:rect b="b" l="l" r="r" t="t"/>
              <a:pathLst>
                <a:path extrusionOk="0" h="23504" w="13944">
                  <a:moveTo>
                    <a:pt x="13574" y="1"/>
                  </a:moveTo>
                  <a:cubicBezTo>
                    <a:pt x="11002" y="334"/>
                    <a:pt x="8859" y="2179"/>
                    <a:pt x="8157" y="4680"/>
                  </a:cubicBezTo>
                  <a:lnTo>
                    <a:pt x="5323" y="14681"/>
                  </a:lnTo>
                  <a:lnTo>
                    <a:pt x="1" y="18788"/>
                  </a:lnTo>
                  <a:lnTo>
                    <a:pt x="287" y="19729"/>
                  </a:lnTo>
                  <a:cubicBezTo>
                    <a:pt x="966" y="21983"/>
                    <a:pt x="3046" y="23504"/>
                    <a:pt x="5368" y="23504"/>
                  </a:cubicBezTo>
                  <a:cubicBezTo>
                    <a:pt x="5487" y="23504"/>
                    <a:pt x="5607" y="23500"/>
                    <a:pt x="5728" y="23491"/>
                  </a:cubicBezTo>
                  <a:cubicBezTo>
                    <a:pt x="7573" y="23360"/>
                    <a:pt x="9228" y="22289"/>
                    <a:pt x="10074" y="20634"/>
                  </a:cubicBezTo>
                  <a:lnTo>
                    <a:pt x="13943" y="13169"/>
                  </a:lnTo>
                  <a:lnTo>
                    <a:pt x="135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86"/>
            <p:cNvSpPr/>
            <p:nvPr/>
          </p:nvSpPr>
          <p:spPr>
            <a:xfrm>
              <a:off x="4317800" y="3144275"/>
              <a:ext cx="53300" cy="202725"/>
            </a:xfrm>
            <a:custGeom>
              <a:rect b="b" l="l" r="r" t="t"/>
              <a:pathLst>
                <a:path extrusionOk="0" h="8109" w="2132">
                  <a:moveTo>
                    <a:pt x="869" y="0"/>
                  </a:moveTo>
                  <a:lnTo>
                    <a:pt x="0" y="3060"/>
                  </a:lnTo>
                  <a:lnTo>
                    <a:pt x="1655" y="8108"/>
                  </a:lnTo>
                  <a:cubicBezTo>
                    <a:pt x="1965" y="7537"/>
                    <a:pt x="2131" y="6691"/>
                    <a:pt x="2012" y="6048"/>
                  </a:cubicBezTo>
                  <a:cubicBezTo>
                    <a:pt x="1857" y="4941"/>
                    <a:pt x="1107" y="3941"/>
                    <a:pt x="1191" y="2822"/>
                  </a:cubicBezTo>
                  <a:cubicBezTo>
                    <a:pt x="1226" y="2477"/>
                    <a:pt x="1310" y="2155"/>
                    <a:pt x="1405" y="1822"/>
                  </a:cubicBezTo>
                  <a:cubicBezTo>
                    <a:pt x="1488" y="1500"/>
                    <a:pt x="1548" y="1143"/>
                    <a:pt x="1476" y="810"/>
                  </a:cubicBezTo>
                  <a:cubicBezTo>
                    <a:pt x="1417" y="488"/>
                    <a:pt x="1203" y="0"/>
                    <a:pt x="869" y="0"/>
                  </a:cubicBez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86"/>
            <p:cNvSpPr/>
            <p:nvPr/>
          </p:nvSpPr>
          <p:spPr>
            <a:xfrm>
              <a:off x="4485375" y="2994850"/>
              <a:ext cx="48250" cy="205100"/>
            </a:xfrm>
            <a:custGeom>
              <a:rect b="b" l="l" r="r" t="t"/>
              <a:pathLst>
                <a:path extrusionOk="0" h="8204" w="1930">
                  <a:moveTo>
                    <a:pt x="1727" y="0"/>
                  </a:moveTo>
                  <a:cubicBezTo>
                    <a:pt x="72" y="2512"/>
                    <a:pt x="0" y="5703"/>
                    <a:pt x="1584" y="8204"/>
                  </a:cubicBezTo>
                  <a:lnTo>
                    <a:pt x="1929" y="7537"/>
                  </a:lnTo>
                  <a:lnTo>
                    <a:pt x="1727" y="0"/>
                  </a:ln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86"/>
            <p:cNvSpPr/>
            <p:nvPr/>
          </p:nvSpPr>
          <p:spPr>
            <a:xfrm>
              <a:off x="4140375" y="3165350"/>
              <a:ext cx="213450" cy="160150"/>
            </a:xfrm>
            <a:custGeom>
              <a:rect b="b" l="l" r="r" t="t"/>
              <a:pathLst>
                <a:path extrusionOk="0" h="6406" w="8538">
                  <a:moveTo>
                    <a:pt x="3459" y="1"/>
                  </a:moveTo>
                  <a:cubicBezTo>
                    <a:pt x="2146" y="1"/>
                    <a:pt x="901" y="276"/>
                    <a:pt x="311" y="1264"/>
                  </a:cubicBezTo>
                  <a:cubicBezTo>
                    <a:pt x="1" y="1812"/>
                    <a:pt x="168" y="2515"/>
                    <a:pt x="406" y="3098"/>
                  </a:cubicBezTo>
                  <a:cubicBezTo>
                    <a:pt x="644" y="3681"/>
                    <a:pt x="953" y="4277"/>
                    <a:pt x="918" y="4896"/>
                  </a:cubicBezTo>
                  <a:cubicBezTo>
                    <a:pt x="906" y="5289"/>
                    <a:pt x="775" y="5717"/>
                    <a:pt x="1013" y="6015"/>
                  </a:cubicBezTo>
                  <a:cubicBezTo>
                    <a:pt x="1192" y="6241"/>
                    <a:pt x="1489" y="6301"/>
                    <a:pt x="1775" y="6325"/>
                  </a:cubicBezTo>
                  <a:cubicBezTo>
                    <a:pt x="2224" y="6379"/>
                    <a:pt x="2678" y="6405"/>
                    <a:pt x="3132" y="6405"/>
                  </a:cubicBezTo>
                  <a:cubicBezTo>
                    <a:pt x="4579" y="6405"/>
                    <a:pt x="6033" y="6133"/>
                    <a:pt x="7383" y="5598"/>
                  </a:cubicBezTo>
                  <a:cubicBezTo>
                    <a:pt x="7800" y="5444"/>
                    <a:pt x="8228" y="5229"/>
                    <a:pt x="8383" y="4824"/>
                  </a:cubicBezTo>
                  <a:cubicBezTo>
                    <a:pt x="8538" y="4420"/>
                    <a:pt x="8383" y="3979"/>
                    <a:pt x="8145" y="3622"/>
                  </a:cubicBezTo>
                  <a:cubicBezTo>
                    <a:pt x="7907" y="3241"/>
                    <a:pt x="7609" y="2931"/>
                    <a:pt x="7454" y="2527"/>
                  </a:cubicBezTo>
                  <a:cubicBezTo>
                    <a:pt x="7335" y="2205"/>
                    <a:pt x="7323" y="1836"/>
                    <a:pt x="7299" y="1491"/>
                  </a:cubicBezTo>
                  <a:cubicBezTo>
                    <a:pt x="7252" y="1145"/>
                    <a:pt x="7192" y="788"/>
                    <a:pt x="6966" y="502"/>
                  </a:cubicBezTo>
                  <a:cubicBezTo>
                    <a:pt x="6803" y="313"/>
                    <a:pt x="6546" y="174"/>
                    <a:pt x="6299" y="174"/>
                  </a:cubicBezTo>
                  <a:cubicBezTo>
                    <a:pt x="6205" y="174"/>
                    <a:pt x="6111" y="194"/>
                    <a:pt x="6026" y="241"/>
                  </a:cubicBezTo>
                  <a:cubicBezTo>
                    <a:pt x="5259" y="126"/>
                    <a:pt x="4344" y="1"/>
                    <a:pt x="3459"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86"/>
            <p:cNvSpPr/>
            <p:nvPr/>
          </p:nvSpPr>
          <p:spPr>
            <a:xfrm>
              <a:off x="3932325" y="2722500"/>
              <a:ext cx="370300" cy="494450"/>
            </a:xfrm>
            <a:custGeom>
              <a:rect b="b" l="l" r="r" t="t"/>
              <a:pathLst>
                <a:path extrusionOk="0" h="19778" w="14812">
                  <a:moveTo>
                    <a:pt x="3549" y="0"/>
                  </a:moveTo>
                  <a:cubicBezTo>
                    <a:pt x="3037" y="0"/>
                    <a:pt x="2656" y="441"/>
                    <a:pt x="2679" y="929"/>
                  </a:cubicBezTo>
                  <a:lnTo>
                    <a:pt x="2834" y="3322"/>
                  </a:lnTo>
                  <a:lnTo>
                    <a:pt x="3525" y="5584"/>
                  </a:lnTo>
                  <a:lnTo>
                    <a:pt x="1858" y="3417"/>
                  </a:lnTo>
                  <a:lnTo>
                    <a:pt x="1501" y="1524"/>
                  </a:lnTo>
                  <a:cubicBezTo>
                    <a:pt x="1429" y="1167"/>
                    <a:pt x="1132" y="917"/>
                    <a:pt x="774" y="917"/>
                  </a:cubicBezTo>
                  <a:cubicBezTo>
                    <a:pt x="346" y="917"/>
                    <a:pt x="0" y="1298"/>
                    <a:pt x="48" y="1726"/>
                  </a:cubicBezTo>
                  <a:lnTo>
                    <a:pt x="286" y="3893"/>
                  </a:lnTo>
                  <a:lnTo>
                    <a:pt x="1429" y="6453"/>
                  </a:lnTo>
                  <a:cubicBezTo>
                    <a:pt x="1703" y="7049"/>
                    <a:pt x="2167" y="7525"/>
                    <a:pt x="2727" y="7834"/>
                  </a:cubicBezTo>
                  <a:lnTo>
                    <a:pt x="7299" y="10299"/>
                  </a:lnTo>
                  <a:lnTo>
                    <a:pt x="9395" y="19705"/>
                  </a:lnTo>
                  <a:cubicBezTo>
                    <a:pt x="9395" y="19705"/>
                    <a:pt x="9941" y="19778"/>
                    <a:pt x="10722" y="19778"/>
                  </a:cubicBezTo>
                  <a:cubicBezTo>
                    <a:pt x="11912" y="19778"/>
                    <a:pt x="13647" y="19608"/>
                    <a:pt x="14812" y="18752"/>
                  </a:cubicBezTo>
                  <a:lnTo>
                    <a:pt x="11764" y="9858"/>
                  </a:lnTo>
                  <a:cubicBezTo>
                    <a:pt x="11764" y="9858"/>
                    <a:pt x="11764" y="6763"/>
                    <a:pt x="9525" y="6239"/>
                  </a:cubicBezTo>
                  <a:lnTo>
                    <a:pt x="9264" y="4084"/>
                  </a:lnTo>
                  <a:lnTo>
                    <a:pt x="9597" y="2727"/>
                  </a:lnTo>
                  <a:cubicBezTo>
                    <a:pt x="9704" y="2322"/>
                    <a:pt x="9454" y="1929"/>
                    <a:pt x="9049" y="1834"/>
                  </a:cubicBezTo>
                  <a:cubicBezTo>
                    <a:pt x="8998" y="1822"/>
                    <a:pt x="8946" y="1817"/>
                    <a:pt x="8895" y="1817"/>
                  </a:cubicBezTo>
                  <a:cubicBezTo>
                    <a:pt x="8565" y="1817"/>
                    <a:pt x="8251" y="2040"/>
                    <a:pt x="8168" y="2369"/>
                  </a:cubicBezTo>
                  <a:lnTo>
                    <a:pt x="7847" y="3715"/>
                  </a:lnTo>
                  <a:lnTo>
                    <a:pt x="7775" y="5917"/>
                  </a:lnTo>
                  <a:lnTo>
                    <a:pt x="6858" y="3179"/>
                  </a:lnTo>
                  <a:lnTo>
                    <a:pt x="6942" y="1191"/>
                  </a:lnTo>
                  <a:cubicBezTo>
                    <a:pt x="6954" y="750"/>
                    <a:pt x="6620" y="381"/>
                    <a:pt x="6180" y="345"/>
                  </a:cubicBezTo>
                  <a:cubicBezTo>
                    <a:pt x="6165" y="345"/>
                    <a:pt x="6151" y="344"/>
                    <a:pt x="6136" y="344"/>
                  </a:cubicBezTo>
                  <a:cubicBezTo>
                    <a:pt x="5690" y="344"/>
                    <a:pt x="5310" y="693"/>
                    <a:pt x="5299" y="1131"/>
                  </a:cubicBezTo>
                  <a:lnTo>
                    <a:pt x="5227" y="3131"/>
                  </a:lnTo>
                  <a:lnTo>
                    <a:pt x="5787" y="5917"/>
                  </a:lnTo>
                  <a:lnTo>
                    <a:pt x="4537" y="3131"/>
                  </a:lnTo>
                  <a:lnTo>
                    <a:pt x="4406" y="822"/>
                  </a:lnTo>
                  <a:cubicBezTo>
                    <a:pt x="4382" y="357"/>
                    <a:pt x="4001" y="0"/>
                    <a:pt x="3549" y="0"/>
                  </a:cubicBezTo>
                  <a:close/>
                </a:path>
              </a:pathLst>
            </a:custGeom>
            <a:solidFill>
              <a:srgbClr val="EBA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86"/>
            <p:cNvSpPr/>
            <p:nvPr/>
          </p:nvSpPr>
          <p:spPr>
            <a:xfrm>
              <a:off x="5095575" y="2838275"/>
              <a:ext cx="257775" cy="697625"/>
            </a:xfrm>
            <a:custGeom>
              <a:rect b="b" l="l" r="r" t="t"/>
              <a:pathLst>
                <a:path extrusionOk="0" h="27905" w="10311">
                  <a:moveTo>
                    <a:pt x="453" y="1"/>
                  </a:moveTo>
                  <a:lnTo>
                    <a:pt x="0" y="13097"/>
                  </a:lnTo>
                  <a:cubicBezTo>
                    <a:pt x="0" y="13097"/>
                    <a:pt x="1250" y="21944"/>
                    <a:pt x="2786" y="25170"/>
                  </a:cubicBezTo>
                  <a:cubicBezTo>
                    <a:pt x="3663" y="26997"/>
                    <a:pt x="5371" y="27904"/>
                    <a:pt x="7021" y="27904"/>
                  </a:cubicBezTo>
                  <a:cubicBezTo>
                    <a:pt x="8286" y="27904"/>
                    <a:pt x="9516" y="27372"/>
                    <a:pt x="10311" y="26313"/>
                  </a:cubicBezTo>
                  <a:lnTo>
                    <a:pt x="7846" y="17336"/>
                  </a:lnTo>
                  <a:lnTo>
                    <a:pt x="5882" y="4823"/>
                  </a:lnTo>
                  <a:cubicBezTo>
                    <a:pt x="5441" y="2132"/>
                    <a:pt x="3179" y="108"/>
                    <a:pt x="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86"/>
            <p:cNvSpPr/>
            <p:nvPr/>
          </p:nvSpPr>
          <p:spPr>
            <a:xfrm>
              <a:off x="5169975" y="3134750"/>
              <a:ext cx="183375" cy="380500"/>
            </a:xfrm>
            <a:custGeom>
              <a:rect b="b" l="l" r="r" t="t"/>
              <a:pathLst>
                <a:path extrusionOk="0" h="15220" w="7335">
                  <a:moveTo>
                    <a:pt x="4001" y="0"/>
                  </a:moveTo>
                  <a:cubicBezTo>
                    <a:pt x="3061" y="1762"/>
                    <a:pt x="1727" y="4155"/>
                    <a:pt x="786" y="5894"/>
                  </a:cubicBezTo>
                  <a:cubicBezTo>
                    <a:pt x="584" y="6298"/>
                    <a:pt x="405" y="6810"/>
                    <a:pt x="477" y="7251"/>
                  </a:cubicBezTo>
                  <a:cubicBezTo>
                    <a:pt x="548" y="7703"/>
                    <a:pt x="679" y="8144"/>
                    <a:pt x="596" y="8596"/>
                  </a:cubicBezTo>
                  <a:cubicBezTo>
                    <a:pt x="525" y="8954"/>
                    <a:pt x="298" y="9263"/>
                    <a:pt x="179" y="9608"/>
                  </a:cubicBezTo>
                  <a:cubicBezTo>
                    <a:pt x="1" y="10061"/>
                    <a:pt x="1" y="10585"/>
                    <a:pt x="167" y="11049"/>
                  </a:cubicBezTo>
                  <a:cubicBezTo>
                    <a:pt x="322" y="11513"/>
                    <a:pt x="667" y="11906"/>
                    <a:pt x="1096" y="12168"/>
                  </a:cubicBezTo>
                  <a:lnTo>
                    <a:pt x="548" y="12585"/>
                  </a:lnTo>
                  <a:cubicBezTo>
                    <a:pt x="911" y="14037"/>
                    <a:pt x="2577" y="15220"/>
                    <a:pt x="4572" y="15220"/>
                  </a:cubicBezTo>
                  <a:cubicBezTo>
                    <a:pt x="5457" y="15220"/>
                    <a:pt x="6406" y="14987"/>
                    <a:pt x="7335" y="14442"/>
                  </a:cubicBezTo>
                  <a:lnTo>
                    <a:pt x="4870" y="5465"/>
                  </a:lnTo>
                  <a:lnTo>
                    <a:pt x="4001" y="0"/>
                  </a:ln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86"/>
            <p:cNvSpPr/>
            <p:nvPr/>
          </p:nvSpPr>
          <p:spPr>
            <a:xfrm>
              <a:off x="5095575" y="2994550"/>
              <a:ext cx="73525" cy="197950"/>
            </a:xfrm>
            <a:custGeom>
              <a:rect b="b" l="l" r="r" t="t"/>
              <a:pathLst>
                <a:path extrusionOk="0" h="7918" w="2941">
                  <a:moveTo>
                    <a:pt x="250" y="0"/>
                  </a:moveTo>
                  <a:lnTo>
                    <a:pt x="0" y="6834"/>
                  </a:lnTo>
                  <a:lnTo>
                    <a:pt x="167" y="7918"/>
                  </a:lnTo>
                  <a:cubicBezTo>
                    <a:pt x="167" y="7918"/>
                    <a:pt x="2941" y="3346"/>
                    <a:pt x="250" y="0"/>
                  </a:cubicBez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86"/>
            <p:cNvSpPr/>
            <p:nvPr/>
          </p:nvSpPr>
          <p:spPr>
            <a:xfrm>
              <a:off x="5174450" y="3313925"/>
              <a:ext cx="202125" cy="192425"/>
            </a:xfrm>
            <a:custGeom>
              <a:rect b="b" l="l" r="r" t="t"/>
              <a:pathLst>
                <a:path extrusionOk="0" h="7697" w="8085">
                  <a:moveTo>
                    <a:pt x="1452" y="0"/>
                  </a:moveTo>
                  <a:cubicBezTo>
                    <a:pt x="1201" y="0"/>
                    <a:pt x="942" y="167"/>
                    <a:pt x="810" y="393"/>
                  </a:cubicBezTo>
                  <a:cubicBezTo>
                    <a:pt x="655" y="679"/>
                    <a:pt x="631" y="1036"/>
                    <a:pt x="667" y="1358"/>
                  </a:cubicBezTo>
                  <a:cubicBezTo>
                    <a:pt x="679" y="1691"/>
                    <a:pt x="738" y="2013"/>
                    <a:pt x="703" y="2346"/>
                  </a:cubicBezTo>
                  <a:cubicBezTo>
                    <a:pt x="619" y="2941"/>
                    <a:pt x="191" y="3430"/>
                    <a:pt x="84" y="4025"/>
                  </a:cubicBezTo>
                  <a:cubicBezTo>
                    <a:pt x="0" y="4501"/>
                    <a:pt x="131" y="4989"/>
                    <a:pt x="369" y="5406"/>
                  </a:cubicBezTo>
                  <a:cubicBezTo>
                    <a:pt x="619" y="5823"/>
                    <a:pt x="965" y="6168"/>
                    <a:pt x="1358" y="6454"/>
                  </a:cubicBezTo>
                  <a:cubicBezTo>
                    <a:pt x="2420" y="7259"/>
                    <a:pt x="3752" y="7696"/>
                    <a:pt x="5084" y="7696"/>
                  </a:cubicBezTo>
                  <a:cubicBezTo>
                    <a:pt x="5544" y="7696"/>
                    <a:pt x="6004" y="7644"/>
                    <a:pt x="6453" y="7537"/>
                  </a:cubicBezTo>
                  <a:cubicBezTo>
                    <a:pt x="6870" y="7442"/>
                    <a:pt x="7323" y="7275"/>
                    <a:pt x="7525" y="6882"/>
                  </a:cubicBezTo>
                  <a:cubicBezTo>
                    <a:pt x="7727" y="6525"/>
                    <a:pt x="7632" y="6085"/>
                    <a:pt x="7632" y="5680"/>
                  </a:cubicBezTo>
                  <a:cubicBezTo>
                    <a:pt x="7632" y="5192"/>
                    <a:pt x="7751" y="4704"/>
                    <a:pt x="7870" y="4203"/>
                  </a:cubicBezTo>
                  <a:cubicBezTo>
                    <a:pt x="7977" y="3715"/>
                    <a:pt x="8085" y="3215"/>
                    <a:pt x="8025" y="2715"/>
                  </a:cubicBezTo>
                  <a:cubicBezTo>
                    <a:pt x="7977" y="2227"/>
                    <a:pt x="7739" y="1727"/>
                    <a:pt x="7311" y="1465"/>
                  </a:cubicBezTo>
                  <a:cubicBezTo>
                    <a:pt x="5727" y="513"/>
                    <a:pt x="3358" y="774"/>
                    <a:pt x="1643" y="36"/>
                  </a:cubicBezTo>
                  <a:cubicBezTo>
                    <a:pt x="1582" y="12"/>
                    <a:pt x="1517" y="0"/>
                    <a:pt x="1452"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86"/>
            <p:cNvSpPr/>
            <p:nvPr/>
          </p:nvSpPr>
          <p:spPr>
            <a:xfrm>
              <a:off x="5203325" y="3043650"/>
              <a:ext cx="214325" cy="363225"/>
            </a:xfrm>
            <a:custGeom>
              <a:rect b="b" l="l" r="r" t="t"/>
              <a:pathLst>
                <a:path extrusionOk="0" h="14529" w="8573">
                  <a:moveTo>
                    <a:pt x="3810" y="1"/>
                  </a:moveTo>
                  <a:lnTo>
                    <a:pt x="0" y="12074"/>
                  </a:lnTo>
                  <a:cubicBezTo>
                    <a:pt x="526" y="14036"/>
                    <a:pt x="2961" y="14528"/>
                    <a:pt x="4702" y="14528"/>
                  </a:cubicBezTo>
                  <a:cubicBezTo>
                    <a:pt x="5443" y="14528"/>
                    <a:pt x="6058" y="14439"/>
                    <a:pt x="6346" y="14336"/>
                  </a:cubicBezTo>
                  <a:cubicBezTo>
                    <a:pt x="8013" y="5418"/>
                    <a:pt x="8573" y="13"/>
                    <a:pt x="8573" y="13"/>
                  </a:cubicBezTo>
                  <a:lnTo>
                    <a:pt x="3810" y="13"/>
                  </a:lnTo>
                  <a:lnTo>
                    <a:pt x="3810" y="1"/>
                  </a:lnTo>
                  <a:close/>
                </a:path>
              </a:pathLst>
            </a:custGeom>
            <a:solidFill>
              <a:srgbClr val="DD89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86"/>
            <p:cNvSpPr/>
            <p:nvPr/>
          </p:nvSpPr>
          <p:spPr>
            <a:xfrm>
              <a:off x="5161050" y="2893050"/>
              <a:ext cx="257200" cy="179725"/>
            </a:xfrm>
            <a:custGeom>
              <a:rect b="b" l="l" r="r" t="t"/>
              <a:pathLst>
                <a:path extrusionOk="0" h="7189" w="10288">
                  <a:moveTo>
                    <a:pt x="6573" y="0"/>
                  </a:moveTo>
                  <a:lnTo>
                    <a:pt x="5168" y="2322"/>
                  </a:lnTo>
                  <a:lnTo>
                    <a:pt x="2989" y="2322"/>
                  </a:lnTo>
                  <a:lnTo>
                    <a:pt x="1560" y="1429"/>
                  </a:lnTo>
                  <a:cubicBezTo>
                    <a:pt x="1406" y="1337"/>
                    <a:pt x="1236" y="1291"/>
                    <a:pt x="1069" y="1291"/>
                  </a:cubicBezTo>
                  <a:cubicBezTo>
                    <a:pt x="782" y="1291"/>
                    <a:pt x="502" y="1424"/>
                    <a:pt x="322" y="1679"/>
                  </a:cubicBezTo>
                  <a:cubicBezTo>
                    <a:pt x="0" y="2143"/>
                    <a:pt x="179" y="2786"/>
                    <a:pt x="679" y="3024"/>
                  </a:cubicBezTo>
                  <a:lnTo>
                    <a:pt x="3108" y="4179"/>
                  </a:lnTo>
                  <a:cubicBezTo>
                    <a:pt x="3560" y="5370"/>
                    <a:pt x="5108" y="6156"/>
                    <a:pt x="5108" y="6156"/>
                  </a:cubicBezTo>
                  <a:cubicBezTo>
                    <a:pt x="5738" y="6834"/>
                    <a:pt x="7446" y="7189"/>
                    <a:pt x="8536" y="7189"/>
                  </a:cubicBezTo>
                  <a:cubicBezTo>
                    <a:pt x="8786" y="7189"/>
                    <a:pt x="9004" y="7170"/>
                    <a:pt x="9168" y="7132"/>
                  </a:cubicBezTo>
                  <a:cubicBezTo>
                    <a:pt x="10061" y="6918"/>
                    <a:pt x="10287" y="4048"/>
                    <a:pt x="10287" y="4048"/>
                  </a:cubicBezTo>
                  <a:lnTo>
                    <a:pt x="8633" y="0"/>
                  </a:lnTo>
                  <a:close/>
                </a:path>
              </a:pathLst>
            </a:custGeom>
            <a:solidFill>
              <a:srgbClr val="B76D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86"/>
            <p:cNvSpPr/>
            <p:nvPr/>
          </p:nvSpPr>
          <p:spPr>
            <a:xfrm>
              <a:off x="5234275" y="2842150"/>
              <a:ext cx="205700" cy="264075"/>
            </a:xfrm>
            <a:custGeom>
              <a:rect b="b" l="l" r="r" t="t"/>
              <a:pathLst>
                <a:path extrusionOk="0" h="10563" w="8228">
                  <a:moveTo>
                    <a:pt x="3952" y="1"/>
                  </a:moveTo>
                  <a:cubicBezTo>
                    <a:pt x="3581" y="1"/>
                    <a:pt x="3225" y="110"/>
                    <a:pt x="2929" y="334"/>
                  </a:cubicBezTo>
                  <a:lnTo>
                    <a:pt x="786" y="1977"/>
                  </a:lnTo>
                  <a:cubicBezTo>
                    <a:pt x="405" y="2286"/>
                    <a:pt x="346" y="2858"/>
                    <a:pt x="596" y="3215"/>
                  </a:cubicBezTo>
                  <a:cubicBezTo>
                    <a:pt x="773" y="3414"/>
                    <a:pt x="1023" y="3527"/>
                    <a:pt x="1275" y="3527"/>
                  </a:cubicBezTo>
                  <a:cubicBezTo>
                    <a:pt x="1431" y="3527"/>
                    <a:pt x="1586" y="3484"/>
                    <a:pt x="1727" y="3394"/>
                  </a:cubicBezTo>
                  <a:lnTo>
                    <a:pt x="3037" y="2572"/>
                  </a:lnTo>
                  <a:cubicBezTo>
                    <a:pt x="3272" y="2419"/>
                    <a:pt x="3538" y="2345"/>
                    <a:pt x="3803" y="2345"/>
                  </a:cubicBezTo>
                  <a:cubicBezTo>
                    <a:pt x="4035" y="2345"/>
                    <a:pt x="4266" y="2402"/>
                    <a:pt x="4477" y="2513"/>
                  </a:cubicBezTo>
                  <a:lnTo>
                    <a:pt x="4858" y="2703"/>
                  </a:lnTo>
                  <a:lnTo>
                    <a:pt x="2810" y="3596"/>
                  </a:lnTo>
                  <a:lnTo>
                    <a:pt x="643" y="4727"/>
                  </a:lnTo>
                  <a:cubicBezTo>
                    <a:pt x="179" y="4965"/>
                    <a:pt x="0" y="5537"/>
                    <a:pt x="250" y="5989"/>
                  </a:cubicBezTo>
                  <a:cubicBezTo>
                    <a:pt x="424" y="6293"/>
                    <a:pt x="743" y="6470"/>
                    <a:pt x="1074" y="6470"/>
                  </a:cubicBezTo>
                  <a:cubicBezTo>
                    <a:pt x="1197" y="6470"/>
                    <a:pt x="1322" y="6446"/>
                    <a:pt x="1441" y="6394"/>
                  </a:cubicBezTo>
                  <a:lnTo>
                    <a:pt x="5370" y="4644"/>
                  </a:lnTo>
                  <a:lnTo>
                    <a:pt x="5251" y="5691"/>
                  </a:lnTo>
                  <a:lnTo>
                    <a:pt x="3918" y="6704"/>
                  </a:lnTo>
                  <a:lnTo>
                    <a:pt x="1953" y="7704"/>
                  </a:lnTo>
                  <a:cubicBezTo>
                    <a:pt x="1560" y="7894"/>
                    <a:pt x="1405" y="8394"/>
                    <a:pt x="1608" y="8775"/>
                  </a:cubicBezTo>
                  <a:cubicBezTo>
                    <a:pt x="1762" y="9049"/>
                    <a:pt x="2039" y="9206"/>
                    <a:pt x="2329" y="9206"/>
                  </a:cubicBezTo>
                  <a:cubicBezTo>
                    <a:pt x="2442" y="9206"/>
                    <a:pt x="2557" y="9182"/>
                    <a:pt x="2667" y="9132"/>
                  </a:cubicBezTo>
                  <a:lnTo>
                    <a:pt x="4822" y="8120"/>
                  </a:lnTo>
                  <a:lnTo>
                    <a:pt x="6323" y="7108"/>
                  </a:lnTo>
                  <a:lnTo>
                    <a:pt x="5692" y="8239"/>
                  </a:lnTo>
                  <a:lnTo>
                    <a:pt x="4156" y="9359"/>
                  </a:lnTo>
                  <a:cubicBezTo>
                    <a:pt x="3870" y="9561"/>
                    <a:pt x="3799" y="9966"/>
                    <a:pt x="3989" y="10263"/>
                  </a:cubicBezTo>
                  <a:cubicBezTo>
                    <a:pt x="4114" y="10459"/>
                    <a:pt x="4333" y="10562"/>
                    <a:pt x="4556" y="10562"/>
                  </a:cubicBezTo>
                  <a:cubicBezTo>
                    <a:pt x="4671" y="10562"/>
                    <a:pt x="4788" y="10535"/>
                    <a:pt x="4894" y="10478"/>
                  </a:cubicBezTo>
                  <a:lnTo>
                    <a:pt x="6680" y="9418"/>
                  </a:lnTo>
                  <a:lnTo>
                    <a:pt x="7549" y="8466"/>
                  </a:lnTo>
                  <a:cubicBezTo>
                    <a:pt x="7775" y="8227"/>
                    <a:pt x="7906" y="7930"/>
                    <a:pt x="7954" y="7596"/>
                  </a:cubicBezTo>
                  <a:lnTo>
                    <a:pt x="8073" y="6704"/>
                  </a:lnTo>
                  <a:cubicBezTo>
                    <a:pt x="8228" y="5441"/>
                    <a:pt x="8013" y="4144"/>
                    <a:pt x="7418" y="3001"/>
                  </a:cubicBezTo>
                  <a:lnTo>
                    <a:pt x="6430" y="1131"/>
                  </a:lnTo>
                  <a:cubicBezTo>
                    <a:pt x="6204" y="679"/>
                    <a:pt x="5787" y="369"/>
                    <a:pt x="5311" y="262"/>
                  </a:cubicBezTo>
                  <a:lnTo>
                    <a:pt x="4322" y="36"/>
                  </a:lnTo>
                  <a:cubicBezTo>
                    <a:pt x="4198" y="12"/>
                    <a:pt x="4074" y="1"/>
                    <a:pt x="3952" y="1"/>
                  </a:cubicBezTo>
                  <a:close/>
                </a:path>
              </a:pathLst>
            </a:custGeom>
            <a:solidFill>
              <a:srgbClr val="EBA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86"/>
            <p:cNvSpPr/>
            <p:nvPr/>
          </p:nvSpPr>
          <p:spPr>
            <a:xfrm>
              <a:off x="4506500" y="2831125"/>
              <a:ext cx="605175" cy="893000"/>
            </a:xfrm>
            <a:custGeom>
              <a:rect b="b" l="l" r="r" t="t"/>
              <a:pathLst>
                <a:path extrusionOk="0" h="35720" w="24207">
                  <a:moveTo>
                    <a:pt x="7573" y="1"/>
                  </a:moveTo>
                  <a:lnTo>
                    <a:pt x="715" y="918"/>
                  </a:lnTo>
                  <a:lnTo>
                    <a:pt x="1298" y="21218"/>
                  </a:lnTo>
                  <a:cubicBezTo>
                    <a:pt x="1358" y="23277"/>
                    <a:pt x="1251" y="25349"/>
                    <a:pt x="1013" y="27385"/>
                  </a:cubicBezTo>
                  <a:lnTo>
                    <a:pt x="1" y="35719"/>
                  </a:lnTo>
                  <a:lnTo>
                    <a:pt x="24206" y="35719"/>
                  </a:lnTo>
                  <a:lnTo>
                    <a:pt x="23408" y="26611"/>
                  </a:lnTo>
                  <a:cubicBezTo>
                    <a:pt x="23265" y="24920"/>
                    <a:pt x="23218" y="23218"/>
                    <a:pt x="23277" y="21527"/>
                  </a:cubicBezTo>
                  <a:lnTo>
                    <a:pt x="24039" y="287"/>
                  </a:lnTo>
                  <a:lnTo>
                    <a:pt x="168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86"/>
            <p:cNvSpPr/>
            <p:nvPr/>
          </p:nvSpPr>
          <p:spPr>
            <a:xfrm>
              <a:off x="4717250" y="2788575"/>
              <a:ext cx="188725" cy="65500"/>
            </a:xfrm>
            <a:custGeom>
              <a:rect b="b" l="l" r="r" t="t"/>
              <a:pathLst>
                <a:path extrusionOk="0" h="2620" w="7549">
                  <a:moveTo>
                    <a:pt x="0" y="0"/>
                  </a:moveTo>
                  <a:lnTo>
                    <a:pt x="2917" y="2620"/>
                  </a:lnTo>
                  <a:lnTo>
                    <a:pt x="4656" y="2620"/>
                  </a:lnTo>
                  <a:lnTo>
                    <a:pt x="7549" y="0"/>
                  </a:ln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86"/>
            <p:cNvSpPr/>
            <p:nvPr/>
          </p:nvSpPr>
          <p:spPr>
            <a:xfrm>
              <a:off x="4736600" y="2674875"/>
              <a:ext cx="159850" cy="305100"/>
            </a:xfrm>
            <a:custGeom>
              <a:rect b="b" l="l" r="r" t="t"/>
              <a:pathLst>
                <a:path extrusionOk="0" h="12204" w="6394">
                  <a:moveTo>
                    <a:pt x="6394" y="0"/>
                  </a:moveTo>
                  <a:lnTo>
                    <a:pt x="0" y="2822"/>
                  </a:lnTo>
                  <a:lnTo>
                    <a:pt x="0" y="6334"/>
                  </a:lnTo>
                  <a:lnTo>
                    <a:pt x="2143" y="7168"/>
                  </a:lnTo>
                  <a:lnTo>
                    <a:pt x="2905" y="9335"/>
                  </a:lnTo>
                  <a:lnTo>
                    <a:pt x="2560" y="11013"/>
                  </a:lnTo>
                  <a:lnTo>
                    <a:pt x="3370" y="12204"/>
                  </a:lnTo>
                  <a:lnTo>
                    <a:pt x="3989" y="11061"/>
                  </a:lnTo>
                  <a:lnTo>
                    <a:pt x="3608" y="9049"/>
                  </a:lnTo>
                  <a:lnTo>
                    <a:pt x="3882" y="7168"/>
                  </a:lnTo>
                  <a:lnTo>
                    <a:pt x="6394" y="5917"/>
                  </a:lnTo>
                  <a:lnTo>
                    <a:pt x="6394" y="0"/>
                  </a:lnTo>
                  <a:close/>
                </a:path>
              </a:pathLst>
            </a:custGeom>
            <a:solidFill>
              <a:srgbClr val="EBA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86"/>
            <p:cNvSpPr/>
            <p:nvPr/>
          </p:nvSpPr>
          <p:spPr>
            <a:xfrm>
              <a:off x="4736300" y="2677550"/>
              <a:ext cx="154200" cy="114375"/>
            </a:xfrm>
            <a:custGeom>
              <a:rect b="b" l="l" r="r" t="t"/>
              <a:pathLst>
                <a:path extrusionOk="0" h="4575" w="6168">
                  <a:moveTo>
                    <a:pt x="6168" y="0"/>
                  </a:moveTo>
                  <a:lnTo>
                    <a:pt x="0" y="2691"/>
                  </a:lnTo>
                  <a:lnTo>
                    <a:pt x="0" y="4382"/>
                  </a:lnTo>
                  <a:cubicBezTo>
                    <a:pt x="425" y="4508"/>
                    <a:pt x="862" y="4574"/>
                    <a:pt x="1298" y="4574"/>
                  </a:cubicBezTo>
                  <a:cubicBezTo>
                    <a:pt x="1681" y="4574"/>
                    <a:pt x="2061" y="4523"/>
                    <a:pt x="2429" y="4417"/>
                  </a:cubicBezTo>
                  <a:cubicBezTo>
                    <a:pt x="3584" y="4120"/>
                    <a:pt x="4572" y="3346"/>
                    <a:pt x="5227" y="2370"/>
                  </a:cubicBezTo>
                  <a:cubicBezTo>
                    <a:pt x="5703" y="1655"/>
                    <a:pt x="6013" y="846"/>
                    <a:pt x="6168" y="0"/>
                  </a:cubicBezTo>
                  <a:close/>
                </a:path>
              </a:pathLst>
            </a:custGeom>
            <a:solidFill>
              <a:srgbClr val="191919">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86"/>
            <p:cNvSpPr/>
            <p:nvPr/>
          </p:nvSpPr>
          <p:spPr>
            <a:xfrm>
              <a:off x="4695825" y="2831125"/>
              <a:ext cx="94375" cy="133075"/>
            </a:xfrm>
            <a:custGeom>
              <a:rect b="b" l="l" r="r" t="t"/>
              <a:pathLst>
                <a:path extrusionOk="0" h="5323" w="3775">
                  <a:moveTo>
                    <a:pt x="0" y="1"/>
                  </a:moveTo>
                  <a:lnTo>
                    <a:pt x="2703" y="5323"/>
                  </a:lnTo>
                  <a:lnTo>
                    <a:pt x="3774" y="3085"/>
                  </a:lnTo>
                  <a:lnTo>
                    <a:pt x="3774" y="918"/>
                  </a:lnTo>
                  <a:lnTo>
                    <a:pt x="0" y="1"/>
                  </a:ln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86"/>
            <p:cNvSpPr/>
            <p:nvPr/>
          </p:nvSpPr>
          <p:spPr>
            <a:xfrm>
              <a:off x="4833625" y="2831125"/>
              <a:ext cx="93800" cy="133075"/>
            </a:xfrm>
            <a:custGeom>
              <a:rect b="b" l="l" r="r" t="t"/>
              <a:pathLst>
                <a:path extrusionOk="0" h="5323" w="3752">
                  <a:moveTo>
                    <a:pt x="3751" y="1"/>
                  </a:moveTo>
                  <a:lnTo>
                    <a:pt x="1" y="918"/>
                  </a:lnTo>
                  <a:lnTo>
                    <a:pt x="203" y="2954"/>
                  </a:lnTo>
                  <a:lnTo>
                    <a:pt x="1334" y="5323"/>
                  </a:lnTo>
                  <a:lnTo>
                    <a:pt x="3751" y="1"/>
                  </a:ln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86"/>
            <p:cNvSpPr/>
            <p:nvPr/>
          </p:nvSpPr>
          <p:spPr>
            <a:xfrm>
              <a:off x="4805650" y="2979950"/>
              <a:ext cx="28000" cy="594450"/>
            </a:xfrm>
            <a:custGeom>
              <a:rect b="b" l="l" r="r" t="t"/>
              <a:pathLst>
                <a:path extrusionOk="0" h="23778" w="1120">
                  <a:moveTo>
                    <a:pt x="608" y="1"/>
                  </a:moveTo>
                  <a:lnTo>
                    <a:pt x="703" y="2061"/>
                  </a:lnTo>
                  <a:lnTo>
                    <a:pt x="0" y="4216"/>
                  </a:lnTo>
                  <a:lnTo>
                    <a:pt x="774" y="23777"/>
                  </a:lnTo>
                  <a:lnTo>
                    <a:pt x="429" y="4311"/>
                  </a:lnTo>
                  <a:lnTo>
                    <a:pt x="1120" y="2013"/>
                  </a:lnTo>
                  <a:lnTo>
                    <a:pt x="608" y="1"/>
                  </a:ln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86"/>
            <p:cNvSpPr/>
            <p:nvPr/>
          </p:nvSpPr>
          <p:spPr>
            <a:xfrm>
              <a:off x="4839275" y="2972225"/>
              <a:ext cx="20875" cy="20850"/>
            </a:xfrm>
            <a:custGeom>
              <a:rect b="b" l="l" r="r" t="t"/>
              <a:pathLst>
                <a:path extrusionOk="0" h="834" w="835">
                  <a:moveTo>
                    <a:pt x="418" y="0"/>
                  </a:moveTo>
                  <a:cubicBezTo>
                    <a:pt x="191" y="0"/>
                    <a:pt x="1" y="179"/>
                    <a:pt x="1" y="417"/>
                  </a:cubicBezTo>
                  <a:cubicBezTo>
                    <a:pt x="1" y="643"/>
                    <a:pt x="179" y="834"/>
                    <a:pt x="418" y="834"/>
                  </a:cubicBezTo>
                  <a:cubicBezTo>
                    <a:pt x="632" y="834"/>
                    <a:pt x="834" y="655"/>
                    <a:pt x="834" y="417"/>
                  </a:cubicBezTo>
                  <a:cubicBezTo>
                    <a:pt x="834" y="191"/>
                    <a:pt x="632" y="0"/>
                    <a:pt x="418" y="0"/>
                  </a:cubicBez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86"/>
            <p:cNvSpPr/>
            <p:nvPr/>
          </p:nvSpPr>
          <p:spPr>
            <a:xfrm>
              <a:off x="4828275" y="3082950"/>
              <a:ext cx="20850" cy="21150"/>
            </a:xfrm>
            <a:custGeom>
              <a:rect b="b" l="l" r="r" t="t"/>
              <a:pathLst>
                <a:path extrusionOk="0" h="846" w="834">
                  <a:moveTo>
                    <a:pt x="417" y="0"/>
                  </a:moveTo>
                  <a:cubicBezTo>
                    <a:pt x="203" y="0"/>
                    <a:pt x="0" y="179"/>
                    <a:pt x="0" y="417"/>
                  </a:cubicBezTo>
                  <a:cubicBezTo>
                    <a:pt x="0" y="643"/>
                    <a:pt x="203" y="846"/>
                    <a:pt x="417" y="846"/>
                  </a:cubicBezTo>
                  <a:cubicBezTo>
                    <a:pt x="643" y="846"/>
                    <a:pt x="834" y="667"/>
                    <a:pt x="834" y="417"/>
                  </a:cubicBezTo>
                  <a:cubicBezTo>
                    <a:pt x="834" y="191"/>
                    <a:pt x="643" y="0"/>
                    <a:pt x="417" y="0"/>
                  </a:cubicBez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86"/>
            <p:cNvSpPr/>
            <p:nvPr/>
          </p:nvSpPr>
          <p:spPr>
            <a:xfrm>
              <a:off x="4833625" y="3225500"/>
              <a:ext cx="20875" cy="20875"/>
            </a:xfrm>
            <a:custGeom>
              <a:rect b="b" l="l" r="r" t="t"/>
              <a:pathLst>
                <a:path extrusionOk="0" h="835" w="835">
                  <a:moveTo>
                    <a:pt x="437" y="1"/>
                  </a:moveTo>
                  <a:cubicBezTo>
                    <a:pt x="431" y="1"/>
                    <a:pt x="424" y="1"/>
                    <a:pt x="417" y="1"/>
                  </a:cubicBezTo>
                  <a:cubicBezTo>
                    <a:pt x="191" y="1"/>
                    <a:pt x="1" y="180"/>
                    <a:pt x="1" y="418"/>
                  </a:cubicBezTo>
                  <a:cubicBezTo>
                    <a:pt x="1" y="644"/>
                    <a:pt x="179" y="835"/>
                    <a:pt x="417" y="835"/>
                  </a:cubicBezTo>
                  <a:cubicBezTo>
                    <a:pt x="644" y="835"/>
                    <a:pt x="834" y="656"/>
                    <a:pt x="834" y="418"/>
                  </a:cubicBezTo>
                  <a:cubicBezTo>
                    <a:pt x="834" y="187"/>
                    <a:pt x="655" y="1"/>
                    <a:pt x="437" y="1"/>
                  </a:cubicBez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86"/>
            <p:cNvSpPr/>
            <p:nvPr/>
          </p:nvSpPr>
          <p:spPr>
            <a:xfrm>
              <a:off x="4838700" y="3367800"/>
              <a:ext cx="20850" cy="20875"/>
            </a:xfrm>
            <a:custGeom>
              <a:rect b="b" l="l" r="r" t="t"/>
              <a:pathLst>
                <a:path extrusionOk="0" h="835" w="834">
                  <a:moveTo>
                    <a:pt x="417" y="1"/>
                  </a:moveTo>
                  <a:cubicBezTo>
                    <a:pt x="202" y="1"/>
                    <a:pt x="0" y="179"/>
                    <a:pt x="0" y="417"/>
                  </a:cubicBezTo>
                  <a:cubicBezTo>
                    <a:pt x="0" y="644"/>
                    <a:pt x="179" y="834"/>
                    <a:pt x="417" y="834"/>
                  </a:cubicBezTo>
                  <a:cubicBezTo>
                    <a:pt x="643" y="834"/>
                    <a:pt x="833" y="655"/>
                    <a:pt x="833" y="417"/>
                  </a:cubicBezTo>
                  <a:cubicBezTo>
                    <a:pt x="833" y="179"/>
                    <a:pt x="643" y="1"/>
                    <a:pt x="417" y="1"/>
                  </a:cubicBez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86"/>
            <p:cNvSpPr/>
            <p:nvPr/>
          </p:nvSpPr>
          <p:spPr>
            <a:xfrm>
              <a:off x="4843450" y="3510375"/>
              <a:ext cx="20850" cy="20875"/>
            </a:xfrm>
            <a:custGeom>
              <a:rect b="b" l="l" r="r" t="t"/>
              <a:pathLst>
                <a:path extrusionOk="0" h="835" w="834">
                  <a:moveTo>
                    <a:pt x="417" y="1"/>
                  </a:moveTo>
                  <a:cubicBezTo>
                    <a:pt x="191" y="1"/>
                    <a:pt x="1" y="179"/>
                    <a:pt x="1" y="417"/>
                  </a:cubicBezTo>
                  <a:cubicBezTo>
                    <a:pt x="1" y="644"/>
                    <a:pt x="191" y="834"/>
                    <a:pt x="417" y="834"/>
                  </a:cubicBezTo>
                  <a:cubicBezTo>
                    <a:pt x="655" y="834"/>
                    <a:pt x="834" y="644"/>
                    <a:pt x="834" y="417"/>
                  </a:cubicBezTo>
                  <a:cubicBezTo>
                    <a:pt x="834" y="179"/>
                    <a:pt x="655" y="1"/>
                    <a:pt x="417" y="1"/>
                  </a:cubicBez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86"/>
            <p:cNvSpPr/>
            <p:nvPr/>
          </p:nvSpPr>
          <p:spPr>
            <a:xfrm>
              <a:off x="4695825" y="2788575"/>
              <a:ext cx="94375" cy="154800"/>
            </a:xfrm>
            <a:custGeom>
              <a:rect b="b" l="l" r="r" t="t"/>
              <a:pathLst>
                <a:path extrusionOk="0" h="6192" w="3775">
                  <a:moveTo>
                    <a:pt x="857" y="0"/>
                  </a:moveTo>
                  <a:lnTo>
                    <a:pt x="0" y="1703"/>
                  </a:lnTo>
                  <a:lnTo>
                    <a:pt x="2488" y="6191"/>
                  </a:lnTo>
                  <a:lnTo>
                    <a:pt x="3774" y="2620"/>
                  </a:lnTo>
                  <a:lnTo>
                    <a:pt x="8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86"/>
            <p:cNvSpPr/>
            <p:nvPr/>
          </p:nvSpPr>
          <p:spPr>
            <a:xfrm>
              <a:off x="4833625" y="2788575"/>
              <a:ext cx="93800" cy="154800"/>
            </a:xfrm>
            <a:custGeom>
              <a:rect b="b" l="l" r="r" t="t"/>
              <a:pathLst>
                <a:path extrusionOk="0" h="6192" w="3752">
                  <a:moveTo>
                    <a:pt x="2894" y="0"/>
                  </a:moveTo>
                  <a:lnTo>
                    <a:pt x="1" y="2620"/>
                  </a:lnTo>
                  <a:lnTo>
                    <a:pt x="1263" y="6191"/>
                  </a:lnTo>
                  <a:lnTo>
                    <a:pt x="3751" y="1703"/>
                  </a:lnTo>
                  <a:lnTo>
                    <a:pt x="28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86"/>
            <p:cNvSpPr/>
            <p:nvPr/>
          </p:nvSpPr>
          <p:spPr>
            <a:xfrm>
              <a:off x="4578250" y="2352650"/>
              <a:ext cx="353625" cy="409425"/>
            </a:xfrm>
            <a:custGeom>
              <a:rect b="b" l="l" r="r" t="t"/>
              <a:pathLst>
                <a:path extrusionOk="0" h="16377" w="14145">
                  <a:moveTo>
                    <a:pt x="7004" y="0"/>
                  </a:moveTo>
                  <a:cubicBezTo>
                    <a:pt x="6728" y="0"/>
                    <a:pt x="6449" y="18"/>
                    <a:pt x="6167" y="54"/>
                  </a:cubicBezTo>
                  <a:cubicBezTo>
                    <a:pt x="2524" y="507"/>
                    <a:pt x="0" y="3948"/>
                    <a:pt x="655" y="7579"/>
                  </a:cubicBezTo>
                  <a:lnTo>
                    <a:pt x="1334" y="11210"/>
                  </a:lnTo>
                  <a:cubicBezTo>
                    <a:pt x="1882" y="14229"/>
                    <a:pt x="4516" y="16377"/>
                    <a:pt x="7508" y="16377"/>
                  </a:cubicBezTo>
                  <a:cubicBezTo>
                    <a:pt x="7761" y="16377"/>
                    <a:pt x="8017" y="16362"/>
                    <a:pt x="8275" y="16330"/>
                  </a:cubicBezTo>
                  <a:cubicBezTo>
                    <a:pt x="11692" y="15913"/>
                    <a:pt x="14145" y="12853"/>
                    <a:pt x="13787" y="9424"/>
                  </a:cubicBezTo>
                  <a:lnTo>
                    <a:pt x="13395" y="5769"/>
                  </a:lnTo>
                  <a:cubicBezTo>
                    <a:pt x="13054" y="2445"/>
                    <a:pt x="10247" y="0"/>
                    <a:pt x="7004" y="0"/>
                  </a:cubicBezTo>
                  <a:close/>
                </a:path>
              </a:pathLst>
            </a:custGeom>
            <a:solidFill>
              <a:srgbClr val="EBA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86"/>
            <p:cNvSpPr/>
            <p:nvPr/>
          </p:nvSpPr>
          <p:spPr>
            <a:xfrm>
              <a:off x="4494600" y="2223025"/>
              <a:ext cx="527775" cy="392325"/>
            </a:xfrm>
            <a:custGeom>
              <a:rect b="b" l="l" r="r" t="t"/>
              <a:pathLst>
                <a:path extrusionOk="0" h="15693" w="21111">
                  <a:moveTo>
                    <a:pt x="16491" y="1"/>
                  </a:moveTo>
                  <a:cubicBezTo>
                    <a:pt x="15836" y="715"/>
                    <a:pt x="15419" y="1584"/>
                    <a:pt x="15490" y="2560"/>
                  </a:cubicBezTo>
                  <a:cubicBezTo>
                    <a:pt x="14859" y="1453"/>
                    <a:pt x="13669" y="715"/>
                    <a:pt x="12407" y="453"/>
                  </a:cubicBezTo>
                  <a:cubicBezTo>
                    <a:pt x="12004" y="372"/>
                    <a:pt x="11595" y="335"/>
                    <a:pt x="11185" y="335"/>
                  </a:cubicBezTo>
                  <a:cubicBezTo>
                    <a:pt x="10322" y="335"/>
                    <a:pt x="9455" y="500"/>
                    <a:pt x="8632" y="774"/>
                  </a:cubicBezTo>
                  <a:cubicBezTo>
                    <a:pt x="7549" y="1132"/>
                    <a:pt x="6513" y="1644"/>
                    <a:pt x="5596" y="2334"/>
                  </a:cubicBezTo>
                  <a:cubicBezTo>
                    <a:pt x="5227" y="2620"/>
                    <a:pt x="4870" y="2918"/>
                    <a:pt x="4453" y="3132"/>
                  </a:cubicBezTo>
                  <a:cubicBezTo>
                    <a:pt x="4132" y="3311"/>
                    <a:pt x="3766" y="3431"/>
                    <a:pt x="3396" y="3431"/>
                  </a:cubicBezTo>
                  <a:cubicBezTo>
                    <a:pt x="3300" y="3431"/>
                    <a:pt x="3204" y="3423"/>
                    <a:pt x="3108" y="3406"/>
                  </a:cubicBezTo>
                  <a:cubicBezTo>
                    <a:pt x="2667" y="3310"/>
                    <a:pt x="2310" y="2870"/>
                    <a:pt x="2251" y="2406"/>
                  </a:cubicBezTo>
                  <a:cubicBezTo>
                    <a:pt x="1251" y="3287"/>
                    <a:pt x="417" y="4442"/>
                    <a:pt x="203" y="5775"/>
                  </a:cubicBezTo>
                  <a:cubicBezTo>
                    <a:pt x="0" y="7097"/>
                    <a:pt x="536" y="8585"/>
                    <a:pt x="1691" y="9252"/>
                  </a:cubicBezTo>
                  <a:cubicBezTo>
                    <a:pt x="2243" y="9573"/>
                    <a:pt x="2887" y="9682"/>
                    <a:pt x="3535" y="9682"/>
                  </a:cubicBezTo>
                  <a:cubicBezTo>
                    <a:pt x="3726" y="9682"/>
                    <a:pt x="3918" y="9673"/>
                    <a:pt x="4108" y="9656"/>
                  </a:cubicBezTo>
                  <a:cubicBezTo>
                    <a:pt x="5858" y="9490"/>
                    <a:pt x="7513" y="8787"/>
                    <a:pt x="9168" y="8168"/>
                  </a:cubicBezTo>
                  <a:cubicBezTo>
                    <a:pt x="10553" y="7640"/>
                    <a:pt x="12055" y="7212"/>
                    <a:pt x="13541" y="7212"/>
                  </a:cubicBezTo>
                  <a:cubicBezTo>
                    <a:pt x="13830" y="7212"/>
                    <a:pt x="14119" y="7228"/>
                    <a:pt x="14407" y="7263"/>
                  </a:cubicBezTo>
                  <a:cubicBezTo>
                    <a:pt x="14097" y="8109"/>
                    <a:pt x="14097" y="9061"/>
                    <a:pt x="14407" y="9906"/>
                  </a:cubicBezTo>
                  <a:cubicBezTo>
                    <a:pt x="14717" y="10752"/>
                    <a:pt x="15324" y="11430"/>
                    <a:pt x="16121" y="11871"/>
                  </a:cubicBezTo>
                  <a:cubicBezTo>
                    <a:pt x="16026" y="12573"/>
                    <a:pt x="15919" y="13276"/>
                    <a:pt x="16026" y="13955"/>
                  </a:cubicBezTo>
                  <a:cubicBezTo>
                    <a:pt x="16133" y="14645"/>
                    <a:pt x="16455" y="15324"/>
                    <a:pt x="17050" y="15693"/>
                  </a:cubicBezTo>
                  <a:lnTo>
                    <a:pt x="19693" y="10395"/>
                  </a:lnTo>
                  <a:cubicBezTo>
                    <a:pt x="20443" y="8585"/>
                    <a:pt x="21110" y="4680"/>
                    <a:pt x="17324" y="3668"/>
                  </a:cubicBezTo>
                  <a:cubicBezTo>
                    <a:pt x="18312" y="3418"/>
                    <a:pt x="19217" y="2703"/>
                    <a:pt x="19693" y="1810"/>
                  </a:cubicBezTo>
                  <a:cubicBezTo>
                    <a:pt x="19581" y="1802"/>
                    <a:pt x="19468" y="1798"/>
                    <a:pt x="19355" y="1798"/>
                  </a:cubicBezTo>
                  <a:cubicBezTo>
                    <a:pt x="18339" y="1798"/>
                    <a:pt x="17298" y="2134"/>
                    <a:pt x="16526" y="2798"/>
                  </a:cubicBezTo>
                  <a:cubicBezTo>
                    <a:pt x="16907" y="1941"/>
                    <a:pt x="16895" y="846"/>
                    <a:pt x="164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86"/>
            <p:cNvSpPr/>
            <p:nvPr/>
          </p:nvSpPr>
          <p:spPr>
            <a:xfrm>
              <a:off x="4514250" y="2231075"/>
              <a:ext cx="368525" cy="169525"/>
            </a:xfrm>
            <a:custGeom>
              <a:rect b="b" l="l" r="r" t="t"/>
              <a:pathLst>
                <a:path extrusionOk="0" h="6781" w="14741">
                  <a:moveTo>
                    <a:pt x="10425" y="1"/>
                  </a:moveTo>
                  <a:cubicBezTo>
                    <a:pt x="9561" y="1"/>
                    <a:pt x="8691" y="163"/>
                    <a:pt x="7870" y="429"/>
                  </a:cubicBezTo>
                  <a:cubicBezTo>
                    <a:pt x="6787" y="786"/>
                    <a:pt x="5751" y="1310"/>
                    <a:pt x="4834" y="2000"/>
                  </a:cubicBezTo>
                  <a:cubicBezTo>
                    <a:pt x="4465" y="2274"/>
                    <a:pt x="4108" y="2572"/>
                    <a:pt x="3691" y="2798"/>
                  </a:cubicBezTo>
                  <a:cubicBezTo>
                    <a:pt x="3360" y="2978"/>
                    <a:pt x="2992" y="3097"/>
                    <a:pt x="2634" y="3097"/>
                  </a:cubicBezTo>
                  <a:cubicBezTo>
                    <a:pt x="2541" y="3097"/>
                    <a:pt x="2448" y="3089"/>
                    <a:pt x="2358" y="3072"/>
                  </a:cubicBezTo>
                  <a:cubicBezTo>
                    <a:pt x="1893" y="2977"/>
                    <a:pt x="1548" y="2536"/>
                    <a:pt x="1488" y="2072"/>
                  </a:cubicBezTo>
                  <a:cubicBezTo>
                    <a:pt x="1012" y="2488"/>
                    <a:pt x="584" y="2977"/>
                    <a:pt x="226" y="3500"/>
                  </a:cubicBezTo>
                  <a:cubicBezTo>
                    <a:pt x="215" y="3524"/>
                    <a:pt x="215" y="3560"/>
                    <a:pt x="191" y="3572"/>
                  </a:cubicBezTo>
                  <a:cubicBezTo>
                    <a:pt x="0" y="4298"/>
                    <a:pt x="60" y="5072"/>
                    <a:pt x="476" y="5667"/>
                  </a:cubicBezTo>
                  <a:cubicBezTo>
                    <a:pt x="977" y="6382"/>
                    <a:pt x="1869" y="6727"/>
                    <a:pt x="2727" y="6775"/>
                  </a:cubicBezTo>
                  <a:cubicBezTo>
                    <a:pt x="2801" y="6778"/>
                    <a:pt x="2876" y="6780"/>
                    <a:pt x="2950" y="6780"/>
                  </a:cubicBezTo>
                  <a:cubicBezTo>
                    <a:pt x="4285" y="6780"/>
                    <a:pt x="5551" y="6185"/>
                    <a:pt x="6668" y="5429"/>
                  </a:cubicBezTo>
                  <a:cubicBezTo>
                    <a:pt x="7846" y="4655"/>
                    <a:pt x="8918" y="3727"/>
                    <a:pt x="10156" y="3024"/>
                  </a:cubicBezTo>
                  <a:cubicBezTo>
                    <a:pt x="11081" y="2500"/>
                    <a:pt x="12258" y="2041"/>
                    <a:pt x="13484" y="2041"/>
                  </a:cubicBezTo>
                  <a:cubicBezTo>
                    <a:pt x="13900" y="2041"/>
                    <a:pt x="14321" y="2094"/>
                    <a:pt x="14740" y="2215"/>
                  </a:cubicBezTo>
                  <a:cubicBezTo>
                    <a:pt x="14097" y="1119"/>
                    <a:pt x="12907" y="393"/>
                    <a:pt x="11656" y="119"/>
                  </a:cubicBezTo>
                  <a:cubicBezTo>
                    <a:pt x="11251" y="38"/>
                    <a:pt x="10839" y="1"/>
                    <a:pt x="104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86"/>
            <p:cNvSpPr/>
            <p:nvPr/>
          </p:nvSpPr>
          <p:spPr>
            <a:xfrm>
              <a:off x="4888400" y="2314700"/>
              <a:ext cx="117900" cy="144850"/>
            </a:xfrm>
            <a:custGeom>
              <a:rect b="b" l="l" r="r" t="t"/>
              <a:pathLst>
                <a:path extrusionOk="0" h="5794" w="4716">
                  <a:moveTo>
                    <a:pt x="1620" y="1"/>
                  </a:moveTo>
                  <a:cubicBezTo>
                    <a:pt x="846" y="513"/>
                    <a:pt x="238" y="1406"/>
                    <a:pt x="119" y="2322"/>
                  </a:cubicBezTo>
                  <a:cubicBezTo>
                    <a:pt x="0" y="3251"/>
                    <a:pt x="298" y="4204"/>
                    <a:pt x="917" y="4894"/>
                  </a:cubicBezTo>
                  <a:cubicBezTo>
                    <a:pt x="1251" y="5275"/>
                    <a:pt x="1667" y="5549"/>
                    <a:pt x="2143" y="5704"/>
                  </a:cubicBezTo>
                  <a:cubicBezTo>
                    <a:pt x="2342" y="5763"/>
                    <a:pt x="2546" y="5794"/>
                    <a:pt x="2749" y="5794"/>
                  </a:cubicBezTo>
                  <a:cubicBezTo>
                    <a:pt x="3034" y="5794"/>
                    <a:pt x="3315" y="5734"/>
                    <a:pt x="3572" y="5608"/>
                  </a:cubicBezTo>
                  <a:cubicBezTo>
                    <a:pt x="4013" y="5394"/>
                    <a:pt x="4322" y="5001"/>
                    <a:pt x="4537" y="4537"/>
                  </a:cubicBezTo>
                  <a:cubicBezTo>
                    <a:pt x="4715" y="2739"/>
                    <a:pt x="4191" y="703"/>
                    <a:pt x="1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86"/>
            <p:cNvSpPr/>
            <p:nvPr/>
          </p:nvSpPr>
          <p:spPr>
            <a:xfrm>
              <a:off x="4742250" y="2459775"/>
              <a:ext cx="129800" cy="164800"/>
            </a:xfrm>
            <a:custGeom>
              <a:rect b="b" l="l" r="r" t="t"/>
              <a:pathLst>
                <a:path extrusionOk="0" h="6592" w="5192">
                  <a:moveTo>
                    <a:pt x="3133" y="0"/>
                  </a:moveTo>
                  <a:cubicBezTo>
                    <a:pt x="3054" y="0"/>
                    <a:pt x="2974" y="7"/>
                    <a:pt x="2894" y="20"/>
                  </a:cubicBezTo>
                  <a:lnTo>
                    <a:pt x="0" y="460"/>
                  </a:lnTo>
                  <a:cubicBezTo>
                    <a:pt x="75" y="449"/>
                    <a:pt x="149" y="444"/>
                    <a:pt x="222" y="444"/>
                  </a:cubicBezTo>
                  <a:cubicBezTo>
                    <a:pt x="943" y="444"/>
                    <a:pt x="1571" y="962"/>
                    <a:pt x="1679" y="1687"/>
                  </a:cubicBezTo>
                  <a:lnTo>
                    <a:pt x="2179" y="4937"/>
                  </a:lnTo>
                  <a:cubicBezTo>
                    <a:pt x="2296" y="5717"/>
                    <a:pt x="1786" y="6452"/>
                    <a:pt x="1017" y="6584"/>
                  </a:cubicBezTo>
                  <a:lnTo>
                    <a:pt x="1017" y="6584"/>
                  </a:lnTo>
                  <a:lnTo>
                    <a:pt x="3846" y="6151"/>
                  </a:lnTo>
                  <a:cubicBezTo>
                    <a:pt x="4656" y="6032"/>
                    <a:pt x="5192" y="5282"/>
                    <a:pt x="5072" y="4485"/>
                  </a:cubicBezTo>
                  <a:lnTo>
                    <a:pt x="4560" y="1234"/>
                  </a:lnTo>
                  <a:cubicBezTo>
                    <a:pt x="4453" y="516"/>
                    <a:pt x="3844" y="0"/>
                    <a:pt x="3133" y="0"/>
                  </a:cubicBezTo>
                  <a:close/>
                  <a:moveTo>
                    <a:pt x="1017" y="6584"/>
                  </a:moveTo>
                  <a:lnTo>
                    <a:pt x="965" y="6592"/>
                  </a:lnTo>
                  <a:cubicBezTo>
                    <a:pt x="982" y="6590"/>
                    <a:pt x="999" y="6587"/>
                    <a:pt x="1017" y="658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86"/>
            <p:cNvSpPr/>
            <p:nvPr/>
          </p:nvSpPr>
          <p:spPr>
            <a:xfrm>
              <a:off x="4519600" y="2470800"/>
              <a:ext cx="280125" cy="183675"/>
            </a:xfrm>
            <a:custGeom>
              <a:rect b="b" l="l" r="r" t="t"/>
              <a:pathLst>
                <a:path extrusionOk="0" h="7347" w="11205">
                  <a:moveTo>
                    <a:pt x="9142" y="0"/>
                  </a:moveTo>
                  <a:cubicBezTo>
                    <a:pt x="9064" y="0"/>
                    <a:pt x="8986" y="6"/>
                    <a:pt x="8906" y="19"/>
                  </a:cubicBezTo>
                  <a:lnTo>
                    <a:pt x="4227" y="757"/>
                  </a:lnTo>
                  <a:lnTo>
                    <a:pt x="1334" y="1198"/>
                  </a:lnTo>
                  <a:cubicBezTo>
                    <a:pt x="536" y="1317"/>
                    <a:pt x="1" y="2067"/>
                    <a:pt x="120" y="2865"/>
                  </a:cubicBezTo>
                  <a:lnTo>
                    <a:pt x="620" y="6115"/>
                  </a:lnTo>
                  <a:cubicBezTo>
                    <a:pt x="728" y="6838"/>
                    <a:pt x="1354" y="7346"/>
                    <a:pt x="2064" y="7346"/>
                  </a:cubicBezTo>
                  <a:cubicBezTo>
                    <a:pt x="2138" y="7346"/>
                    <a:pt x="2212" y="7341"/>
                    <a:pt x="2287" y="7330"/>
                  </a:cubicBezTo>
                  <a:lnTo>
                    <a:pt x="5180" y="6889"/>
                  </a:lnTo>
                  <a:lnTo>
                    <a:pt x="9871" y="6151"/>
                  </a:lnTo>
                  <a:cubicBezTo>
                    <a:pt x="10669" y="6032"/>
                    <a:pt x="11204" y="5294"/>
                    <a:pt x="11085" y="4496"/>
                  </a:cubicBezTo>
                  <a:lnTo>
                    <a:pt x="10585" y="1246"/>
                  </a:lnTo>
                  <a:cubicBezTo>
                    <a:pt x="10478" y="526"/>
                    <a:pt x="9857" y="0"/>
                    <a:pt x="91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86"/>
            <p:cNvSpPr/>
            <p:nvPr/>
          </p:nvSpPr>
          <p:spPr>
            <a:xfrm>
              <a:off x="4543425" y="2522300"/>
              <a:ext cx="32450" cy="30400"/>
            </a:xfrm>
            <a:custGeom>
              <a:rect b="b" l="l" r="r" t="t"/>
              <a:pathLst>
                <a:path extrusionOk="0" h="1216" w="1298">
                  <a:moveTo>
                    <a:pt x="637" y="1"/>
                  </a:moveTo>
                  <a:cubicBezTo>
                    <a:pt x="607" y="1"/>
                    <a:pt x="578" y="3"/>
                    <a:pt x="548" y="7"/>
                  </a:cubicBezTo>
                  <a:cubicBezTo>
                    <a:pt x="214" y="67"/>
                    <a:pt x="0" y="376"/>
                    <a:pt x="36" y="710"/>
                  </a:cubicBezTo>
                  <a:cubicBezTo>
                    <a:pt x="101" y="1002"/>
                    <a:pt x="363" y="1216"/>
                    <a:pt x="652" y="1216"/>
                  </a:cubicBezTo>
                  <a:cubicBezTo>
                    <a:pt x="681" y="1216"/>
                    <a:pt x="709" y="1214"/>
                    <a:pt x="738" y="1210"/>
                  </a:cubicBezTo>
                  <a:cubicBezTo>
                    <a:pt x="1072" y="1150"/>
                    <a:pt x="1298" y="841"/>
                    <a:pt x="1250" y="507"/>
                  </a:cubicBezTo>
                  <a:cubicBezTo>
                    <a:pt x="1196" y="215"/>
                    <a:pt x="935" y="1"/>
                    <a:pt x="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86"/>
            <p:cNvSpPr/>
            <p:nvPr/>
          </p:nvSpPr>
          <p:spPr>
            <a:xfrm>
              <a:off x="4549375" y="2561650"/>
              <a:ext cx="39000" cy="72250"/>
            </a:xfrm>
            <a:custGeom>
              <a:rect b="b" l="l" r="r" t="t"/>
              <a:pathLst>
                <a:path extrusionOk="0" h="2890" w="1560">
                  <a:moveTo>
                    <a:pt x="620" y="1"/>
                  </a:moveTo>
                  <a:cubicBezTo>
                    <a:pt x="596" y="1"/>
                    <a:pt x="572" y="2"/>
                    <a:pt x="548" y="5"/>
                  </a:cubicBezTo>
                  <a:cubicBezTo>
                    <a:pt x="226" y="64"/>
                    <a:pt x="0" y="386"/>
                    <a:pt x="48" y="707"/>
                  </a:cubicBezTo>
                  <a:lnTo>
                    <a:pt x="298" y="2374"/>
                  </a:lnTo>
                  <a:cubicBezTo>
                    <a:pt x="353" y="2683"/>
                    <a:pt x="623" y="2890"/>
                    <a:pt x="928" y="2890"/>
                  </a:cubicBezTo>
                  <a:cubicBezTo>
                    <a:pt x="952" y="2890"/>
                    <a:pt x="976" y="2889"/>
                    <a:pt x="1000" y="2886"/>
                  </a:cubicBezTo>
                  <a:cubicBezTo>
                    <a:pt x="1334" y="2838"/>
                    <a:pt x="1560" y="2529"/>
                    <a:pt x="1500" y="2184"/>
                  </a:cubicBezTo>
                  <a:lnTo>
                    <a:pt x="1250" y="517"/>
                  </a:lnTo>
                  <a:cubicBezTo>
                    <a:pt x="1195" y="208"/>
                    <a:pt x="925" y="1"/>
                    <a:pt x="6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86"/>
            <p:cNvSpPr/>
            <p:nvPr/>
          </p:nvSpPr>
          <p:spPr>
            <a:xfrm>
              <a:off x="4840775" y="2483475"/>
              <a:ext cx="152725" cy="71750"/>
            </a:xfrm>
            <a:custGeom>
              <a:rect b="b" l="l" r="r" t="t"/>
              <a:pathLst>
                <a:path extrusionOk="0" h="2870" w="6109">
                  <a:moveTo>
                    <a:pt x="5882" y="0"/>
                  </a:moveTo>
                  <a:lnTo>
                    <a:pt x="0" y="1048"/>
                  </a:lnTo>
                  <a:lnTo>
                    <a:pt x="310" y="2870"/>
                  </a:lnTo>
                  <a:lnTo>
                    <a:pt x="6108" y="1870"/>
                  </a:lnTo>
                  <a:lnTo>
                    <a:pt x="5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86"/>
            <p:cNvSpPr/>
            <p:nvPr/>
          </p:nvSpPr>
          <p:spPr>
            <a:xfrm>
              <a:off x="4897925" y="2526525"/>
              <a:ext cx="116400" cy="115775"/>
            </a:xfrm>
            <a:custGeom>
              <a:rect b="b" l="l" r="r" t="t"/>
              <a:pathLst>
                <a:path extrusionOk="0" h="4631" w="4656">
                  <a:moveTo>
                    <a:pt x="3292" y="0"/>
                  </a:moveTo>
                  <a:cubicBezTo>
                    <a:pt x="2856" y="0"/>
                    <a:pt x="2433" y="236"/>
                    <a:pt x="2084" y="505"/>
                  </a:cubicBezTo>
                  <a:cubicBezTo>
                    <a:pt x="1084" y="1291"/>
                    <a:pt x="0" y="2993"/>
                    <a:pt x="1072" y="4148"/>
                  </a:cubicBezTo>
                  <a:cubicBezTo>
                    <a:pt x="1360" y="4476"/>
                    <a:pt x="1782" y="4630"/>
                    <a:pt x="2204" y="4630"/>
                  </a:cubicBezTo>
                  <a:cubicBezTo>
                    <a:pt x="2288" y="4630"/>
                    <a:pt x="2371" y="4624"/>
                    <a:pt x="2453" y="4612"/>
                  </a:cubicBezTo>
                  <a:cubicBezTo>
                    <a:pt x="2953" y="4541"/>
                    <a:pt x="3406" y="4255"/>
                    <a:pt x="3739" y="3874"/>
                  </a:cubicBezTo>
                  <a:cubicBezTo>
                    <a:pt x="4084" y="3481"/>
                    <a:pt x="4287" y="3017"/>
                    <a:pt x="4441" y="2529"/>
                  </a:cubicBezTo>
                  <a:cubicBezTo>
                    <a:pt x="4584" y="2053"/>
                    <a:pt x="4656" y="1529"/>
                    <a:pt x="4525" y="1053"/>
                  </a:cubicBezTo>
                  <a:cubicBezTo>
                    <a:pt x="4394" y="576"/>
                    <a:pt x="4037" y="136"/>
                    <a:pt x="3548" y="29"/>
                  </a:cubicBezTo>
                  <a:cubicBezTo>
                    <a:pt x="3463" y="9"/>
                    <a:pt x="3377" y="0"/>
                    <a:pt x="3292" y="0"/>
                  </a:cubicBezTo>
                  <a:close/>
                </a:path>
              </a:pathLst>
            </a:custGeom>
            <a:solidFill>
              <a:srgbClr val="EBA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86"/>
            <p:cNvSpPr/>
            <p:nvPr/>
          </p:nvSpPr>
          <p:spPr>
            <a:xfrm>
              <a:off x="4938100" y="2555200"/>
              <a:ext cx="51825" cy="56525"/>
            </a:xfrm>
            <a:custGeom>
              <a:rect b="b" l="l" r="r" t="t"/>
              <a:pathLst>
                <a:path extrusionOk="0" h="2261" w="2073">
                  <a:moveTo>
                    <a:pt x="2072" y="1"/>
                  </a:moveTo>
                  <a:cubicBezTo>
                    <a:pt x="1418" y="1"/>
                    <a:pt x="739" y="298"/>
                    <a:pt x="322" y="799"/>
                  </a:cubicBezTo>
                  <a:cubicBezTo>
                    <a:pt x="144" y="1025"/>
                    <a:pt x="1" y="1275"/>
                    <a:pt x="1" y="1561"/>
                  </a:cubicBezTo>
                  <a:cubicBezTo>
                    <a:pt x="1" y="1846"/>
                    <a:pt x="144" y="2144"/>
                    <a:pt x="417" y="2227"/>
                  </a:cubicBezTo>
                  <a:cubicBezTo>
                    <a:pt x="474" y="2250"/>
                    <a:pt x="534" y="2261"/>
                    <a:pt x="597" y="2261"/>
                  </a:cubicBezTo>
                  <a:cubicBezTo>
                    <a:pt x="759" y="2261"/>
                    <a:pt x="931" y="2191"/>
                    <a:pt x="1060" y="2096"/>
                  </a:cubicBezTo>
                  <a:cubicBezTo>
                    <a:pt x="1239" y="1977"/>
                    <a:pt x="1370" y="1787"/>
                    <a:pt x="1418" y="1572"/>
                  </a:cubicBezTo>
                  <a:cubicBezTo>
                    <a:pt x="1453" y="1370"/>
                    <a:pt x="1394" y="1132"/>
                    <a:pt x="1251" y="977"/>
                  </a:cubicBezTo>
                  <a:cubicBezTo>
                    <a:pt x="1157" y="891"/>
                    <a:pt x="1024" y="843"/>
                    <a:pt x="894" y="843"/>
                  </a:cubicBezTo>
                  <a:cubicBezTo>
                    <a:pt x="809" y="843"/>
                    <a:pt x="726" y="863"/>
                    <a:pt x="656" y="906"/>
                  </a:cubicBezTo>
                  <a:cubicBezTo>
                    <a:pt x="953" y="477"/>
                    <a:pt x="1537" y="84"/>
                    <a:pt x="2072" y="1"/>
                  </a:cubicBezTo>
                  <a:close/>
                </a:path>
              </a:pathLst>
            </a:custGeom>
            <a:solidFill>
              <a:srgbClr val="B76D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86"/>
            <p:cNvSpPr/>
            <p:nvPr/>
          </p:nvSpPr>
          <p:spPr>
            <a:xfrm>
              <a:off x="4684500" y="2659975"/>
              <a:ext cx="139325" cy="73900"/>
            </a:xfrm>
            <a:custGeom>
              <a:rect b="b" l="l" r="r" t="t"/>
              <a:pathLst>
                <a:path extrusionOk="0" h="2956" w="5573">
                  <a:moveTo>
                    <a:pt x="5358" y="1"/>
                  </a:moveTo>
                  <a:lnTo>
                    <a:pt x="5358" y="1"/>
                  </a:lnTo>
                  <a:cubicBezTo>
                    <a:pt x="3572" y="334"/>
                    <a:pt x="1787" y="656"/>
                    <a:pt x="1" y="1001"/>
                  </a:cubicBezTo>
                  <a:cubicBezTo>
                    <a:pt x="370" y="1668"/>
                    <a:pt x="953" y="2299"/>
                    <a:pt x="1632" y="2620"/>
                  </a:cubicBezTo>
                  <a:cubicBezTo>
                    <a:pt x="2068" y="2829"/>
                    <a:pt x="2553" y="2955"/>
                    <a:pt x="3029" y="2955"/>
                  </a:cubicBezTo>
                  <a:cubicBezTo>
                    <a:pt x="3176" y="2955"/>
                    <a:pt x="3322" y="2943"/>
                    <a:pt x="3465" y="2918"/>
                  </a:cubicBezTo>
                  <a:cubicBezTo>
                    <a:pt x="4084" y="2823"/>
                    <a:pt x="4680" y="2489"/>
                    <a:pt x="5037" y="1989"/>
                  </a:cubicBezTo>
                  <a:cubicBezTo>
                    <a:pt x="5430" y="1477"/>
                    <a:pt x="5573" y="596"/>
                    <a:pt x="5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86"/>
            <p:cNvSpPr/>
            <p:nvPr/>
          </p:nvSpPr>
          <p:spPr>
            <a:xfrm>
              <a:off x="4615150" y="2613250"/>
              <a:ext cx="223550" cy="42925"/>
            </a:xfrm>
            <a:custGeom>
              <a:rect b="b" l="l" r="r" t="t"/>
              <a:pathLst>
                <a:path extrusionOk="0" h="1717" w="8942">
                  <a:moveTo>
                    <a:pt x="8942" y="1"/>
                  </a:moveTo>
                  <a:lnTo>
                    <a:pt x="0" y="1382"/>
                  </a:lnTo>
                  <a:cubicBezTo>
                    <a:pt x="665" y="1595"/>
                    <a:pt x="1566" y="1717"/>
                    <a:pt x="2575" y="1717"/>
                  </a:cubicBezTo>
                  <a:cubicBezTo>
                    <a:pt x="4605" y="1717"/>
                    <a:pt x="7073" y="1225"/>
                    <a:pt x="8942" y="1"/>
                  </a:cubicBezTo>
                  <a:close/>
                </a:path>
              </a:pathLst>
            </a:custGeom>
            <a:solidFill>
              <a:srgbClr val="B76D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4" name="Google Shape;3704;p86"/>
            <p:cNvGrpSpPr/>
            <p:nvPr/>
          </p:nvGrpSpPr>
          <p:grpSpPr>
            <a:xfrm>
              <a:off x="3887375" y="2445375"/>
              <a:ext cx="434600" cy="285775"/>
              <a:chOff x="3887375" y="2445375"/>
              <a:chExt cx="434600" cy="285775"/>
            </a:xfrm>
          </p:grpSpPr>
          <p:sp>
            <p:nvSpPr>
              <p:cNvPr id="3705" name="Google Shape;3705;p86"/>
              <p:cNvSpPr/>
              <p:nvPr/>
            </p:nvSpPr>
            <p:spPr>
              <a:xfrm>
                <a:off x="3891250" y="2448650"/>
                <a:ext cx="426850" cy="278325"/>
              </a:xfrm>
              <a:custGeom>
                <a:rect b="b" l="l" r="r" t="t"/>
                <a:pathLst>
                  <a:path extrusionOk="0" h="11133" w="17074">
                    <a:moveTo>
                      <a:pt x="1560" y="0"/>
                    </a:moveTo>
                    <a:cubicBezTo>
                      <a:pt x="691" y="0"/>
                      <a:pt x="0" y="703"/>
                      <a:pt x="0" y="1572"/>
                    </a:cubicBezTo>
                    <a:lnTo>
                      <a:pt x="0" y="9573"/>
                    </a:lnTo>
                    <a:cubicBezTo>
                      <a:pt x="0" y="10442"/>
                      <a:pt x="691" y="11133"/>
                      <a:pt x="1560" y="11133"/>
                    </a:cubicBezTo>
                    <a:lnTo>
                      <a:pt x="15514" y="11133"/>
                    </a:lnTo>
                    <a:cubicBezTo>
                      <a:pt x="16383" y="11133"/>
                      <a:pt x="17062" y="10442"/>
                      <a:pt x="17074" y="9573"/>
                    </a:cubicBezTo>
                    <a:lnTo>
                      <a:pt x="17074" y="1572"/>
                    </a:lnTo>
                    <a:cubicBezTo>
                      <a:pt x="17074" y="703"/>
                      <a:pt x="16383" y="0"/>
                      <a:pt x="15514" y="0"/>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86"/>
              <p:cNvSpPr/>
              <p:nvPr/>
            </p:nvSpPr>
            <p:spPr>
              <a:xfrm>
                <a:off x="3887375" y="2445375"/>
                <a:ext cx="434600" cy="285775"/>
              </a:xfrm>
              <a:custGeom>
                <a:rect b="b" l="l" r="r" t="t"/>
                <a:pathLst>
                  <a:path extrusionOk="0" h="11431" w="17384">
                    <a:moveTo>
                      <a:pt x="15669" y="310"/>
                    </a:moveTo>
                    <a:cubicBezTo>
                      <a:pt x="16443" y="310"/>
                      <a:pt x="17074" y="941"/>
                      <a:pt x="17074" y="1715"/>
                    </a:cubicBezTo>
                    <a:lnTo>
                      <a:pt x="17074" y="9716"/>
                    </a:lnTo>
                    <a:cubicBezTo>
                      <a:pt x="17074" y="10490"/>
                      <a:pt x="16443" y="11121"/>
                      <a:pt x="15669" y="11121"/>
                    </a:cubicBezTo>
                    <a:lnTo>
                      <a:pt x="1715" y="11121"/>
                    </a:lnTo>
                    <a:cubicBezTo>
                      <a:pt x="941" y="11121"/>
                      <a:pt x="310" y="10490"/>
                      <a:pt x="310" y="9716"/>
                    </a:cubicBezTo>
                    <a:lnTo>
                      <a:pt x="310" y="1715"/>
                    </a:lnTo>
                    <a:cubicBezTo>
                      <a:pt x="310" y="941"/>
                      <a:pt x="941" y="310"/>
                      <a:pt x="1715" y="310"/>
                    </a:cubicBezTo>
                    <a:close/>
                    <a:moveTo>
                      <a:pt x="1715" y="0"/>
                    </a:moveTo>
                    <a:cubicBezTo>
                      <a:pt x="775" y="0"/>
                      <a:pt x="1" y="774"/>
                      <a:pt x="1" y="1715"/>
                    </a:cubicBezTo>
                    <a:lnTo>
                      <a:pt x="1" y="9716"/>
                    </a:lnTo>
                    <a:cubicBezTo>
                      <a:pt x="1" y="10656"/>
                      <a:pt x="775" y="11430"/>
                      <a:pt x="1715" y="11430"/>
                    </a:cubicBezTo>
                    <a:lnTo>
                      <a:pt x="15669" y="11430"/>
                    </a:lnTo>
                    <a:cubicBezTo>
                      <a:pt x="16610" y="11430"/>
                      <a:pt x="17384" y="10656"/>
                      <a:pt x="17384" y="9716"/>
                    </a:cubicBezTo>
                    <a:lnTo>
                      <a:pt x="17384" y="1715"/>
                    </a:lnTo>
                    <a:cubicBezTo>
                      <a:pt x="17384" y="774"/>
                      <a:pt x="16610" y="0"/>
                      <a:pt x="156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86"/>
              <p:cNvSpPr/>
              <p:nvPr/>
            </p:nvSpPr>
            <p:spPr>
              <a:xfrm>
                <a:off x="3937675" y="2483175"/>
                <a:ext cx="110750" cy="31275"/>
              </a:xfrm>
              <a:custGeom>
                <a:rect b="b" l="l" r="r" t="t"/>
                <a:pathLst>
                  <a:path extrusionOk="0" h="1251" w="4430">
                    <a:moveTo>
                      <a:pt x="1" y="1"/>
                    </a:moveTo>
                    <a:lnTo>
                      <a:pt x="1" y="1251"/>
                    </a:lnTo>
                    <a:lnTo>
                      <a:pt x="4430" y="1251"/>
                    </a:lnTo>
                    <a:lnTo>
                      <a:pt x="4430" y="1"/>
                    </a:lnTo>
                    <a:close/>
                  </a:path>
                </a:pathLst>
              </a:custGeom>
              <a:solidFill>
                <a:srgbClr val="67B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86"/>
              <p:cNvSpPr/>
              <p:nvPr/>
            </p:nvSpPr>
            <p:spPr>
              <a:xfrm>
                <a:off x="4048700" y="2483175"/>
                <a:ext cx="222975" cy="31275"/>
              </a:xfrm>
              <a:custGeom>
                <a:rect b="b" l="l" r="r" t="t"/>
                <a:pathLst>
                  <a:path extrusionOk="0" h="1251" w="8919">
                    <a:moveTo>
                      <a:pt x="1" y="1"/>
                    </a:moveTo>
                    <a:lnTo>
                      <a:pt x="1" y="1251"/>
                    </a:lnTo>
                    <a:lnTo>
                      <a:pt x="8919" y="1251"/>
                    </a:lnTo>
                    <a:lnTo>
                      <a:pt x="8919" y="1"/>
                    </a:lnTo>
                    <a:close/>
                  </a:path>
                </a:pathLst>
              </a:custGeom>
              <a:solidFill>
                <a:srgbClr val="97E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86"/>
              <p:cNvSpPr/>
              <p:nvPr/>
            </p:nvSpPr>
            <p:spPr>
              <a:xfrm>
                <a:off x="3937675" y="2542700"/>
                <a:ext cx="231600" cy="31275"/>
              </a:xfrm>
              <a:custGeom>
                <a:rect b="b" l="l" r="r" t="t"/>
                <a:pathLst>
                  <a:path extrusionOk="0" h="1251" w="9264">
                    <a:moveTo>
                      <a:pt x="1" y="1"/>
                    </a:moveTo>
                    <a:lnTo>
                      <a:pt x="1" y="1251"/>
                    </a:lnTo>
                    <a:lnTo>
                      <a:pt x="9264" y="1251"/>
                    </a:lnTo>
                    <a:lnTo>
                      <a:pt x="9264" y="1"/>
                    </a:lnTo>
                    <a:close/>
                  </a:path>
                </a:pathLst>
              </a:custGeom>
              <a:solidFill>
                <a:srgbClr val="67B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86"/>
              <p:cNvSpPr/>
              <p:nvPr/>
            </p:nvSpPr>
            <p:spPr>
              <a:xfrm>
                <a:off x="4169250" y="2542700"/>
                <a:ext cx="102425" cy="31275"/>
              </a:xfrm>
              <a:custGeom>
                <a:rect b="b" l="l" r="r" t="t"/>
                <a:pathLst>
                  <a:path extrusionOk="0" h="1251" w="4097">
                    <a:moveTo>
                      <a:pt x="1" y="1"/>
                    </a:moveTo>
                    <a:lnTo>
                      <a:pt x="1" y="1251"/>
                    </a:lnTo>
                    <a:lnTo>
                      <a:pt x="4097" y="1251"/>
                    </a:lnTo>
                    <a:lnTo>
                      <a:pt x="4097" y="1"/>
                    </a:lnTo>
                    <a:close/>
                  </a:path>
                </a:pathLst>
              </a:custGeom>
              <a:solidFill>
                <a:srgbClr val="97E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86"/>
              <p:cNvSpPr/>
              <p:nvPr/>
            </p:nvSpPr>
            <p:spPr>
              <a:xfrm>
                <a:off x="3937675" y="2602225"/>
                <a:ext cx="167025" cy="31300"/>
              </a:xfrm>
              <a:custGeom>
                <a:rect b="b" l="l" r="r" t="t"/>
                <a:pathLst>
                  <a:path extrusionOk="0" h="1252" w="6681">
                    <a:moveTo>
                      <a:pt x="1" y="1"/>
                    </a:moveTo>
                    <a:lnTo>
                      <a:pt x="1" y="1251"/>
                    </a:lnTo>
                    <a:lnTo>
                      <a:pt x="6680" y="1251"/>
                    </a:lnTo>
                    <a:lnTo>
                      <a:pt x="6680" y="1"/>
                    </a:lnTo>
                    <a:close/>
                  </a:path>
                </a:pathLst>
              </a:custGeom>
              <a:solidFill>
                <a:srgbClr val="67B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86"/>
              <p:cNvSpPr/>
              <p:nvPr/>
            </p:nvSpPr>
            <p:spPr>
              <a:xfrm>
                <a:off x="4104675" y="2602225"/>
                <a:ext cx="167000" cy="31300"/>
              </a:xfrm>
              <a:custGeom>
                <a:rect b="b" l="l" r="r" t="t"/>
                <a:pathLst>
                  <a:path extrusionOk="0" h="1252" w="6680">
                    <a:moveTo>
                      <a:pt x="0" y="1"/>
                    </a:moveTo>
                    <a:lnTo>
                      <a:pt x="0" y="1251"/>
                    </a:lnTo>
                    <a:lnTo>
                      <a:pt x="6680" y="1251"/>
                    </a:lnTo>
                    <a:lnTo>
                      <a:pt x="6680" y="1"/>
                    </a:lnTo>
                    <a:close/>
                  </a:path>
                </a:pathLst>
              </a:custGeom>
              <a:solidFill>
                <a:srgbClr val="97E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86"/>
              <p:cNvSpPr/>
              <p:nvPr/>
            </p:nvSpPr>
            <p:spPr>
              <a:xfrm>
                <a:off x="3937675" y="2661775"/>
                <a:ext cx="272375" cy="31275"/>
              </a:xfrm>
              <a:custGeom>
                <a:rect b="b" l="l" r="r" t="t"/>
                <a:pathLst>
                  <a:path extrusionOk="0" h="1251" w="10895">
                    <a:moveTo>
                      <a:pt x="1" y="0"/>
                    </a:moveTo>
                    <a:lnTo>
                      <a:pt x="1" y="1250"/>
                    </a:lnTo>
                    <a:lnTo>
                      <a:pt x="10895" y="1250"/>
                    </a:lnTo>
                    <a:lnTo>
                      <a:pt x="10895" y="0"/>
                    </a:lnTo>
                    <a:close/>
                  </a:path>
                </a:pathLst>
              </a:custGeom>
              <a:solidFill>
                <a:srgbClr val="67B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86"/>
              <p:cNvSpPr/>
              <p:nvPr/>
            </p:nvSpPr>
            <p:spPr>
              <a:xfrm>
                <a:off x="4210325" y="2661775"/>
                <a:ext cx="61350" cy="31275"/>
              </a:xfrm>
              <a:custGeom>
                <a:rect b="b" l="l" r="r" t="t"/>
                <a:pathLst>
                  <a:path extrusionOk="0" h="1251" w="2454">
                    <a:moveTo>
                      <a:pt x="1" y="0"/>
                    </a:moveTo>
                    <a:lnTo>
                      <a:pt x="1" y="1250"/>
                    </a:lnTo>
                    <a:lnTo>
                      <a:pt x="2454" y="1250"/>
                    </a:lnTo>
                    <a:lnTo>
                      <a:pt x="2454" y="0"/>
                    </a:lnTo>
                    <a:close/>
                  </a:path>
                </a:pathLst>
              </a:custGeom>
              <a:solidFill>
                <a:srgbClr val="97E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5" name="Google Shape;3715;p86"/>
            <p:cNvSpPr/>
            <p:nvPr/>
          </p:nvSpPr>
          <p:spPr>
            <a:xfrm>
              <a:off x="3798975" y="2351900"/>
              <a:ext cx="142900" cy="142900"/>
            </a:xfrm>
            <a:custGeom>
              <a:rect b="b" l="l" r="r" t="t"/>
              <a:pathLst>
                <a:path extrusionOk="0" h="5716" w="5716">
                  <a:moveTo>
                    <a:pt x="2858" y="322"/>
                  </a:moveTo>
                  <a:cubicBezTo>
                    <a:pt x="4251" y="322"/>
                    <a:pt x="5394" y="1465"/>
                    <a:pt x="5394" y="2858"/>
                  </a:cubicBezTo>
                  <a:cubicBezTo>
                    <a:pt x="5394" y="4263"/>
                    <a:pt x="4251" y="5406"/>
                    <a:pt x="2858" y="5406"/>
                  </a:cubicBezTo>
                  <a:cubicBezTo>
                    <a:pt x="1453" y="5406"/>
                    <a:pt x="310" y="4263"/>
                    <a:pt x="310" y="2858"/>
                  </a:cubicBezTo>
                  <a:cubicBezTo>
                    <a:pt x="310" y="1465"/>
                    <a:pt x="1453" y="322"/>
                    <a:pt x="2858" y="322"/>
                  </a:cubicBezTo>
                  <a:close/>
                  <a:moveTo>
                    <a:pt x="2858" y="1"/>
                  </a:moveTo>
                  <a:cubicBezTo>
                    <a:pt x="1274" y="1"/>
                    <a:pt x="0" y="1287"/>
                    <a:pt x="0" y="2858"/>
                  </a:cubicBezTo>
                  <a:cubicBezTo>
                    <a:pt x="0" y="4442"/>
                    <a:pt x="1274" y="5716"/>
                    <a:pt x="2858" y="5716"/>
                  </a:cubicBezTo>
                  <a:cubicBezTo>
                    <a:pt x="4430" y="5716"/>
                    <a:pt x="5715" y="4442"/>
                    <a:pt x="5715" y="2858"/>
                  </a:cubicBezTo>
                  <a:cubicBezTo>
                    <a:pt x="5715" y="1287"/>
                    <a:pt x="4430" y="1"/>
                    <a:pt x="28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86"/>
            <p:cNvSpPr/>
            <p:nvPr/>
          </p:nvSpPr>
          <p:spPr>
            <a:xfrm>
              <a:off x="3843925" y="2382875"/>
              <a:ext cx="70275" cy="80975"/>
            </a:xfrm>
            <a:custGeom>
              <a:rect b="b" l="l" r="r" t="t"/>
              <a:pathLst>
                <a:path extrusionOk="0" h="3239" w="2811">
                  <a:moveTo>
                    <a:pt x="310" y="536"/>
                  </a:moveTo>
                  <a:lnTo>
                    <a:pt x="2191" y="1607"/>
                  </a:lnTo>
                  <a:lnTo>
                    <a:pt x="310" y="2691"/>
                  </a:lnTo>
                  <a:lnTo>
                    <a:pt x="310" y="536"/>
                  </a:lnTo>
                  <a:close/>
                  <a:moveTo>
                    <a:pt x="0" y="0"/>
                  </a:moveTo>
                  <a:lnTo>
                    <a:pt x="0" y="3239"/>
                  </a:lnTo>
                  <a:lnTo>
                    <a:pt x="2810" y="1619"/>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86"/>
            <p:cNvSpPr/>
            <p:nvPr/>
          </p:nvSpPr>
          <p:spPr>
            <a:xfrm>
              <a:off x="3676925" y="2867750"/>
              <a:ext cx="356325" cy="215525"/>
            </a:xfrm>
            <a:custGeom>
              <a:rect b="b" l="l" r="r" t="t"/>
              <a:pathLst>
                <a:path extrusionOk="0" h="8621" w="14253">
                  <a:moveTo>
                    <a:pt x="1561" y="0"/>
                  </a:moveTo>
                  <a:cubicBezTo>
                    <a:pt x="691" y="0"/>
                    <a:pt x="1" y="703"/>
                    <a:pt x="1" y="1560"/>
                  </a:cubicBezTo>
                  <a:lnTo>
                    <a:pt x="1" y="7049"/>
                  </a:lnTo>
                  <a:cubicBezTo>
                    <a:pt x="1" y="7918"/>
                    <a:pt x="691" y="8620"/>
                    <a:pt x="1561" y="8620"/>
                  </a:cubicBezTo>
                  <a:lnTo>
                    <a:pt x="12693" y="8620"/>
                  </a:lnTo>
                  <a:cubicBezTo>
                    <a:pt x="13538" y="8620"/>
                    <a:pt x="14241" y="7918"/>
                    <a:pt x="14253" y="7049"/>
                  </a:cubicBezTo>
                  <a:lnTo>
                    <a:pt x="14253" y="1560"/>
                  </a:lnTo>
                  <a:cubicBezTo>
                    <a:pt x="14253" y="703"/>
                    <a:pt x="13550" y="0"/>
                    <a:pt x="12693" y="0"/>
                  </a:cubicBezTo>
                  <a:close/>
                </a:path>
              </a:pathLst>
            </a:custGeom>
            <a:solidFill>
              <a:srgbClr val="92F7FF">
                <a:alpha val="40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86"/>
            <p:cNvSpPr/>
            <p:nvPr/>
          </p:nvSpPr>
          <p:spPr>
            <a:xfrm>
              <a:off x="3673075" y="2863875"/>
              <a:ext cx="364050" cy="222975"/>
            </a:xfrm>
            <a:custGeom>
              <a:rect b="b" l="l" r="r" t="t"/>
              <a:pathLst>
                <a:path extrusionOk="0" h="8919" w="14562">
                  <a:moveTo>
                    <a:pt x="12847" y="322"/>
                  </a:moveTo>
                  <a:cubicBezTo>
                    <a:pt x="13621" y="322"/>
                    <a:pt x="14240" y="941"/>
                    <a:pt x="14240" y="1715"/>
                  </a:cubicBezTo>
                  <a:lnTo>
                    <a:pt x="14240" y="7204"/>
                  </a:lnTo>
                  <a:cubicBezTo>
                    <a:pt x="14240" y="7978"/>
                    <a:pt x="13621" y="8609"/>
                    <a:pt x="12847" y="8609"/>
                  </a:cubicBezTo>
                  <a:lnTo>
                    <a:pt x="1715" y="8609"/>
                  </a:lnTo>
                  <a:cubicBezTo>
                    <a:pt x="941" y="8609"/>
                    <a:pt x="310" y="7978"/>
                    <a:pt x="310" y="7204"/>
                  </a:cubicBezTo>
                  <a:lnTo>
                    <a:pt x="310" y="1715"/>
                  </a:lnTo>
                  <a:cubicBezTo>
                    <a:pt x="310" y="941"/>
                    <a:pt x="941" y="322"/>
                    <a:pt x="1715" y="322"/>
                  </a:cubicBezTo>
                  <a:close/>
                  <a:moveTo>
                    <a:pt x="1715" y="0"/>
                  </a:moveTo>
                  <a:cubicBezTo>
                    <a:pt x="774" y="0"/>
                    <a:pt x="0" y="774"/>
                    <a:pt x="0" y="1715"/>
                  </a:cubicBezTo>
                  <a:lnTo>
                    <a:pt x="0" y="7204"/>
                  </a:lnTo>
                  <a:cubicBezTo>
                    <a:pt x="0" y="8144"/>
                    <a:pt x="774" y="8918"/>
                    <a:pt x="1715" y="8918"/>
                  </a:cubicBezTo>
                  <a:lnTo>
                    <a:pt x="12847" y="8918"/>
                  </a:lnTo>
                  <a:cubicBezTo>
                    <a:pt x="13788" y="8918"/>
                    <a:pt x="14561" y="8156"/>
                    <a:pt x="14561" y="7204"/>
                  </a:cubicBezTo>
                  <a:lnTo>
                    <a:pt x="14561" y="1715"/>
                  </a:lnTo>
                  <a:cubicBezTo>
                    <a:pt x="14561" y="774"/>
                    <a:pt x="13788" y="0"/>
                    <a:pt x="128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86"/>
            <p:cNvSpPr/>
            <p:nvPr/>
          </p:nvSpPr>
          <p:spPr>
            <a:xfrm>
              <a:off x="4093950" y="2867750"/>
              <a:ext cx="356325" cy="215525"/>
            </a:xfrm>
            <a:custGeom>
              <a:rect b="b" l="l" r="r" t="t"/>
              <a:pathLst>
                <a:path extrusionOk="0" h="8621" w="14253">
                  <a:moveTo>
                    <a:pt x="1560" y="0"/>
                  </a:moveTo>
                  <a:cubicBezTo>
                    <a:pt x="703" y="0"/>
                    <a:pt x="1" y="703"/>
                    <a:pt x="1" y="1560"/>
                  </a:cubicBezTo>
                  <a:lnTo>
                    <a:pt x="1" y="7049"/>
                  </a:lnTo>
                  <a:cubicBezTo>
                    <a:pt x="1" y="7918"/>
                    <a:pt x="703" y="8620"/>
                    <a:pt x="1560" y="8620"/>
                  </a:cubicBezTo>
                  <a:lnTo>
                    <a:pt x="12693" y="8620"/>
                  </a:lnTo>
                  <a:cubicBezTo>
                    <a:pt x="13562" y="8620"/>
                    <a:pt x="14252" y="7918"/>
                    <a:pt x="14252" y="7049"/>
                  </a:cubicBezTo>
                  <a:lnTo>
                    <a:pt x="14252" y="1560"/>
                  </a:lnTo>
                  <a:cubicBezTo>
                    <a:pt x="14252" y="703"/>
                    <a:pt x="13550" y="0"/>
                    <a:pt x="12693" y="0"/>
                  </a:cubicBezTo>
                  <a:close/>
                </a:path>
              </a:pathLst>
            </a:custGeom>
            <a:solidFill>
              <a:srgbClr val="92F7FF">
                <a:alpha val="40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86"/>
            <p:cNvSpPr/>
            <p:nvPr/>
          </p:nvSpPr>
          <p:spPr>
            <a:xfrm>
              <a:off x="4090075" y="2863875"/>
              <a:ext cx="364375" cy="222975"/>
            </a:xfrm>
            <a:custGeom>
              <a:rect b="b" l="l" r="r" t="t"/>
              <a:pathLst>
                <a:path extrusionOk="0" h="8919" w="14575">
                  <a:moveTo>
                    <a:pt x="12860" y="322"/>
                  </a:moveTo>
                  <a:cubicBezTo>
                    <a:pt x="13633" y="322"/>
                    <a:pt x="14264" y="941"/>
                    <a:pt x="14264" y="1715"/>
                  </a:cubicBezTo>
                  <a:lnTo>
                    <a:pt x="14264" y="7204"/>
                  </a:lnTo>
                  <a:cubicBezTo>
                    <a:pt x="14264" y="7978"/>
                    <a:pt x="13633" y="8609"/>
                    <a:pt x="12860" y="8609"/>
                  </a:cubicBezTo>
                  <a:lnTo>
                    <a:pt x="1727" y="8609"/>
                  </a:lnTo>
                  <a:cubicBezTo>
                    <a:pt x="953" y="8609"/>
                    <a:pt x="334" y="7978"/>
                    <a:pt x="334" y="7204"/>
                  </a:cubicBezTo>
                  <a:lnTo>
                    <a:pt x="334" y="1715"/>
                  </a:lnTo>
                  <a:cubicBezTo>
                    <a:pt x="334" y="941"/>
                    <a:pt x="953" y="322"/>
                    <a:pt x="1727" y="322"/>
                  </a:cubicBezTo>
                  <a:close/>
                  <a:moveTo>
                    <a:pt x="1715" y="0"/>
                  </a:moveTo>
                  <a:cubicBezTo>
                    <a:pt x="775" y="0"/>
                    <a:pt x="1" y="774"/>
                    <a:pt x="1" y="1715"/>
                  </a:cubicBezTo>
                  <a:lnTo>
                    <a:pt x="1" y="7204"/>
                  </a:lnTo>
                  <a:cubicBezTo>
                    <a:pt x="1" y="8144"/>
                    <a:pt x="775" y="8918"/>
                    <a:pt x="1715" y="8918"/>
                  </a:cubicBezTo>
                  <a:lnTo>
                    <a:pt x="12848" y="8918"/>
                  </a:lnTo>
                  <a:cubicBezTo>
                    <a:pt x="13800" y="8918"/>
                    <a:pt x="14574" y="8156"/>
                    <a:pt x="14562" y="7204"/>
                  </a:cubicBezTo>
                  <a:lnTo>
                    <a:pt x="14562" y="1715"/>
                  </a:lnTo>
                  <a:cubicBezTo>
                    <a:pt x="14562" y="774"/>
                    <a:pt x="13788" y="0"/>
                    <a:pt x="128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86"/>
            <p:cNvSpPr/>
            <p:nvPr/>
          </p:nvSpPr>
          <p:spPr>
            <a:xfrm>
              <a:off x="3676925" y="3134750"/>
              <a:ext cx="356325" cy="215525"/>
            </a:xfrm>
            <a:custGeom>
              <a:rect b="b" l="l" r="r" t="t"/>
              <a:pathLst>
                <a:path extrusionOk="0" h="8621" w="14253">
                  <a:moveTo>
                    <a:pt x="1561" y="0"/>
                  </a:moveTo>
                  <a:cubicBezTo>
                    <a:pt x="691" y="0"/>
                    <a:pt x="1" y="703"/>
                    <a:pt x="1" y="1572"/>
                  </a:cubicBezTo>
                  <a:lnTo>
                    <a:pt x="1" y="7060"/>
                  </a:lnTo>
                  <a:cubicBezTo>
                    <a:pt x="1" y="7918"/>
                    <a:pt x="691" y="8620"/>
                    <a:pt x="1561" y="8620"/>
                  </a:cubicBezTo>
                  <a:lnTo>
                    <a:pt x="12693" y="8620"/>
                  </a:lnTo>
                  <a:cubicBezTo>
                    <a:pt x="13538" y="8620"/>
                    <a:pt x="14241" y="7918"/>
                    <a:pt x="14253" y="7060"/>
                  </a:cubicBezTo>
                  <a:lnTo>
                    <a:pt x="14253" y="1572"/>
                  </a:lnTo>
                  <a:cubicBezTo>
                    <a:pt x="14253" y="703"/>
                    <a:pt x="13550" y="0"/>
                    <a:pt x="12693" y="0"/>
                  </a:cubicBezTo>
                  <a:close/>
                </a:path>
              </a:pathLst>
            </a:custGeom>
            <a:solidFill>
              <a:srgbClr val="92F7FF">
                <a:alpha val="40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86"/>
            <p:cNvSpPr/>
            <p:nvPr/>
          </p:nvSpPr>
          <p:spPr>
            <a:xfrm>
              <a:off x="3673075" y="3131175"/>
              <a:ext cx="364050" cy="222950"/>
            </a:xfrm>
            <a:custGeom>
              <a:rect b="b" l="l" r="r" t="t"/>
              <a:pathLst>
                <a:path extrusionOk="0" h="8918" w="14562">
                  <a:moveTo>
                    <a:pt x="12847" y="310"/>
                  </a:moveTo>
                  <a:cubicBezTo>
                    <a:pt x="13621" y="310"/>
                    <a:pt x="14240" y="941"/>
                    <a:pt x="14240" y="1715"/>
                  </a:cubicBezTo>
                  <a:lnTo>
                    <a:pt x="14240" y="7203"/>
                  </a:lnTo>
                  <a:cubicBezTo>
                    <a:pt x="14240" y="7977"/>
                    <a:pt x="13621" y="8596"/>
                    <a:pt x="12847" y="8596"/>
                  </a:cubicBezTo>
                  <a:lnTo>
                    <a:pt x="1715" y="8596"/>
                  </a:lnTo>
                  <a:cubicBezTo>
                    <a:pt x="941" y="8596"/>
                    <a:pt x="310" y="7977"/>
                    <a:pt x="310" y="7203"/>
                  </a:cubicBezTo>
                  <a:lnTo>
                    <a:pt x="310" y="1715"/>
                  </a:lnTo>
                  <a:cubicBezTo>
                    <a:pt x="310" y="941"/>
                    <a:pt x="941" y="310"/>
                    <a:pt x="1715" y="310"/>
                  </a:cubicBezTo>
                  <a:close/>
                  <a:moveTo>
                    <a:pt x="1715" y="0"/>
                  </a:moveTo>
                  <a:cubicBezTo>
                    <a:pt x="774" y="0"/>
                    <a:pt x="0" y="774"/>
                    <a:pt x="0" y="1715"/>
                  </a:cubicBezTo>
                  <a:lnTo>
                    <a:pt x="0" y="7203"/>
                  </a:lnTo>
                  <a:cubicBezTo>
                    <a:pt x="0" y="8144"/>
                    <a:pt x="774" y="8918"/>
                    <a:pt x="1715" y="8918"/>
                  </a:cubicBezTo>
                  <a:lnTo>
                    <a:pt x="12847" y="8918"/>
                  </a:lnTo>
                  <a:cubicBezTo>
                    <a:pt x="13788" y="8918"/>
                    <a:pt x="14561" y="8144"/>
                    <a:pt x="14561" y="7203"/>
                  </a:cubicBezTo>
                  <a:lnTo>
                    <a:pt x="14561" y="1715"/>
                  </a:lnTo>
                  <a:cubicBezTo>
                    <a:pt x="14561" y="774"/>
                    <a:pt x="13788" y="0"/>
                    <a:pt x="128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86"/>
            <p:cNvSpPr/>
            <p:nvPr/>
          </p:nvSpPr>
          <p:spPr>
            <a:xfrm>
              <a:off x="4093950" y="3134750"/>
              <a:ext cx="356325" cy="215525"/>
            </a:xfrm>
            <a:custGeom>
              <a:rect b="b" l="l" r="r" t="t"/>
              <a:pathLst>
                <a:path extrusionOk="0" h="8621" w="14253">
                  <a:moveTo>
                    <a:pt x="1560" y="0"/>
                  </a:moveTo>
                  <a:cubicBezTo>
                    <a:pt x="703" y="0"/>
                    <a:pt x="1" y="703"/>
                    <a:pt x="1" y="1572"/>
                  </a:cubicBezTo>
                  <a:lnTo>
                    <a:pt x="1" y="7060"/>
                  </a:lnTo>
                  <a:cubicBezTo>
                    <a:pt x="1" y="7918"/>
                    <a:pt x="703" y="8620"/>
                    <a:pt x="1560" y="8620"/>
                  </a:cubicBezTo>
                  <a:lnTo>
                    <a:pt x="12693" y="8620"/>
                  </a:lnTo>
                  <a:cubicBezTo>
                    <a:pt x="13562" y="8620"/>
                    <a:pt x="14252" y="7918"/>
                    <a:pt x="14252" y="7060"/>
                  </a:cubicBezTo>
                  <a:lnTo>
                    <a:pt x="14252" y="1572"/>
                  </a:lnTo>
                  <a:cubicBezTo>
                    <a:pt x="14252" y="703"/>
                    <a:pt x="13550" y="0"/>
                    <a:pt x="12693" y="0"/>
                  </a:cubicBezTo>
                  <a:close/>
                </a:path>
              </a:pathLst>
            </a:custGeom>
            <a:solidFill>
              <a:srgbClr val="92F7FF">
                <a:alpha val="40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86"/>
            <p:cNvSpPr/>
            <p:nvPr/>
          </p:nvSpPr>
          <p:spPr>
            <a:xfrm>
              <a:off x="4090075" y="3131175"/>
              <a:ext cx="364375" cy="222950"/>
            </a:xfrm>
            <a:custGeom>
              <a:rect b="b" l="l" r="r" t="t"/>
              <a:pathLst>
                <a:path extrusionOk="0" h="8918" w="14575">
                  <a:moveTo>
                    <a:pt x="12860" y="310"/>
                  </a:moveTo>
                  <a:cubicBezTo>
                    <a:pt x="13633" y="310"/>
                    <a:pt x="14264" y="941"/>
                    <a:pt x="14264" y="1715"/>
                  </a:cubicBezTo>
                  <a:lnTo>
                    <a:pt x="14264" y="7203"/>
                  </a:lnTo>
                  <a:cubicBezTo>
                    <a:pt x="14264" y="7977"/>
                    <a:pt x="13633" y="8596"/>
                    <a:pt x="12860" y="8596"/>
                  </a:cubicBezTo>
                  <a:lnTo>
                    <a:pt x="1727" y="8596"/>
                  </a:lnTo>
                  <a:cubicBezTo>
                    <a:pt x="953" y="8596"/>
                    <a:pt x="334" y="7977"/>
                    <a:pt x="334" y="7203"/>
                  </a:cubicBezTo>
                  <a:lnTo>
                    <a:pt x="334" y="1715"/>
                  </a:lnTo>
                  <a:cubicBezTo>
                    <a:pt x="334" y="941"/>
                    <a:pt x="953" y="310"/>
                    <a:pt x="1727" y="310"/>
                  </a:cubicBezTo>
                  <a:close/>
                  <a:moveTo>
                    <a:pt x="1715" y="0"/>
                  </a:moveTo>
                  <a:cubicBezTo>
                    <a:pt x="775" y="0"/>
                    <a:pt x="1" y="774"/>
                    <a:pt x="1" y="1715"/>
                  </a:cubicBezTo>
                  <a:lnTo>
                    <a:pt x="1" y="7203"/>
                  </a:lnTo>
                  <a:cubicBezTo>
                    <a:pt x="1" y="8144"/>
                    <a:pt x="775" y="8918"/>
                    <a:pt x="1715" y="8918"/>
                  </a:cubicBezTo>
                  <a:lnTo>
                    <a:pt x="12848" y="8918"/>
                  </a:lnTo>
                  <a:cubicBezTo>
                    <a:pt x="13800" y="8918"/>
                    <a:pt x="14574" y="8144"/>
                    <a:pt x="14562" y="7203"/>
                  </a:cubicBezTo>
                  <a:lnTo>
                    <a:pt x="14562" y="1715"/>
                  </a:lnTo>
                  <a:cubicBezTo>
                    <a:pt x="14562" y="774"/>
                    <a:pt x="13788" y="0"/>
                    <a:pt x="128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86"/>
            <p:cNvSpPr/>
            <p:nvPr/>
          </p:nvSpPr>
          <p:spPr>
            <a:xfrm>
              <a:off x="4122825" y="3429425"/>
              <a:ext cx="250350" cy="19375"/>
            </a:xfrm>
            <a:custGeom>
              <a:rect b="b" l="l" r="r" t="t"/>
              <a:pathLst>
                <a:path extrusionOk="0" h="775" w="10014">
                  <a:moveTo>
                    <a:pt x="0" y="0"/>
                  </a:moveTo>
                  <a:lnTo>
                    <a:pt x="0" y="774"/>
                  </a:lnTo>
                  <a:lnTo>
                    <a:pt x="10014" y="774"/>
                  </a:lnTo>
                  <a:lnTo>
                    <a:pt x="100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86"/>
            <p:cNvSpPr/>
            <p:nvPr/>
          </p:nvSpPr>
          <p:spPr>
            <a:xfrm>
              <a:off x="4122825" y="3480025"/>
              <a:ext cx="180100" cy="19375"/>
            </a:xfrm>
            <a:custGeom>
              <a:rect b="b" l="l" r="r" t="t"/>
              <a:pathLst>
                <a:path extrusionOk="0" h="775" w="7204">
                  <a:moveTo>
                    <a:pt x="0" y="0"/>
                  </a:moveTo>
                  <a:lnTo>
                    <a:pt x="0" y="774"/>
                  </a:lnTo>
                  <a:lnTo>
                    <a:pt x="7204" y="774"/>
                  </a:lnTo>
                  <a:lnTo>
                    <a:pt x="7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86"/>
            <p:cNvSpPr/>
            <p:nvPr/>
          </p:nvSpPr>
          <p:spPr>
            <a:xfrm>
              <a:off x="4331475" y="3480025"/>
              <a:ext cx="41700" cy="19375"/>
            </a:xfrm>
            <a:custGeom>
              <a:rect b="b" l="l" r="r" t="t"/>
              <a:pathLst>
                <a:path extrusionOk="0" h="775" w="1668">
                  <a:moveTo>
                    <a:pt x="1" y="0"/>
                  </a:moveTo>
                  <a:lnTo>
                    <a:pt x="1" y="774"/>
                  </a:lnTo>
                  <a:lnTo>
                    <a:pt x="1668" y="774"/>
                  </a:lnTo>
                  <a:lnTo>
                    <a:pt x="16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86"/>
            <p:cNvSpPr/>
            <p:nvPr/>
          </p:nvSpPr>
          <p:spPr>
            <a:xfrm>
              <a:off x="3713250" y="3429425"/>
              <a:ext cx="250350" cy="19375"/>
            </a:xfrm>
            <a:custGeom>
              <a:rect b="b" l="l" r="r" t="t"/>
              <a:pathLst>
                <a:path extrusionOk="0" h="775" w="10014">
                  <a:moveTo>
                    <a:pt x="0" y="0"/>
                  </a:moveTo>
                  <a:lnTo>
                    <a:pt x="0" y="774"/>
                  </a:lnTo>
                  <a:lnTo>
                    <a:pt x="10014" y="774"/>
                  </a:lnTo>
                  <a:lnTo>
                    <a:pt x="100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86"/>
            <p:cNvSpPr/>
            <p:nvPr/>
          </p:nvSpPr>
          <p:spPr>
            <a:xfrm>
              <a:off x="3713250" y="3480025"/>
              <a:ext cx="131000" cy="19375"/>
            </a:xfrm>
            <a:custGeom>
              <a:rect b="b" l="l" r="r" t="t"/>
              <a:pathLst>
                <a:path extrusionOk="0" h="775" w="5240">
                  <a:moveTo>
                    <a:pt x="0" y="0"/>
                  </a:moveTo>
                  <a:lnTo>
                    <a:pt x="0" y="774"/>
                  </a:lnTo>
                  <a:lnTo>
                    <a:pt x="5239" y="774"/>
                  </a:lnTo>
                  <a:lnTo>
                    <a:pt x="52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86"/>
            <p:cNvSpPr/>
            <p:nvPr/>
          </p:nvSpPr>
          <p:spPr>
            <a:xfrm>
              <a:off x="3713250" y="3530625"/>
              <a:ext cx="285775" cy="19375"/>
            </a:xfrm>
            <a:custGeom>
              <a:rect b="b" l="l" r="r" t="t"/>
              <a:pathLst>
                <a:path extrusionOk="0" h="775" w="11431">
                  <a:moveTo>
                    <a:pt x="0" y="0"/>
                  </a:moveTo>
                  <a:lnTo>
                    <a:pt x="0" y="774"/>
                  </a:lnTo>
                  <a:lnTo>
                    <a:pt x="11430" y="774"/>
                  </a:lnTo>
                  <a:lnTo>
                    <a:pt x="114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86"/>
            <p:cNvSpPr/>
            <p:nvPr/>
          </p:nvSpPr>
          <p:spPr>
            <a:xfrm>
              <a:off x="3713250" y="3581225"/>
              <a:ext cx="147650" cy="19375"/>
            </a:xfrm>
            <a:custGeom>
              <a:rect b="b" l="l" r="r" t="t"/>
              <a:pathLst>
                <a:path extrusionOk="0" h="775" w="5906">
                  <a:moveTo>
                    <a:pt x="0" y="0"/>
                  </a:moveTo>
                  <a:lnTo>
                    <a:pt x="0" y="774"/>
                  </a:lnTo>
                  <a:lnTo>
                    <a:pt x="5906" y="774"/>
                  </a:lnTo>
                  <a:lnTo>
                    <a:pt x="5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86"/>
            <p:cNvSpPr/>
            <p:nvPr/>
          </p:nvSpPr>
          <p:spPr>
            <a:xfrm>
              <a:off x="3889750" y="3581225"/>
              <a:ext cx="43500" cy="19375"/>
            </a:xfrm>
            <a:custGeom>
              <a:rect b="b" l="l" r="r" t="t"/>
              <a:pathLst>
                <a:path extrusionOk="0" h="775" w="1740">
                  <a:moveTo>
                    <a:pt x="1" y="0"/>
                  </a:moveTo>
                  <a:lnTo>
                    <a:pt x="1" y="774"/>
                  </a:lnTo>
                  <a:lnTo>
                    <a:pt x="1739" y="774"/>
                  </a:lnTo>
                  <a:lnTo>
                    <a:pt x="17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86"/>
            <p:cNvSpPr/>
            <p:nvPr/>
          </p:nvSpPr>
          <p:spPr>
            <a:xfrm>
              <a:off x="4890175" y="2965675"/>
              <a:ext cx="884675" cy="630150"/>
            </a:xfrm>
            <a:custGeom>
              <a:rect b="b" l="l" r="r" t="t"/>
              <a:pathLst>
                <a:path extrusionOk="0" h="25206" w="35387">
                  <a:moveTo>
                    <a:pt x="33684" y="310"/>
                  </a:moveTo>
                  <a:cubicBezTo>
                    <a:pt x="34457" y="310"/>
                    <a:pt x="35077" y="929"/>
                    <a:pt x="35077" y="1703"/>
                  </a:cubicBezTo>
                  <a:lnTo>
                    <a:pt x="35077" y="23491"/>
                  </a:lnTo>
                  <a:cubicBezTo>
                    <a:pt x="35077" y="24265"/>
                    <a:pt x="34457" y="24896"/>
                    <a:pt x="33684" y="24896"/>
                  </a:cubicBezTo>
                  <a:lnTo>
                    <a:pt x="1715" y="24896"/>
                  </a:lnTo>
                  <a:cubicBezTo>
                    <a:pt x="929" y="24896"/>
                    <a:pt x="310" y="24265"/>
                    <a:pt x="310" y="23491"/>
                  </a:cubicBezTo>
                  <a:lnTo>
                    <a:pt x="310" y="1703"/>
                  </a:lnTo>
                  <a:cubicBezTo>
                    <a:pt x="310" y="929"/>
                    <a:pt x="929" y="310"/>
                    <a:pt x="1715" y="310"/>
                  </a:cubicBezTo>
                  <a:close/>
                  <a:moveTo>
                    <a:pt x="1715" y="0"/>
                  </a:moveTo>
                  <a:cubicBezTo>
                    <a:pt x="775" y="0"/>
                    <a:pt x="1" y="774"/>
                    <a:pt x="1" y="1703"/>
                  </a:cubicBezTo>
                  <a:lnTo>
                    <a:pt x="1" y="23491"/>
                  </a:lnTo>
                  <a:cubicBezTo>
                    <a:pt x="1" y="24432"/>
                    <a:pt x="775" y="25206"/>
                    <a:pt x="1715" y="25206"/>
                  </a:cubicBezTo>
                  <a:lnTo>
                    <a:pt x="33684" y="25206"/>
                  </a:lnTo>
                  <a:cubicBezTo>
                    <a:pt x="34612" y="25206"/>
                    <a:pt x="35386" y="24444"/>
                    <a:pt x="35386" y="23491"/>
                  </a:cubicBezTo>
                  <a:lnTo>
                    <a:pt x="35386" y="1703"/>
                  </a:lnTo>
                  <a:cubicBezTo>
                    <a:pt x="35386" y="774"/>
                    <a:pt x="34612" y="0"/>
                    <a:pt x="33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86"/>
            <p:cNvSpPr/>
            <p:nvPr/>
          </p:nvSpPr>
          <p:spPr>
            <a:xfrm>
              <a:off x="5354225" y="3035025"/>
              <a:ext cx="355725" cy="224750"/>
            </a:xfrm>
            <a:custGeom>
              <a:rect b="b" l="l" r="r" t="t"/>
              <a:pathLst>
                <a:path extrusionOk="0" h="8990" w="14229">
                  <a:moveTo>
                    <a:pt x="775" y="1"/>
                  </a:moveTo>
                  <a:cubicBezTo>
                    <a:pt x="334" y="1"/>
                    <a:pt x="1" y="346"/>
                    <a:pt x="1" y="774"/>
                  </a:cubicBezTo>
                  <a:lnTo>
                    <a:pt x="1" y="8216"/>
                  </a:lnTo>
                  <a:cubicBezTo>
                    <a:pt x="1" y="8656"/>
                    <a:pt x="334" y="8990"/>
                    <a:pt x="775" y="8990"/>
                  </a:cubicBezTo>
                  <a:lnTo>
                    <a:pt x="13431" y="8990"/>
                  </a:lnTo>
                  <a:cubicBezTo>
                    <a:pt x="13871" y="8990"/>
                    <a:pt x="14229" y="8656"/>
                    <a:pt x="14205" y="8216"/>
                  </a:cubicBezTo>
                  <a:lnTo>
                    <a:pt x="14205" y="774"/>
                  </a:lnTo>
                  <a:cubicBezTo>
                    <a:pt x="14205" y="346"/>
                    <a:pt x="13871" y="1"/>
                    <a:pt x="13431"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86"/>
            <p:cNvSpPr/>
            <p:nvPr/>
          </p:nvSpPr>
          <p:spPr>
            <a:xfrm>
              <a:off x="4955375" y="3314825"/>
              <a:ext cx="297675" cy="211950"/>
            </a:xfrm>
            <a:custGeom>
              <a:rect b="b" l="l" r="r" t="t"/>
              <a:pathLst>
                <a:path extrusionOk="0" h="8478" w="11907">
                  <a:moveTo>
                    <a:pt x="774" y="0"/>
                  </a:moveTo>
                  <a:cubicBezTo>
                    <a:pt x="334" y="0"/>
                    <a:pt x="0" y="346"/>
                    <a:pt x="0" y="774"/>
                  </a:cubicBezTo>
                  <a:lnTo>
                    <a:pt x="0" y="7704"/>
                  </a:lnTo>
                  <a:cubicBezTo>
                    <a:pt x="0" y="8132"/>
                    <a:pt x="334" y="8477"/>
                    <a:pt x="774" y="8477"/>
                  </a:cubicBezTo>
                  <a:lnTo>
                    <a:pt x="11133" y="8477"/>
                  </a:lnTo>
                  <a:cubicBezTo>
                    <a:pt x="11561" y="8477"/>
                    <a:pt x="11907" y="8120"/>
                    <a:pt x="11907" y="7704"/>
                  </a:cubicBezTo>
                  <a:lnTo>
                    <a:pt x="11907" y="774"/>
                  </a:lnTo>
                  <a:cubicBezTo>
                    <a:pt x="11907" y="346"/>
                    <a:pt x="11561" y="0"/>
                    <a:pt x="11133" y="0"/>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6" name="Google Shape;3736;p86"/>
            <p:cNvGrpSpPr/>
            <p:nvPr/>
          </p:nvGrpSpPr>
          <p:grpSpPr>
            <a:xfrm>
              <a:off x="4893750" y="2969250"/>
              <a:ext cx="877525" cy="623000"/>
              <a:chOff x="4893750" y="2969250"/>
              <a:chExt cx="877525" cy="623000"/>
            </a:xfrm>
          </p:grpSpPr>
          <p:sp>
            <p:nvSpPr>
              <p:cNvPr id="3737" name="Google Shape;3737;p86"/>
              <p:cNvSpPr/>
              <p:nvPr/>
            </p:nvSpPr>
            <p:spPr>
              <a:xfrm>
                <a:off x="4893750" y="2969250"/>
                <a:ext cx="877525" cy="623000"/>
              </a:xfrm>
              <a:custGeom>
                <a:rect b="b" l="l" r="r" t="t"/>
                <a:pathLst>
                  <a:path extrusionOk="0" h="24920" w="35101">
                    <a:moveTo>
                      <a:pt x="1572" y="0"/>
                    </a:moveTo>
                    <a:cubicBezTo>
                      <a:pt x="703" y="0"/>
                      <a:pt x="1" y="703"/>
                      <a:pt x="1" y="1560"/>
                    </a:cubicBezTo>
                    <a:lnTo>
                      <a:pt x="1" y="23348"/>
                    </a:lnTo>
                    <a:cubicBezTo>
                      <a:pt x="1" y="24217"/>
                      <a:pt x="703" y="24920"/>
                      <a:pt x="1572" y="24920"/>
                    </a:cubicBezTo>
                    <a:lnTo>
                      <a:pt x="33541" y="24920"/>
                    </a:lnTo>
                    <a:cubicBezTo>
                      <a:pt x="34398" y="24920"/>
                      <a:pt x="35088" y="24217"/>
                      <a:pt x="35100" y="23348"/>
                    </a:cubicBezTo>
                    <a:lnTo>
                      <a:pt x="35100" y="1560"/>
                    </a:lnTo>
                    <a:cubicBezTo>
                      <a:pt x="35100" y="703"/>
                      <a:pt x="34398" y="0"/>
                      <a:pt x="33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86"/>
              <p:cNvSpPr/>
              <p:nvPr/>
            </p:nvSpPr>
            <p:spPr>
              <a:xfrm>
                <a:off x="4961325" y="3037100"/>
                <a:ext cx="198250" cy="19375"/>
              </a:xfrm>
              <a:custGeom>
                <a:rect b="b" l="l" r="r" t="t"/>
                <a:pathLst>
                  <a:path extrusionOk="0" h="775" w="7930">
                    <a:moveTo>
                      <a:pt x="0" y="1"/>
                    </a:moveTo>
                    <a:lnTo>
                      <a:pt x="0" y="775"/>
                    </a:lnTo>
                    <a:lnTo>
                      <a:pt x="7930" y="775"/>
                    </a:lnTo>
                    <a:lnTo>
                      <a:pt x="79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86"/>
              <p:cNvSpPr/>
              <p:nvPr/>
            </p:nvSpPr>
            <p:spPr>
              <a:xfrm>
                <a:off x="4961325" y="3087425"/>
                <a:ext cx="243500" cy="19350"/>
              </a:xfrm>
              <a:custGeom>
                <a:rect b="b" l="l" r="r" t="t"/>
                <a:pathLst>
                  <a:path extrusionOk="0" h="774" w="9740">
                    <a:moveTo>
                      <a:pt x="0" y="0"/>
                    </a:moveTo>
                    <a:lnTo>
                      <a:pt x="0" y="774"/>
                    </a:lnTo>
                    <a:lnTo>
                      <a:pt x="9740" y="774"/>
                    </a:lnTo>
                    <a:lnTo>
                      <a:pt x="9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86"/>
              <p:cNvSpPr/>
              <p:nvPr/>
            </p:nvSpPr>
            <p:spPr>
              <a:xfrm>
                <a:off x="4961325" y="3138025"/>
                <a:ext cx="168500" cy="19350"/>
              </a:xfrm>
              <a:custGeom>
                <a:rect b="b" l="l" r="r" t="t"/>
                <a:pathLst>
                  <a:path extrusionOk="0" h="774" w="6740">
                    <a:moveTo>
                      <a:pt x="0" y="0"/>
                    </a:moveTo>
                    <a:lnTo>
                      <a:pt x="0" y="774"/>
                    </a:lnTo>
                    <a:lnTo>
                      <a:pt x="6739" y="774"/>
                    </a:lnTo>
                    <a:lnTo>
                      <a:pt x="6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86"/>
              <p:cNvSpPr/>
              <p:nvPr/>
            </p:nvSpPr>
            <p:spPr>
              <a:xfrm>
                <a:off x="4961325" y="3188925"/>
                <a:ext cx="168500" cy="19050"/>
              </a:xfrm>
              <a:custGeom>
                <a:rect b="b" l="l" r="r" t="t"/>
                <a:pathLst>
                  <a:path extrusionOk="0" h="762" w="6740">
                    <a:moveTo>
                      <a:pt x="0" y="0"/>
                    </a:moveTo>
                    <a:lnTo>
                      <a:pt x="0" y="762"/>
                    </a:lnTo>
                    <a:lnTo>
                      <a:pt x="6739" y="762"/>
                    </a:lnTo>
                    <a:lnTo>
                      <a:pt x="6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86"/>
              <p:cNvSpPr/>
              <p:nvPr/>
            </p:nvSpPr>
            <p:spPr>
              <a:xfrm>
                <a:off x="5158675" y="3188925"/>
                <a:ext cx="43475" cy="19050"/>
              </a:xfrm>
              <a:custGeom>
                <a:rect b="b" l="l" r="r" t="t"/>
                <a:pathLst>
                  <a:path extrusionOk="0" h="762" w="1739">
                    <a:moveTo>
                      <a:pt x="0" y="0"/>
                    </a:moveTo>
                    <a:lnTo>
                      <a:pt x="0" y="762"/>
                    </a:lnTo>
                    <a:lnTo>
                      <a:pt x="1739" y="762"/>
                    </a:lnTo>
                    <a:lnTo>
                      <a:pt x="1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86"/>
              <p:cNvSpPr/>
              <p:nvPr/>
            </p:nvSpPr>
            <p:spPr>
              <a:xfrm>
                <a:off x="5350350" y="3314525"/>
                <a:ext cx="198275" cy="19375"/>
              </a:xfrm>
              <a:custGeom>
                <a:rect b="b" l="l" r="r" t="t"/>
                <a:pathLst>
                  <a:path extrusionOk="0" h="775" w="7931">
                    <a:moveTo>
                      <a:pt x="1" y="0"/>
                    </a:moveTo>
                    <a:lnTo>
                      <a:pt x="1" y="774"/>
                    </a:lnTo>
                    <a:lnTo>
                      <a:pt x="7930" y="774"/>
                    </a:lnTo>
                    <a:lnTo>
                      <a:pt x="79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86"/>
              <p:cNvSpPr/>
              <p:nvPr/>
            </p:nvSpPr>
            <p:spPr>
              <a:xfrm>
                <a:off x="5591750" y="3314525"/>
                <a:ext cx="44075" cy="19375"/>
              </a:xfrm>
              <a:custGeom>
                <a:rect b="b" l="l" r="r" t="t"/>
                <a:pathLst>
                  <a:path extrusionOk="0" h="775" w="1763">
                    <a:moveTo>
                      <a:pt x="1" y="0"/>
                    </a:moveTo>
                    <a:lnTo>
                      <a:pt x="1" y="774"/>
                    </a:lnTo>
                    <a:lnTo>
                      <a:pt x="1763" y="774"/>
                    </a:lnTo>
                    <a:lnTo>
                      <a:pt x="17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86"/>
              <p:cNvSpPr/>
              <p:nvPr/>
            </p:nvSpPr>
            <p:spPr>
              <a:xfrm>
                <a:off x="5350350" y="3365125"/>
                <a:ext cx="168500" cy="19375"/>
              </a:xfrm>
              <a:custGeom>
                <a:rect b="b" l="l" r="r" t="t"/>
                <a:pathLst>
                  <a:path extrusionOk="0" h="775" w="6740">
                    <a:moveTo>
                      <a:pt x="1" y="0"/>
                    </a:moveTo>
                    <a:lnTo>
                      <a:pt x="1" y="774"/>
                    </a:lnTo>
                    <a:lnTo>
                      <a:pt x="6740" y="774"/>
                    </a:lnTo>
                    <a:lnTo>
                      <a:pt x="6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86"/>
              <p:cNvSpPr/>
              <p:nvPr/>
            </p:nvSpPr>
            <p:spPr>
              <a:xfrm>
                <a:off x="5560500" y="3365125"/>
                <a:ext cx="149150" cy="19375"/>
              </a:xfrm>
              <a:custGeom>
                <a:rect b="b" l="l" r="r" t="t"/>
                <a:pathLst>
                  <a:path extrusionOk="0" h="775" w="5966">
                    <a:moveTo>
                      <a:pt x="1" y="0"/>
                    </a:moveTo>
                    <a:lnTo>
                      <a:pt x="1" y="774"/>
                    </a:lnTo>
                    <a:lnTo>
                      <a:pt x="5966" y="774"/>
                    </a:lnTo>
                    <a:lnTo>
                      <a:pt x="59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86"/>
              <p:cNvSpPr/>
              <p:nvPr/>
            </p:nvSpPr>
            <p:spPr>
              <a:xfrm>
                <a:off x="5350350" y="3415725"/>
                <a:ext cx="122075" cy="19375"/>
              </a:xfrm>
              <a:custGeom>
                <a:rect b="b" l="l" r="r" t="t"/>
                <a:pathLst>
                  <a:path extrusionOk="0" h="775" w="4883">
                    <a:moveTo>
                      <a:pt x="1" y="0"/>
                    </a:moveTo>
                    <a:lnTo>
                      <a:pt x="1" y="774"/>
                    </a:lnTo>
                    <a:lnTo>
                      <a:pt x="4882" y="774"/>
                    </a:lnTo>
                    <a:lnTo>
                      <a:pt x="4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86"/>
              <p:cNvSpPr/>
              <p:nvPr/>
            </p:nvSpPr>
            <p:spPr>
              <a:xfrm>
                <a:off x="5508700" y="3415725"/>
                <a:ext cx="200950" cy="19375"/>
              </a:xfrm>
              <a:custGeom>
                <a:rect b="b" l="l" r="r" t="t"/>
                <a:pathLst>
                  <a:path extrusionOk="0" h="775" w="8038">
                    <a:moveTo>
                      <a:pt x="1" y="0"/>
                    </a:moveTo>
                    <a:lnTo>
                      <a:pt x="1" y="774"/>
                    </a:lnTo>
                    <a:lnTo>
                      <a:pt x="8038" y="774"/>
                    </a:lnTo>
                    <a:lnTo>
                      <a:pt x="80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86"/>
              <p:cNvSpPr/>
              <p:nvPr/>
            </p:nvSpPr>
            <p:spPr>
              <a:xfrm>
                <a:off x="5350350" y="3466325"/>
                <a:ext cx="168500" cy="19375"/>
              </a:xfrm>
              <a:custGeom>
                <a:rect b="b" l="l" r="r" t="t"/>
                <a:pathLst>
                  <a:path extrusionOk="0" h="775" w="6740">
                    <a:moveTo>
                      <a:pt x="1" y="1"/>
                    </a:moveTo>
                    <a:lnTo>
                      <a:pt x="1" y="774"/>
                    </a:lnTo>
                    <a:lnTo>
                      <a:pt x="6740" y="774"/>
                    </a:lnTo>
                    <a:lnTo>
                      <a:pt x="67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86"/>
              <p:cNvSpPr/>
              <p:nvPr/>
            </p:nvSpPr>
            <p:spPr>
              <a:xfrm>
                <a:off x="5548000" y="3466325"/>
                <a:ext cx="43475" cy="19375"/>
              </a:xfrm>
              <a:custGeom>
                <a:rect b="b" l="l" r="r" t="t"/>
                <a:pathLst>
                  <a:path extrusionOk="0" h="775" w="1739">
                    <a:moveTo>
                      <a:pt x="1" y="1"/>
                    </a:moveTo>
                    <a:lnTo>
                      <a:pt x="1" y="774"/>
                    </a:lnTo>
                    <a:lnTo>
                      <a:pt x="1739" y="774"/>
                    </a:lnTo>
                    <a:lnTo>
                      <a:pt x="1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86"/>
              <p:cNvSpPr/>
              <p:nvPr/>
            </p:nvSpPr>
            <p:spPr>
              <a:xfrm>
                <a:off x="5350050" y="3030550"/>
                <a:ext cx="363475" cy="233100"/>
              </a:xfrm>
              <a:custGeom>
                <a:rect b="b" l="l" r="r" t="t"/>
                <a:pathLst>
                  <a:path extrusionOk="0" h="9324" w="14539">
                    <a:moveTo>
                      <a:pt x="13622" y="334"/>
                    </a:moveTo>
                    <a:cubicBezTo>
                      <a:pt x="13955" y="334"/>
                      <a:pt x="14241" y="608"/>
                      <a:pt x="14241" y="953"/>
                    </a:cubicBezTo>
                    <a:lnTo>
                      <a:pt x="14241" y="8395"/>
                    </a:lnTo>
                    <a:cubicBezTo>
                      <a:pt x="14241" y="8740"/>
                      <a:pt x="13955" y="9026"/>
                      <a:pt x="13622" y="9026"/>
                    </a:cubicBezTo>
                    <a:lnTo>
                      <a:pt x="953" y="9026"/>
                    </a:lnTo>
                    <a:cubicBezTo>
                      <a:pt x="608" y="9026"/>
                      <a:pt x="322" y="8740"/>
                      <a:pt x="322" y="8395"/>
                    </a:cubicBezTo>
                    <a:lnTo>
                      <a:pt x="322" y="953"/>
                    </a:lnTo>
                    <a:cubicBezTo>
                      <a:pt x="322" y="608"/>
                      <a:pt x="608" y="334"/>
                      <a:pt x="953" y="334"/>
                    </a:cubicBezTo>
                    <a:close/>
                    <a:moveTo>
                      <a:pt x="942" y="1"/>
                    </a:moveTo>
                    <a:cubicBezTo>
                      <a:pt x="418" y="1"/>
                      <a:pt x="1" y="418"/>
                      <a:pt x="1" y="942"/>
                    </a:cubicBezTo>
                    <a:lnTo>
                      <a:pt x="1" y="8383"/>
                    </a:lnTo>
                    <a:cubicBezTo>
                      <a:pt x="1" y="8907"/>
                      <a:pt x="418" y="9323"/>
                      <a:pt x="942" y="9323"/>
                    </a:cubicBezTo>
                    <a:lnTo>
                      <a:pt x="13598" y="9323"/>
                    </a:lnTo>
                    <a:cubicBezTo>
                      <a:pt x="14122" y="9323"/>
                      <a:pt x="14538" y="8907"/>
                      <a:pt x="14538" y="8383"/>
                    </a:cubicBezTo>
                    <a:lnTo>
                      <a:pt x="14538" y="942"/>
                    </a:lnTo>
                    <a:cubicBezTo>
                      <a:pt x="14538" y="418"/>
                      <a:pt x="14122" y="1"/>
                      <a:pt x="135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86"/>
              <p:cNvSpPr/>
              <p:nvPr/>
            </p:nvSpPr>
            <p:spPr>
              <a:xfrm>
                <a:off x="5393525" y="3086825"/>
                <a:ext cx="274150" cy="118475"/>
              </a:xfrm>
              <a:custGeom>
                <a:rect b="b" l="l" r="r" t="t"/>
                <a:pathLst>
                  <a:path extrusionOk="0" h="4739" w="10966">
                    <a:moveTo>
                      <a:pt x="3703" y="0"/>
                    </a:moveTo>
                    <a:lnTo>
                      <a:pt x="0" y="4739"/>
                    </a:lnTo>
                    <a:lnTo>
                      <a:pt x="10966" y="4739"/>
                    </a:lnTo>
                    <a:lnTo>
                      <a:pt x="8466" y="1536"/>
                    </a:lnTo>
                    <a:lnTo>
                      <a:pt x="6680" y="3798"/>
                    </a:lnTo>
                    <a:lnTo>
                      <a:pt x="37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86"/>
              <p:cNvSpPr/>
              <p:nvPr/>
            </p:nvSpPr>
            <p:spPr>
              <a:xfrm>
                <a:off x="5531925" y="3071925"/>
                <a:ext cx="47050" cy="47075"/>
              </a:xfrm>
              <a:custGeom>
                <a:rect b="b" l="l" r="r" t="t"/>
                <a:pathLst>
                  <a:path extrusionOk="0" h="1883" w="1882">
                    <a:moveTo>
                      <a:pt x="941" y="1"/>
                    </a:moveTo>
                    <a:cubicBezTo>
                      <a:pt x="417" y="1"/>
                      <a:pt x="1" y="418"/>
                      <a:pt x="1" y="941"/>
                    </a:cubicBezTo>
                    <a:cubicBezTo>
                      <a:pt x="1" y="1453"/>
                      <a:pt x="417" y="1882"/>
                      <a:pt x="941" y="1882"/>
                    </a:cubicBezTo>
                    <a:cubicBezTo>
                      <a:pt x="1465" y="1882"/>
                      <a:pt x="1882" y="1453"/>
                      <a:pt x="1882" y="941"/>
                    </a:cubicBezTo>
                    <a:cubicBezTo>
                      <a:pt x="1882" y="418"/>
                      <a:pt x="1465" y="1"/>
                      <a:pt x="9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86"/>
              <p:cNvSpPr/>
              <p:nvPr/>
            </p:nvSpPr>
            <p:spPr>
              <a:xfrm>
                <a:off x="4951200" y="3310350"/>
                <a:ext cx="305725" cy="220000"/>
              </a:xfrm>
              <a:custGeom>
                <a:rect b="b" l="l" r="r" t="t"/>
                <a:pathLst>
                  <a:path extrusionOk="0" h="8800" w="12229">
                    <a:moveTo>
                      <a:pt x="11312" y="334"/>
                    </a:moveTo>
                    <a:cubicBezTo>
                      <a:pt x="11645" y="334"/>
                      <a:pt x="11931" y="608"/>
                      <a:pt x="11931" y="953"/>
                    </a:cubicBezTo>
                    <a:lnTo>
                      <a:pt x="11931" y="7883"/>
                    </a:lnTo>
                    <a:cubicBezTo>
                      <a:pt x="11931" y="8216"/>
                      <a:pt x="11645" y="8502"/>
                      <a:pt x="11312" y="8502"/>
                    </a:cubicBezTo>
                    <a:lnTo>
                      <a:pt x="953" y="8502"/>
                    </a:lnTo>
                    <a:cubicBezTo>
                      <a:pt x="608" y="8502"/>
                      <a:pt x="322" y="8216"/>
                      <a:pt x="322" y="7883"/>
                    </a:cubicBezTo>
                    <a:lnTo>
                      <a:pt x="322" y="953"/>
                    </a:lnTo>
                    <a:cubicBezTo>
                      <a:pt x="322" y="608"/>
                      <a:pt x="608" y="334"/>
                      <a:pt x="953" y="334"/>
                    </a:cubicBezTo>
                    <a:close/>
                    <a:moveTo>
                      <a:pt x="941" y="1"/>
                    </a:moveTo>
                    <a:cubicBezTo>
                      <a:pt x="417" y="1"/>
                      <a:pt x="1" y="417"/>
                      <a:pt x="1" y="941"/>
                    </a:cubicBezTo>
                    <a:lnTo>
                      <a:pt x="1" y="7859"/>
                    </a:lnTo>
                    <a:cubicBezTo>
                      <a:pt x="1" y="8383"/>
                      <a:pt x="417" y="8799"/>
                      <a:pt x="941" y="8799"/>
                    </a:cubicBezTo>
                    <a:lnTo>
                      <a:pt x="11300" y="8799"/>
                    </a:lnTo>
                    <a:cubicBezTo>
                      <a:pt x="11812" y="8799"/>
                      <a:pt x="12228" y="8383"/>
                      <a:pt x="12228" y="7859"/>
                    </a:cubicBezTo>
                    <a:lnTo>
                      <a:pt x="12228" y="941"/>
                    </a:lnTo>
                    <a:cubicBezTo>
                      <a:pt x="12228" y="417"/>
                      <a:pt x="11812" y="1"/>
                      <a:pt x="113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86"/>
              <p:cNvSpPr/>
              <p:nvPr/>
            </p:nvSpPr>
            <p:spPr>
              <a:xfrm>
                <a:off x="4987825" y="3374950"/>
                <a:ext cx="230100" cy="98850"/>
              </a:xfrm>
              <a:custGeom>
                <a:rect b="b" l="l" r="r" t="t"/>
                <a:pathLst>
                  <a:path extrusionOk="0" h="3954" w="9204">
                    <a:moveTo>
                      <a:pt x="3119" y="0"/>
                    </a:moveTo>
                    <a:lnTo>
                      <a:pt x="0" y="3953"/>
                    </a:lnTo>
                    <a:lnTo>
                      <a:pt x="9204" y="3953"/>
                    </a:lnTo>
                    <a:lnTo>
                      <a:pt x="7108" y="1274"/>
                    </a:lnTo>
                    <a:lnTo>
                      <a:pt x="5620" y="3179"/>
                    </a:lnTo>
                    <a:lnTo>
                      <a:pt x="311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86"/>
              <p:cNvSpPr/>
              <p:nvPr/>
            </p:nvSpPr>
            <p:spPr>
              <a:xfrm>
                <a:off x="5104200" y="3362150"/>
                <a:ext cx="39300" cy="39600"/>
              </a:xfrm>
              <a:custGeom>
                <a:rect b="b" l="l" r="r" t="t"/>
                <a:pathLst>
                  <a:path extrusionOk="0" h="1584" w="1572">
                    <a:moveTo>
                      <a:pt x="786" y="0"/>
                    </a:moveTo>
                    <a:cubicBezTo>
                      <a:pt x="346" y="0"/>
                      <a:pt x="0" y="358"/>
                      <a:pt x="0" y="786"/>
                    </a:cubicBezTo>
                    <a:cubicBezTo>
                      <a:pt x="0" y="1227"/>
                      <a:pt x="358" y="1584"/>
                      <a:pt x="786" y="1584"/>
                    </a:cubicBezTo>
                    <a:cubicBezTo>
                      <a:pt x="1215" y="1584"/>
                      <a:pt x="1572" y="1227"/>
                      <a:pt x="1572" y="786"/>
                    </a:cubicBezTo>
                    <a:cubicBezTo>
                      <a:pt x="1572" y="358"/>
                      <a:pt x="1215" y="0"/>
                      <a:pt x="7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7" name="Google Shape;3757;p86"/>
            <p:cNvSpPr/>
            <p:nvPr/>
          </p:nvSpPr>
          <p:spPr>
            <a:xfrm>
              <a:off x="5098250" y="2364125"/>
              <a:ext cx="436675" cy="436975"/>
            </a:xfrm>
            <a:custGeom>
              <a:rect b="b" l="l" r="r" t="t"/>
              <a:pathLst>
                <a:path extrusionOk="0" h="17479" w="17467">
                  <a:moveTo>
                    <a:pt x="8728" y="0"/>
                  </a:moveTo>
                  <a:cubicBezTo>
                    <a:pt x="3906" y="0"/>
                    <a:pt x="0" y="3917"/>
                    <a:pt x="0" y="8739"/>
                  </a:cubicBezTo>
                  <a:cubicBezTo>
                    <a:pt x="0" y="13561"/>
                    <a:pt x="3906" y="17478"/>
                    <a:pt x="8728" y="17478"/>
                  </a:cubicBezTo>
                  <a:cubicBezTo>
                    <a:pt x="13550" y="17478"/>
                    <a:pt x="17467" y="13561"/>
                    <a:pt x="17467" y="8739"/>
                  </a:cubicBezTo>
                  <a:cubicBezTo>
                    <a:pt x="17467" y="7346"/>
                    <a:pt x="17145" y="6036"/>
                    <a:pt x="16562" y="4858"/>
                  </a:cubicBezTo>
                  <a:lnTo>
                    <a:pt x="15300" y="5465"/>
                  </a:lnTo>
                  <a:cubicBezTo>
                    <a:pt x="15788" y="6453"/>
                    <a:pt x="16074" y="7560"/>
                    <a:pt x="16074" y="8739"/>
                  </a:cubicBezTo>
                  <a:cubicBezTo>
                    <a:pt x="16074" y="12787"/>
                    <a:pt x="12776" y="16073"/>
                    <a:pt x="8728" y="16073"/>
                  </a:cubicBezTo>
                  <a:cubicBezTo>
                    <a:pt x="4679" y="16073"/>
                    <a:pt x="1393" y="12787"/>
                    <a:pt x="1393" y="8739"/>
                  </a:cubicBezTo>
                  <a:cubicBezTo>
                    <a:pt x="1393" y="4691"/>
                    <a:pt x="4679" y="1405"/>
                    <a:pt x="8728" y="1405"/>
                  </a:cubicBezTo>
                  <a:lnTo>
                    <a:pt x="87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86"/>
            <p:cNvSpPr/>
            <p:nvPr/>
          </p:nvSpPr>
          <p:spPr>
            <a:xfrm>
              <a:off x="5316125" y="2364400"/>
              <a:ext cx="195875" cy="136350"/>
            </a:xfrm>
            <a:custGeom>
              <a:rect b="b" l="l" r="r" t="t"/>
              <a:pathLst>
                <a:path extrusionOk="0" h="5454" w="7835">
                  <a:moveTo>
                    <a:pt x="1" y="1"/>
                  </a:moveTo>
                  <a:lnTo>
                    <a:pt x="1" y="1394"/>
                  </a:lnTo>
                  <a:cubicBezTo>
                    <a:pt x="2870" y="1394"/>
                    <a:pt x="5358" y="3049"/>
                    <a:pt x="6561" y="5454"/>
                  </a:cubicBezTo>
                  <a:lnTo>
                    <a:pt x="7835" y="4847"/>
                  </a:lnTo>
                  <a:cubicBezTo>
                    <a:pt x="6406" y="1977"/>
                    <a:pt x="3430" y="1"/>
                    <a:pt x="1"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86"/>
            <p:cNvSpPr/>
            <p:nvPr/>
          </p:nvSpPr>
          <p:spPr>
            <a:xfrm>
              <a:off x="5316425" y="2419775"/>
              <a:ext cx="163150" cy="308100"/>
            </a:xfrm>
            <a:custGeom>
              <a:rect b="b" l="l" r="r" t="t"/>
              <a:pathLst>
                <a:path extrusionOk="0" h="12324" w="6526">
                  <a:moveTo>
                    <a:pt x="1" y="1"/>
                  </a:moveTo>
                  <a:lnTo>
                    <a:pt x="1" y="1394"/>
                  </a:lnTo>
                  <a:cubicBezTo>
                    <a:pt x="2834" y="1394"/>
                    <a:pt x="5120" y="3691"/>
                    <a:pt x="5120" y="6513"/>
                  </a:cubicBezTo>
                  <a:cubicBezTo>
                    <a:pt x="5120" y="8502"/>
                    <a:pt x="3989" y="10204"/>
                    <a:pt x="2358" y="11073"/>
                  </a:cubicBezTo>
                  <a:lnTo>
                    <a:pt x="3001" y="12323"/>
                  </a:lnTo>
                  <a:cubicBezTo>
                    <a:pt x="5085" y="11216"/>
                    <a:pt x="6525" y="9037"/>
                    <a:pt x="6525" y="6513"/>
                  </a:cubicBezTo>
                  <a:cubicBezTo>
                    <a:pt x="6525" y="2918"/>
                    <a:pt x="3596" y="1"/>
                    <a:pt x="1"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86"/>
            <p:cNvSpPr/>
            <p:nvPr/>
          </p:nvSpPr>
          <p:spPr>
            <a:xfrm>
              <a:off x="5153300" y="2419775"/>
              <a:ext cx="237575" cy="325950"/>
            </a:xfrm>
            <a:custGeom>
              <a:rect b="b" l="l" r="r" t="t"/>
              <a:pathLst>
                <a:path extrusionOk="0" h="13038" w="9503">
                  <a:moveTo>
                    <a:pt x="6514" y="1"/>
                  </a:moveTo>
                  <a:cubicBezTo>
                    <a:pt x="2918" y="1"/>
                    <a:pt x="1" y="2929"/>
                    <a:pt x="1" y="6513"/>
                  </a:cubicBezTo>
                  <a:cubicBezTo>
                    <a:pt x="1" y="10121"/>
                    <a:pt x="2930" y="13038"/>
                    <a:pt x="6514" y="13038"/>
                  </a:cubicBezTo>
                  <a:cubicBezTo>
                    <a:pt x="7585" y="13038"/>
                    <a:pt x="8609" y="12764"/>
                    <a:pt x="9502" y="12300"/>
                  </a:cubicBezTo>
                  <a:lnTo>
                    <a:pt x="8871" y="11049"/>
                  </a:lnTo>
                  <a:cubicBezTo>
                    <a:pt x="8169" y="11430"/>
                    <a:pt x="7359" y="11633"/>
                    <a:pt x="6514" y="11633"/>
                  </a:cubicBezTo>
                  <a:cubicBezTo>
                    <a:pt x="3692" y="11633"/>
                    <a:pt x="1394" y="9347"/>
                    <a:pt x="1394" y="6513"/>
                  </a:cubicBezTo>
                  <a:cubicBezTo>
                    <a:pt x="1394" y="3691"/>
                    <a:pt x="3692" y="1394"/>
                    <a:pt x="6514" y="1394"/>
                  </a:cubicBezTo>
                  <a:lnTo>
                    <a:pt x="65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86"/>
            <p:cNvSpPr/>
            <p:nvPr/>
          </p:nvSpPr>
          <p:spPr>
            <a:xfrm>
              <a:off x="5226225" y="2473650"/>
              <a:ext cx="198875" cy="218200"/>
            </a:xfrm>
            <a:custGeom>
              <a:rect b="b" l="l" r="r" t="t"/>
              <a:pathLst>
                <a:path extrusionOk="0" h="8728" w="7955">
                  <a:moveTo>
                    <a:pt x="3597" y="1"/>
                  </a:moveTo>
                  <a:lnTo>
                    <a:pt x="3597" y="1405"/>
                  </a:lnTo>
                  <a:cubicBezTo>
                    <a:pt x="5240" y="1405"/>
                    <a:pt x="6561" y="2727"/>
                    <a:pt x="6561" y="4358"/>
                  </a:cubicBezTo>
                  <a:cubicBezTo>
                    <a:pt x="6561" y="6001"/>
                    <a:pt x="5240" y="7323"/>
                    <a:pt x="3597" y="7323"/>
                  </a:cubicBezTo>
                  <a:cubicBezTo>
                    <a:pt x="2573" y="7323"/>
                    <a:pt x="1680" y="6799"/>
                    <a:pt x="1144" y="6013"/>
                  </a:cubicBezTo>
                  <a:lnTo>
                    <a:pt x="1" y="6823"/>
                  </a:lnTo>
                  <a:cubicBezTo>
                    <a:pt x="787" y="7966"/>
                    <a:pt x="2108" y="8728"/>
                    <a:pt x="3597" y="8728"/>
                  </a:cubicBezTo>
                  <a:cubicBezTo>
                    <a:pt x="6014" y="8728"/>
                    <a:pt x="7954" y="6763"/>
                    <a:pt x="7954" y="4358"/>
                  </a:cubicBezTo>
                  <a:cubicBezTo>
                    <a:pt x="7954" y="1965"/>
                    <a:pt x="6014" y="1"/>
                    <a:pt x="3597" y="1"/>
                  </a:cubicBezTo>
                  <a:close/>
                </a:path>
              </a:pathLst>
            </a:custGeom>
            <a:solidFill>
              <a:srgbClr val="ABF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86"/>
            <p:cNvSpPr/>
            <p:nvPr/>
          </p:nvSpPr>
          <p:spPr>
            <a:xfrm>
              <a:off x="5207175" y="2473650"/>
              <a:ext cx="108975" cy="170575"/>
            </a:xfrm>
            <a:custGeom>
              <a:rect b="b" l="l" r="r" t="t"/>
              <a:pathLst>
                <a:path extrusionOk="0" h="6823" w="4359">
                  <a:moveTo>
                    <a:pt x="4359" y="1"/>
                  </a:moveTo>
                  <a:cubicBezTo>
                    <a:pt x="1954" y="1"/>
                    <a:pt x="1" y="1965"/>
                    <a:pt x="1" y="4358"/>
                  </a:cubicBezTo>
                  <a:cubicBezTo>
                    <a:pt x="1" y="5275"/>
                    <a:pt x="287" y="6120"/>
                    <a:pt x="763" y="6823"/>
                  </a:cubicBezTo>
                  <a:lnTo>
                    <a:pt x="1906" y="6013"/>
                  </a:lnTo>
                  <a:cubicBezTo>
                    <a:pt x="1596" y="5537"/>
                    <a:pt x="1394" y="4977"/>
                    <a:pt x="1394" y="4358"/>
                  </a:cubicBezTo>
                  <a:cubicBezTo>
                    <a:pt x="1394" y="2727"/>
                    <a:pt x="2727" y="1394"/>
                    <a:pt x="4359" y="1394"/>
                  </a:cubicBezTo>
                  <a:lnTo>
                    <a:pt x="43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86"/>
            <p:cNvSpPr/>
            <p:nvPr/>
          </p:nvSpPr>
          <p:spPr>
            <a:xfrm>
              <a:off x="3696575" y="2415300"/>
              <a:ext cx="47950" cy="398000"/>
            </a:xfrm>
            <a:custGeom>
              <a:rect b="b" l="l" r="r" t="t"/>
              <a:pathLst>
                <a:path extrusionOk="0" h="15920" w="1918">
                  <a:moveTo>
                    <a:pt x="1" y="1"/>
                  </a:moveTo>
                  <a:lnTo>
                    <a:pt x="1" y="15919"/>
                  </a:lnTo>
                  <a:lnTo>
                    <a:pt x="1918" y="15919"/>
                  </a:lnTo>
                  <a:lnTo>
                    <a:pt x="1918" y="15622"/>
                  </a:lnTo>
                  <a:lnTo>
                    <a:pt x="298" y="15622"/>
                  </a:lnTo>
                  <a:lnTo>
                    <a:pt x="298" y="310"/>
                  </a:lnTo>
                  <a:lnTo>
                    <a:pt x="1918" y="310"/>
                  </a:lnTo>
                  <a:lnTo>
                    <a:pt x="19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86"/>
            <p:cNvSpPr/>
            <p:nvPr/>
          </p:nvSpPr>
          <p:spPr>
            <a:xfrm>
              <a:off x="5573900" y="2609375"/>
              <a:ext cx="44375" cy="412275"/>
            </a:xfrm>
            <a:custGeom>
              <a:rect b="b" l="l" r="r" t="t"/>
              <a:pathLst>
                <a:path extrusionOk="0" h="16491" w="1775">
                  <a:moveTo>
                    <a:pt x="0" y="1"/>
                  </a:moveTo>
                  <a:lnTo>
                    <a:pt x="0" y="322"/>
                  </a:lnTo>
                  <a:lnTo>
                    <a:pt x="1465" y="322"/>
                  </a:lnTo>
                  <a:lnTo>
                    <a:pt x="1465" y="16491"/>
                  </a:lnTo>
                  <a:lnTo>
                    <a:pt x="1774" y="16491"/>
                  </a:lnTo>
                  <a:lnTo>
                    <a:pt x="17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86"/>
            <p:cNvSpPr/>
            <p:nvPr/>
          </p:nvSpPr>
          <p:spPr>
            <a:xfrm>
              <a:off x="4013875" y="2296531"/>
              <a:ext cx="59850" cy="59850"/>
            </a:xfrm>
            <a:custGeom>
              <a:rect b="b" l="l" r="r" t="t"/>
              <a:pathLst>
                <a:path extrusionOk="0" h="2394" w="2394">
                  <a:moveTo>
                    <a:pt x="1" y="1"/>
                  </a:moveTo>
                  <a:lnTo>
                    <a:pt x="1" y="2394"/>
                  </a:lnTo>
                  <a:lnTo>
                    <a:pt x="2394" y="2394"/>
                  </a:lnTo>
                  <a:lnTo>
                    <a:pt x="2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86"/>
            <p:cNvSpPr/>
            <p:nvPr/>
          </p:nvSpPr>
          <p:spPr>
            <a:xfrm>
              <a:off x="4456200" y="2685556"/>
              <a:ext cx="58075" cy="58075"/>
            </a:xfrm>
            <a:custGeom>
              <a:rect b="b" l="l" r="r" t="t"/>
              <a:pathLst>
                <a:path extrusionOk="0" h="2323" w="2323">
                  <a:moveTo>
                    <a:pt x="0" y="1"/>
                  </a:moveTo>
                  <a:lnTo>
                    <a:pt x="0" y="2323"/>
                  </a:lnTo>
                  <a:lnTo>
                    <a:pt x="2322" y="2323"/>
                  </a:lnTo>
                  <a:lnTo>
                    <a:pt x="2322"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86"/>
            <p:cNvSpPr/>
            <p:nvPr/>
          </p:nvSpPr>
          <p:spPr>
            <a:xfrm>
              <a:off x="4421975" y="2714731"/>
              <a:ext cx="64900" cy="64625"/>
            </a:xfrm>
            <a:custGeom>
              <a:rect b="b" l="l" r="r" t="t"/>
              <a:pathLst>
                <a:path extrusionOk="0" h="2585" w="2596">
                  <a:moveTo>
                    <a:pt x="0" y="1"/>
                  </a:moveTo>
                  <a:lnTo>
                    <a:pt x="0" y="2584"/>
                  </a:lnTo>
                  <a:lnTo>
                    <a:pt x="2596" y="2584"/>
                  </a:lnTo>
                  <a:lnTo>
                    <a:pt x="2596"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86"/>
            <p:cNvSpPr/>
            <p:nvPr/>
          </p:nvSpPr>
          <p:spPr>
            <a:xfrm>
              <a:off x="4347250" y="2720981"/>
              <a:ext cx="31575" cy="31575"/>
            </a:xfrm>
            <a:custGeom>
              <a:rect b="b" l="l" r="r" t="t"/>
              <a:pathLst>
                <a:path extrusionOk="0" h="1263" w="1263">
                  <a:moveTo>
                    <a:pt x="1" y="1"/>
                  </a:moveTo>
                  <a:lnTo>
                    <a:pt x="1" y="1263"/>
                  </a:lnTo>
                  <a:lnTo>
                    <a:pt x="1263" y="1263"/>
                  </a:lnTo>
                  <a:lnTo>
                    <a:pt x="126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86"/>
            <p:cNvSpPr/>
            <p:nvPr/>
          </p:nvSpPr>
          <p:spPr>
            <a:xfrm>
              <a:off x="3357250" y="2672756"/>
              <a:ext cx="61350" cy="61350"/>
            </a:xfrm>
            <a:custGeom>
              <a:rect b="b" l="l" r="r" t="t"/>
              <a:pathLst>
                <a:path extrusionOk="0" h="2454" w="2454">
                  <a:moveTo>
                    <a:pt x="1" y="1"/>
                  </a:moveTo>
                  <a:lnTo>
                    <a:pt x="1" y="2454"/>
                  </a:lnTo>
                  <a:lnTo>
                    <a:pt x="2453" y="2454"/>
                  </a:lnTo>
                  <a:lnTo>
                    <a:pt x="245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86"/>
            <p:cNvSpPr/>
            <p:nvPr/>
          </p:nvSpPr>
          <p:spPr>
            <a:xfrm>
              <a:off x="3345650" y="2572456"/>
              <a:ext cx="32175" cy="32175"/>
            </a:xfrm>
            <a:custGeom>
              <a:rect b="b" l="l" r="r" t="t"/>
              <a:pathLst>
                <a:path extrusionOk="0" h="1287" w="1287">
                  <a:moveTo>
                    <a:pt x="0" y="1"/>
                  </a:moveTo>
                  <a:lnTo>
                    <a:pt x="0" y="1286"/>
                  </a:lnTo>
                  <a:lnTo>
                    <a:pt x="1286" y="1286"/>
                  </a:lnTo>
                  <a:lnTo>
                    <a:pt x="1286"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86"/>
            <p:cNvSpPr/>
            <p:nvPr/>
          </p:nvSpPr>
          <p:spPr>
            <a:xfrm>
              <a:off x="3230750" y="2632281"/>
              <a:ext cx="26800" cy="26825"/>
            </a:xfrm>
            <a:custGeom>
              <a:rect b="b" l="l" r="r" t="t"/>
              <a:pathLst>
                <a:path extrusionOk="0" h="1073" w="1072">
                  <a:moveTo>
                    <a:pt x="0" y="1"/>
                  </a:moveTo>
                  <a:lnTo>
                    <a:pt x="0" y="1072"/>
                  </a:lnTo>
                  <a:lnTo>
                    <a:pt x="1072" y="1072"/>
                  </a:lnTo>
                  <a:lnTo>
                    <a:pt x="1072"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86"/>
            <p:cNvSpPr/>
            <p:nvPr/>
          </p:nvSpPr>
          <p:spPr>
            <a:xfrm>
              <a:off x="5046750" y="2746581"/>
              <a:ext cx="35150" cy="35150"/>
            </a:xfrm>
            <a:custGeom>
              <a:rect b="b" l="l" r="r" t="t"/>
              <a:pathLst>
                <a:path extrusionOk="0" h="1406" w="1406">
                  <a:moveTo>
                    <a:pt x="0" y="1"/>
                  </a:moveTo>
                  <a:lnTo>
                    <a:pt x="0" y="1406"/>
                  </a:lnTo>
                  <a:lnTo>
                    <a:pt x="1405" y="1406"/>
                  </a:lnTo>
                  <a:lnTo>
                    <a:pt x="1405"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86"/>
            <p:cNvSpPr/>
            <p:nvPr/>
          </p:nvSpPr>
          <p:spPr>
            <a:xfrm>
              <a:off x="5704875" y="2194731"/>
              <a:ext cx="110150" cy="110150"/>
            </a:xfrm>
            <a:custGeom>
              <a:rect b="b" l="l" r="r" t="t"/>
              <a:pathLst>
                <a:path extrusionOk="0" h="4406" w="4406">
                  <a:moveTo>
                    <a:pt x="0" y="1"/>
                  </a:moveTo>
                  <a:lnTo>
                    <a:pt x="0" y="4406"/>
                  </a:lnTo>
                  <a:lnTo>
                    <a:pt x="4406" y="4406"/>
                  </a:lnTo>
                  <a:lnTo>
                    <a:pt x="4406"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86"/>
            <p:cNvSpPr/>
            <p:nvPr/>
          </p:nvSpPr>
          <p:spPr>
            <a:xfrm>
              <a:off x="5776000" y="2264381"/>
              <a:ext cx="74750" cy="75050"/>
            </a:xfrm>
            <a:custGeom>
              <a:rect b="b" l="l" r="r" t="t"/>
              <a:pathLst>
                <a:path extrusionOk="0" h="3002" w="2990">
                  <a:moveTo>
                    <a:pt x="1" y="1"/>
                  </a:moveTo>
                  <a:lnTo>
                    <a:pt x="1" y="3001"/>
                  </a:lnTo>
                  <a:lnTo>
                    <a:pt x="2989" y="3001"/>
                  </a:lnTo>
                  <a:lnTo>
                    <a:pt x="298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86"/>
            <p:cNvSpPr/>
            <p:nvPr/>
          </p:nvSpPr>
          <p:spPr>
            <a:xfrm>
              <a:off x="5867675" y="2151881"/>
              <a:ext cx="68800" cy="68775"/>
            </a:xfrm>
            <a:custGeom>
              <a:rect b="b" l="l" r="r" t="t"/>
              <a:pathLst>
                <a:path extrusionOk="0" h="2751" w="2752">
                  <a:moveTo>
                    <a:pt x="1" y="0"/>
                  </a:moveTo>
                  <a:lnTo>
                    <a:pt x="1" y="2750"/>
                  </a:lnTo>
                  <a:lnTo>
                    <a:pt x="2751" y="2750"/>
                  </a:lnTo>
                  <a:lnTo>
                    <a:pt x="275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86"/>
            <p:cNvSpPr/>
            <p:nvPr/>
          </p:nvSpPr>
          <p:spPr>
            <a:xfrm>
              <a:off x="5867675" y="2446256"/>
              <a:ext cx="58075" cy="58075"/>
            </a:xfrm>
            <a:custGeom>
              <a:rect b="b" l="l" r="r" t="t"/>
              <a:pathLst>
                <a:path extrusionOk="0" h="2323" w="2323">
                  <a:moveTo>
                    <a:pt x="1" y="0"/>
                  </a:moveTo>
                  <a:lnTo>
                    <a:pt x="1" y="2322"/>
                  </a:lnTo>
                  <a:lnTo>
                    <a:pt x="2323" y="2322"/>
                  </a:lnTo>
                  <a:lnTo>
                    <a:pt x="232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86"/>
            <p:cNvSpPr/>
            <p:nvPr/>
          </p:nvSpPr>
          <p:spPr>
            <a:xfrm>
              <a:off x="3257825" y="3344300"/>
              <a:ext cx="66700" cy="66675"/>
            </a:xfrm>
            <a:custGeom>
              <a:rect b="b" l="l" r="r" t="t"/>
              <a:pathLst>
                <a:path extrusionOk="0" h="2667" w="2668">
                  <a:moveTo>
                    <a:pt x="1" y="0"/>
                  </a:moveTo>
                  <a:lnTo>
                    <a:pt x="1" y="2667"/>
                  </a:lnTo>
                  <a:lnTo>
                    <a:pt x="2668" y="2667"/>
                  </a:lnTo>
                  <a:lnTo>
                    <a:pt x="2668"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86"/>
            <p:cNvSpPr/>
            <p:nvPr/>
          </p:nvSpPr>
          <p:spPr>
            <a:xfrm>
              <a:off x="3387025" y="3418400"/>
              <a:ext cx="27700" cy="28000"/>
            </a:xfrm>
            <a:custGeom>
              <a:rect b="b" l="l" r="r" t="t"/>
              <a:pathLst>
                <a:path extrusionOk="0" h="1120" w="1108">
                  <a:moveTo>
                    <a:pt x="0" y="1"/>
                  </a:moveTo>
                  <a:lnTo>
                    <a:pt x="0" y="1120"/>
                  </a:lnTo>
                  <a:lnTo>
                    <a:pt x="1108" y="1120"/>
                  </a:lnTo>
                  <a:lnTo>
                    <a:pt x="110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86"/>
            <p:cNvSpPr/>
            <p:nvPr/>
          </p:nvSpPr>
          <p:spPr>
            <a:xfrm>
              <a:off x="5914425" y="3274631"/>
              <a:ext cx="71150" cy="71150"/>
            </a:xfrm>
            <a:custGeom>
              <a:rect b="b" l="l" r="r" t="t"/>
              <a:pathLst>
                <a:path extrusionOk="0" h="2846" w="2846">
                  <a:moveTo>
                    <a:pt x="0" y="0"/>
                  </a:moveTo>
                  <a:lnTo>
                    <a:pt x="0" y="2846"/>
                  </a:lnTo>
                  <a:lnTo>
                    <a:pt x="2846" y="2846"/>
                  </a:lnTo>
                  <a:lnTo>
                    <a:pt x="284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86"/>
            <p:cNvSpPr/>
            <p:nvPr/>
          </p:nvSpPr>
          <p:spPr>
            <a:xfrm>
              <a:off x="5966500" y="3328506"/>
              <a:ext cx="55700" cy="55975"/>
            </a:xfrm>
            <a:custGeom>
              <a:rect b="b" l="l" r="r" t="t"/>
              <a:pathLst>
                <a:path extrusionOk="0" h="2239" w="2228">
                  <a:moveTo>
                    <a:pt x="1" y="0"/>
                  </a:moveTo>
                  <a:lnTo>
                    <a:pt x="1" y="2239"/>
                  </a:lnTo>
                  <a:lnTo>
                    <a:pt x="2227" y="2239"/>
                  </a:lnTo>
                  <a:lnTo>
                    <a:pt x="22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86"/>
            <p:cNvSpPr/>
            <p:nvPr/>
          </p:nvSpPr>
          <p:spPr>
            <a:xfrm>
              <a:off x="6045100" y="3281481"/>
              <a:ext cx="36025" cy="36025"/>
            </a:xfrm>
            <a:custGeom>
              <a:rect b="b" l="l" r="r" t="t"/>
              <a:pathLst>
                <a:path extrusionOk="0" h="1441" w="1441">
                  <a:moveTo>
                    <a:pt x="0" y="0"/>
                  </a:moveTo>
                  <a:lnTo>
                    <a:pt x="0" y="1441"/>
                  </a:lnTo>
                  <a:lnTo>
                    <a:pt x="1441" y="1441"/>
                  </a:lnTo>
                  <a:lnTo>
                    <a:pt x="144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86"/>
            <p:cNvSpPr/>
            <p:nvPr/>
          </p:nvSpPr>
          <p:spPr>
            <a:xfrm>
              <a:off x="5884650" y="3232956"/>
              <a:ext cx="23850" cy="23825"/>
            </a:xfrm>
            <a:custGeom>
              <a:rect b="b" l="l" r="r" t="t"/>
              <a:pathLst>
                <a:path extrusionOk="0" h="953" w="954">
                  <a:moveTo>
                    <a:pt x="1" y="0"/>
                  </a:moveTo>
                  <a:lnTo>
                    <a:pt x="1" y="953"/>
                  </a:lnTo>
                  <a:lnTo>
                    <a:pt x="953" y="953"/>
                  </a:lnTo>
                  <a:lnTo>
                    <a:pt x="9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grpSp>
        <p:nvGrpSpPr>
          <p:cNvPr id="1586" name="Google Shape;1586;p37"/>
          <p:cNvGrpSpPr/>
          <p:nvPr/>
        </p:nvGrpSpPr>
        <p:grpSpPr>
          <a:xfrm>
            <a:off x="592213" y="4208056"/>
            <a:ext cx="1021756" cy="332094"/>
            <a:chOff x="7289663" y="3996131"/>
            <a:chExt cx="1021756" cy="332094"/>
          </a:xfrm>
        </p:grpSpPr>
        <p:sp>
          <p:nvSpPr>
            <p:cNvPr id="1587" name="Google Shape;1587;p37"/>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7"/>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7"/>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7"/>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7"/>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2" name="Google Shape;1592;p37"/>
          <p:cNvSpPr txBox="1"/>
          <p:nvPr>
            <p:ph idx="1" type="subTitle"/>
          </p:nvPr>
        </p:nvSpPr>
        <p:spPr>
          <a:xfrm>
            <a:off x="1050500" y="609250"/>
            <a:ext cx="7347900" cy="36555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Font typeface="Montserrat Medium"/>
              <a:buChar char="●"/>
            </a:pPr>
            <a:r>
              <a:rPr lang="en" sz="1400">
                <a:latin typeface="Montserrat Medium"/>
                <a:ea typeface="Montserrat Medium"/>
                <a:cs typeface="Montserrat Medium"/>
                <a:sym typeface="Montserrat Medium"/>
              </a:rPr>
              <a:t>Java FX: </a:t>
            </a:r>
            <a:r>
              <a:rPr lang="en" sz="1400">
                <a:latin typeface="Montserrat Medium"/>
                <a:ea typeface="Montserrat Medium"/>
                <a:cs typeface="Montserrat Medium"/>
                <a:sym typeface="Montserrat Medium"/>
              </a:rPr>
              <a:t>JavaFX is an open source, next generation client application platform for desktop, mobile and embedded systems built on Java. By making a separate Thread for running FX components, we integrated those components into a JFXPanel which supports both Swing and FX and added the JFXPanel to the tabbed pane. The different shapes already available 3D shapes in Java FX are used saving us from making our own implementation for these classes.</a:t>
            </a:r>
            <a:endParaRPr sz="14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800"/>
          </a:p>
        </p:txBody>
      </p:sp>
      <p:grpSp>
        <p:nvGrpSpPr>
          <p:cNvPr id="1593" name="Google Shape;1593;p37"/>
          <p:cNvGrpSpPr/>
          <p:nvPr/>
        </p:nvGrpSpPr>
        <p:grpSpPr>
          <a:xfrm>
            <a:off x="1423411" y="3650472"/>
            <a:ext cx="749797" cy="717499"/>
            <a:chOff x="7847861" y="3178722"/>
            <a:chExt cx="749797" cy="717499"/>
          </a:xfrm>
        </p:grpSpPr>
        <p:sp>
          <p:nvSpPr>
            <p:cNvPr id="1594" name="Google Shape;1594;p37"/>
            <p:cNvSpPr/>
            <p:nvPr/>
          </p:nvSpPr>
          <p:spPr>
            <a:xfrm>
              <a:off x="7847861" y="321403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7"/>
            <p:cNvSpPr/>
            <p:nvPr/>
          </p:nvSpPr>
          <p:spPr>
            <a:xfrm>
              <a:off x="7886937" y="317872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7"/>
            <p:cNvSpPr/>
            <p:nvPr/>
          </p:nvSpPr>
          <p:spPr>
            <a:xfrm>
              <a:off x="7944032" y="3221560"/>
              <a:ext cx="596531" cy="595788"/>
            </a:xfrm>
            <a:custGeom>
              <a:rect b="b" l="l" r="r" t="t"/>
              <a:pathLst>
                <a:path extrusionOk="0" h="26453" w="26486">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7"/>
            <p:cNvSpPr/>
            <p:nvPr/>
          </p:nvSpPr>
          <p:spPr>
            <a:xfrm>
              <a:off x="8146126" y="3430411"/>
              <a:ext cx="394437" cy="387680"/>
            </a:xfrm>
            <a:custGeom>
              <a:rect b="b" l="l" r="r" t="t"/>
              <a:pathLst>
                <a:path extrusionOk="0" h="17213" w="17513">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7"/>
            <p:cNvSpPr/>
            <p:nvPr/>
          </p:nvSpPr>
          <p:spPr>
            <a:xfrm>
              <a:off x="8067230" y="3344758"/>
              <a:ext cx="349369" cy="349369"/>
            </a:xfrm>
            <a:custGeom>
              <a:rect b="b" l="l" r="r" t="t"/>
              <a:pathLst>
                <a:path extrusionOk="0" h="15512" w="15512">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sp>
        <p:nvSpPr>
          <p:cNvPr id="1603" name="Google Shape;1603;p38"/>
          <p:cNvSpPr txBox="1"/>
          <p:nvPr>
            <p:ph type="title"/>
          </p:nvPr>
        </p:nvSpPr>
        <p:spPr>
          <a:xfrm>
            <a:off x="1850375" y="1954525"/>
            <a:ext cx="2072100" cy="527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Features Implemented</a:t>
            </a:r>
            <a:endParaRPr/>
          </a:p>
        </p:txBody>
      </p:sp>
      <p:sp>
        <p:nvSpPr>
          <p:cNvPr id="1604" name="Google Shape;1604;p38"/>
          <p:cNvSpPr txBox="1"/>
          <p:nvPr>
            <p:ph idx="9" type="title"/>
          </p:nvPr>
        </p:nvSpPr>
        <p:spPr>
          <a:xfrm>
            <a:off x="5208775" y="3624304"/>
            <a:ext cx="2072100" cy="527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Pseudo Code/ Algorithm</a:t>
            </a:r>
            <a:r>
              <a:rPr lang="en"/>
              <a:t> </a:t>
            </a:r>
            <a:endParaRPr/>
          </a:p>
        </p:txBody>
      </p:sp>
      <p:sp>
        <p:nvSpPr>
          <p:cNvPr id="1605" name="Google Shape;1605;p38"/>
          <p:cNvSpPr txBox="1"/>
          <p:nvPr>
            <p:ph idx="2" type="title"/>
          </p:nvPr>
        </p:nvSpPr>
        <p:spPr>
          <a:xfrm>
            <a:off x="2439425" y="1437295"/>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606" name="Google Shape;1606;p38"/>
          <p:cNvSpPr txBox="1"/>
          <p:nvPr>
            <p:ph idx="3" type="title"/>
          </p:nvPr>
        </p:nvSpPr>
        <p:spPr>
          <a:xfrm>
            <a:off x="5208775" y="1954525"/>
            <a:ext cx="2072100" cy="527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Important Steps</a:t>
            </a:r>
            <a:r>
              <a:rPr lang="en"/>
              <a:t> </a:t>
            </a:r>
            <a:endParaRPr/>
          </a:p>
        </p:txBody>
      </p:sp>
      <p:sp>
        <p:nvSpPr>
          <p:cNvPr id="1607" name="Google Shape;1607;p38"/>
          <p:cNvSpPr txBox="1"/>
          <p:nvPr>
            <p:ph idx="6" type="title"/>
          </p:nvPr>
        </p:nvSpPr>
        <p:spPr>
          <a:xfrm>
            <a:off x="1850375" y="3749975"/>
            <a:ext cx="2072100" cy="527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UML Diagrams</a:t>
            </a:r>
            <a:r>
              <a:rPr lang="en"/>
              <a:t> </a:t>
            </a:r>
            <a:endParaRPr/>
          </a:p>
        </p:txBody>
      </p:sp>
      <p:sp>
        <p:nvSpPr>
          <p:cNvPr id="1608" name="Google Shape;1608;p38"/>
          <p:cNvSpPr txBox="1"/>
          <p:nvPr>
            <p:ph idx="4" type="title"/>
          </p:nvPr>
        </p:nvSpPr>
        <p:spPr>
          <a:xfrm>
            <a:off x="5765200" y="1437295"/>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609" name="Google Shape;1609;p38"/>
          <p:cNvSpPr txBox="1"/>
          <p:nvPr>
            <p:ph idx="7" type="title"/>
          </p:nvPr>
        </p:nvSpPr>
        <p:spPr>
          <a:xfrm>
            <a:off x="2406800" y="3232745"/>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610" name="Google Shape;1610;p38"/>
          <p:cNvSpPr txBox="1"/>
          <p:nvPr>
            <p:ph idx="13" type="title"/>
          </p:nvPr>
        </p:nvSpPr>
        <p:spPr>
          <a:xfrm>
            <a:off x="5797825" y="3232758"/>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611" name="Google Shape;1611;p38"/>
          <p:cNvSpPr txBox="1"/>
          <p:nvPr>
            <p:ph idx="21" type="title"/>
          </p:nvPr>
        </p:nvSpPr>
        <p:spPr>
          <a:xfrm>
            <a:off x="720000" y="539400"/>
            <a:ext cx="7704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39"/>
          <p:cNvSpPr txBox="1"/>
          <p:nvPr>
            <p:ph idx="15" type="title"/>
          </p:nvPr>
        </p:nvSpPr>
        <p:spPr>
          <a:xfrm>
            <a:off x="4993575" y="3624304"/>
            <a:ext cx="2072100" cy="527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Challenges.</a:t>
            </a:r>
            <a:r>
              <a:rPr lang="en"/>
              <a:t> </a:t>
            </a:r>
            <a:endParaRPr/>
          </a:p>
        </p:txBody>
      </p:sp>
      <p:sp>
        <p:nvSpPr>
          <p:cNvPr id="1617" name="Google Shape;1617;p39"/>
          <p:cNvSpPr txBox="1"/>
          <p:nvPr>
            <p:ph idx="3" type="title"/>
          </p:nvPr>
        </p:nvSpPr>
        <p:spPr>
          <a:xfrm>
            <a:off x="1585350" y="3749988"/>
            <a:ext cx="2072100" cy="527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Demo VIdeo</a:t>
            </a:r>
            <a:endParaRPr/>
          </a:p>
        </p:txBody>
      </p:sp>
      <p:sp>
        <p:nvSpPr>
          <p:cNvPr id="1618" name="Google Shape;1618;p39"/>
          <p:cNvSpPr txBox="1"/>
          <p:nvPr>
            <p:ph idx="4" type="title"/>
          </p:nvPr>
        </p:nvSpPr>
        <p:spPr>
          <a:xfrm>
            <a:off x="2141775" y="3232758"/>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1619" name="Google Shape;1619;p39"/>
          <p:cNvSpPr txBox="1"/>
          <p:nvPr>
            <p:ph idx="16" type="title"/>
          </p:nvPr>
        </p:nvSpPr>
        <p:spPr>
          <a:xfrm>
            <a:off x="5550000" y="3232758"/>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1620" name="Google Shape;1620;p39"/>
          <p:cNvSpPr txBox="1"/>
          <p:nvPr>
            <p:ph idx="21" type="title"/>
          </p:nvPr>
        </p:nvSpPr>
        <p:spPr>
          <a:xfrm>
            <a:off x="720000" y="539400"/>
            <a:ext cx="7704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621" name="Google Shape;1621;p39"/>
          <p:cNvSpPr txBox="1"/>
          <p:nvPr>
            <p:ph idx="15" type="title"/>
          </p:nvPr>
        </p:nvSpPr>
        <p:spPr>
          <a:xfrm>
            <a:off x="1585350" y="1954529"/>
            <a:ext cx="2072100" cy="527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Working </a:t>
            </a:r>
            <a:endParaRPr/>
          </a:p>
        </p:txBody>
      </p:sp>
      <p:sp>
        <p:nvSpPr>
          <p:cNvPr id="1622" name="Google Shape;1622;p39"/>
          <p:cNvSpPr txBox="1"/>
          <p:nvPr>
            <p:ph idx="16" type="title"/>
          </p:nvPr>
        </p:nvSpPr>
        <p:spPr>
          <a:xfrm>
            <a:off x="2141775" y="1562983"/>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623" name="Google Shape;1623;p39"/>
          <p:cNvSpPr txBox="1"/>
          <p:nvPr>
            <p:ph idx="18" type="title"/>
          </p:nvPr>
        </p:nvSpPr>
        <p:spPr>
          <a:xfrm>
            <a:off x="5026200" y="1954529"/>
            <a:ext cx="2072100" cy="527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Screenshots</a:t>
            </a:r>
            <a:endParaRPr/>
          </a:p>
        </p:txBody>
      </p:sp>
      <p:sp>
        <p:nvSpPr>
          <p:cNvPr id="1624" name="Google Shape;1624;p39"/>
          <p:cNvSpPr txBox="1"/>
          <p:nvPr>
            <p:ph idx="19" type="title"/>
          </p:nvPr>
        </p:nvSpPr>
        <p:spPr>
          <a:xfrm>
            <a:off x="5582625" y="1562983"/>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
        <p:nvSpPr>
          <p:cNvPr id="1629" name="Google Shape;1629;p40"/>
          <p:cNvSpPr txBox="1"/>
          <p:nvPr>
            <p:ph type="title"/>
          </p:nvPr>
        </p:nvSpPr>
        <p:spPr>
          <a:xfrm>
            <a:off x="728375" y="2063200"/>
            <a:ext cx="4017000" cy="154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Features Implemented</a:t>
            </a:r>
            <a:endParaRPr sz="4200"/>
          </a:p>
        </p:txBody>
      </p:sp>
      <p:sp>
        <p:nvSpPr>
          <p:cNvPr id="1630" name="Google Shape;1630;p40"/>
          <p:cNvSpPr txBox="1"/>
          <p:nvPr>
            <p:ph idx="2" type="title"/>
          </p:nvPr>
        </p:nvSpPr>
        <p:spPr>
          <a:xfrm>
            <a:off x="1736363" y="1231507"/>
            <a:ext cx="1504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631" name="Google Shape;1631;p40"/>
          <p:cNvGrpSpPr/>
          <p:nvPr/>
        </p:nvGrpSpPr>
        <p:grpSpPr>
          <a:xfrm>
            <a:off x="330310" y="4274529"/>
            <a:ext cx="518269" cy="328105"/>
            <a:chOff x="783960" y="4261704"/>
            <a:chExt cx="518269" cy="328105"/>
          </a:xfrm>
        </p:grpSpPr>
        <p:sp>
          <p:nvSpPr>
            <p:cNvPr id="1632" name="Google Shape;1632;p40"/>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3" name="Google Shape;1633;p40"/>
            <p:cNvGrpSpPr/>
            <p:nvPr/>
          </p:nvGrpSpPr>
          <p:grpSpPr>
            <a:xfrm>
              <a:off x="783960" y="4261704"/>
              <a:ext cx="518269" cy="328105"/>
              <a:chOff x="783960" y="4261704"/>
              <a:chExt cx="518269" cy="328105"/>
            </a:xfrm>
          </p:grpSpPr>
          <p:sp>
            <p:nvSpPr>
              <p:cNvPr id="1634" name="Google Shape;1634;p40"/>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0"/>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0"/>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0"/>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38" name="Google Shape;1638;p40"/>
          <p:cNvGrpSpPr/>
          <p:nvPr/>
        </p:nvGrpSpPr>
        <p:grpSpPr>
          <a:xfrm>
            <a:off x="1476312" y="221824"/>
            <a:ext cx="609540" cy="583574"/>
            <a:chOff x="3105300" y="593625"/>
            <a:chExt cx="256800" cy="245850"/>
          </a:xfrm>
        </p:grpSpPr>
        <p:sp>
          <p:nvSpPr>
            <p:cNvPr id="1639" name="Google Shape;1639;p40"/>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0"/>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0"/>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0"/>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3" name="Google Shape;1643;p40"/>
          <p:cNvGrpSpPr/>
          <p:nvPr/>
        </p:nvGrpSpPr>
        <p:grpSpPr>
          <a:xfrm>
            <a:off x="4689056" y="170858"/>
            <a:ext cx="4137935" cy="4972638"/>
            <a:chOff x="4689056" y="170858"/>
            <a:chExt cx="4137935" cy="4972638"/>
          </a:xfrm>
        </p:grpSpPr>
        <p:grpSp>
          <p:nvGrpSpPr>
            <p:cNvPr id="1644" name="Google Shape;1644;p40"/>
            <p:cNvGrpSpPr/>
            <p:nvPr/>
          </p:nvGrpSpPr>
          <p:grpSpPr>
            <a:xfrm>
              <a:off x="5313076" y="1838325"/>
              <a:ext cx="3440772" cy="3305172"/>
              <a:chOff x="10381150" y="1238900"/>
              <a:chExt cx="4415775" cy="4241750"/>
            </a:xfrm>
          </p:grpSpPr>
          <p:sp>
            <p:nvSpPr>
              <p:cNvPr id="1645" name="Google Shape;1645;p40"/>
              <p:cNvSpPr/>
              <p:nvPr/>
            </p:nvSpPr>
            <p:spPr>
              <a:xfrm>
                <a:off x="11086350" y="3222975"/>
                <a:ext cx="1580600" cy="818425"/>
              </a:xfrm>
              <a:custGeom>
                <a:rect b="b" l="l" r="r" t="t"/>
                <a:pathLst>
                  <a:path extrusionOk="0" h="32737" w="63224">
                    <a:moveTo>
                      <a:pt x="63223" y="27296"/>
                    </a:moveTo>
                    <a:lnTo>
                      <a:pt x="55837" y="28056"/>
                    </a:lnTo>
                    <a:lnTo>
                      <a:pt x="16414" y="32007"/>
                    </a:lnTo>
                    <a:lnTo>
                      <a:pt x="9180" y="32737"/>
                    </a:lnTo>
                    <a:cubicBezTo>
                      <a:pt x="7660" y="31126"/>
                      <a:pt x="6383" y="29515"/>
                      <a:pt x="5319" y="27934"/>
                    </a:cubicBezTo>
                    <a:cubicBezTo>
                      <a:pt x="5259" y="27813"/>
                      <a:pt x="5137" y="27691"/>
                      <a:pt x="5076" y="27570"/>
                    </a:cubicBezTo>
                    <a:cubicBezTo>
                      <a:pt x="1064" y="21642"/>
                      <a:pt x="0" y="16597"/>
                      <a:pt x="0" y="16597"/>
                    </a:cubicBezTo>
                    <a:lnTo>
                      <a:pt x="40821" y="1"/>
                    </a:lnTo>
                    <a:cubicBezTo>
                      <a:pt x="44013" y="1065"/>
                      <a:pt x="47326" y="3952"/>
                      <a:pt x="50366" y="7448"/>
                    </a:cubicBezTo>
                    <a:cubicBezTo>
                      <a:pt x="53770" y="11399"/>
                      <a:pt x="56901" y="16141"/>
                      <a:pt x="59211" y="19971"/>
                    </a:cubicBezTo>
                    <a:cubicBezTo>
                      <a:pt x="61673" y="24135"/>
                      <a:pt x="63223" y="27296"/>
                      <a:pt x="63223" y="2729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0"/>
              <p:cNvSpPr/>
              <p:nvPr/>
            </p:nvSpPr>
            <p:spPr>
              <a:xfrm>
                <a:off x="11086350" y="3222975"/>
                <a:ext cx="1019800" cy="414175"/>
              </a:xfrm>
              <a:custGeom>
                <a:rect b="b" l="l" r="r" t="t"/>
                <a:pathLst>
                  <a:path extrusionOk="0" fill="none" h="16567" w="40792">
                    <a:moveTo>
                      <a:pt x="0" y="16566"/>
                    </a:moveTo>
                    <a:lnTo>
                      <a:pt x="40791" y="1"/>
                    </a:lnTo>
                  </a:path>
                </a:pathLst>
              </a:custGeom>
              <a:noFill/>
              <a:ln cap="flat" cmpd="sng" w="9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0"/>
              <p:cNvSpPr/>
              <p:nvPr/>
            </p:nvSpPr>
            <p:spPr>
              <a:xfrm>
                <a:off x="11496675" y="3368125"/>
                <a:ext cx="1069200" cy="654275"/>
              </a:xfrm>
              <a:custGeom>
                <a:rect b="b" l="l" r="r" t="t"/>
                <a:pathLst>
                  <a:path extrusionOk="0" h="26171" w="42768">
                    <a:moveTo>
                      <a:pt x="25351" y="0"/>
                    </a:moveTo>
                    <a:cubicBezTo>
                      <a:pt x="25351" y="487"/>
                      <a:pt x="14348" y="20031"/>
                      <a:pt x="1" y="26171"/>
                    </a:cubicBezTo>
                    <a:lnTo>
                      <a:pt x="39424" y="22219"/>
                    </a:lnTo>
                    <a:lnTo>
                      <a:pt x="41430" y="20244"/>
                    </a:lnTo>
                    <a:lnTo>
                      <a:pt x="42767" y="14165"/>
                    </a:lnTo>
                    <a:cubicBezTo>
                      <a:pt x="40488" y="10335"/>
                      <a:pt x="37357" y="5563"/>
                      <a:pt x="33892" y="1642"/>
                    </a:cubicBezTo>
                    <a:lnTo>
                      <a:pt x="25351" y="0"/>
                    </a:lnTo>
                    <a:close/>
                  </a:path>
                </a:pathLst>
              </a:custGeom>
              <a:solidFill>
                <a:srgbClr val="0D092A">
                  <a:alpha val="19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0"/>
              <p:cNvSpPr/>
              <p:nvPr/>
            </p:nvSpPr>
            <p:spPr>
              <a:xfrm>
                <a:off x="11952625" y="1628725"/>
                <a:ext cx="1680900" cy="2132275"/>
              </a:xfrm>
              <a:custGeom>
                <a:rect b="b" l="l" r="r" t="t"/>
                <a:pathLst>
                  <a:path extrusionOk="0" h="85291" w="67236">
                    <a:moveTo>
                      <a:pt x="14104" y="36232"/>
                    </a:moveTo>
                    <a:cubicBezTo>
                      <a:pt x="14104" y="36232"/>
                      <a:pt x="3009" y="16414"/>
                      <a:pt x="19879" y="9606"/>
                    </a:cubicBezTo>
                    <a:cubicBezTo>
                      <a:pt x="19879" y="9606"/>
                      <a:pt x="20517" y="2584"/>
                      <a:pt x="33344" y="1277"/>
                    </a:cubicBezTo>
                    <a:cubicBezTo>
                      <a:pt x="46141" y="1"/>
                      <a:pt x="61673" y="9788"/>
                      <a:pt x="64439" y="27722"/>
                    </a:cubicBezTo>
                    <a:cubicBezTo>
                      <a:pt x="67235" y="45655"/>
                      <a:pt x="55077" y="55655"/>
                      <a:pt x="55077" y="55655"/>
                    </a:cubicBezTo>
                    <a:cubicBezTo>
                      <a:pt x="55077" y="55655"/>
                      <a:pt x="66172" y="66537"/>
                      <a:pt x="55077" y="75899"/>
                    </a:cubicBezTo>
                    <a:cubicBezTo>
                      <a:pt x="43983" y="85291"/>
                      <a:pt x="20304" y="79972"/>
                      <a:pt x="11155" y="72494"/>
                    </a:cubicBezTo>
                    <a:cubicBezTo>
                      <a:pt x="1976" y="65047"/>
                      <a:pt x="8146" y="54591"/>
                      <a:pt x="8146" y="54591"/>
                    </a:cubicBezTo>
                    <a:cubicBezTo>
                      <a:pt x="8146" y="54591"/>
                      <a:pt x="0" y="41552"/>
                      <a:pt x="14104" y="362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0"/>
              <p:cNvSpPr/>
              <p:nvPr/>
            </p:nvSpPr>
            <p:spPr>
              <a:xfrm>
                <a:off x="12448825" y="1628725"/>
                <a:ext cx="1114025" cy="693050"/>
              </a:xfrm>
              <a:custGeom>
                <a:rect b="b" l="l" r="r" t="t"/>
                <a:pathLst>
                  <a:path extrusionOk="0" fill="none" h="27722" w="44561">
                    <a:moveTo>
                      <a:pt x="1" y="9606"/>
                    </a:moveTo>
                    <a:cubicBezTo>
                      <a:pt x="1" y="9606"/>
                      <a:pt x="639" y="2584"/>
                      <a:pt x="13435" y="1277"/>
                    </a:cubicBezTo>
                    <a:cubicBezTo>
                      <a:pt x="26262" y="1"/>
                      <a:pt x="41795" y="9788"/>
                      <a:pt x="44561" y="27722"/>
                    </a:cubicBezTo>
                  </a:path>
                </a:pathLst>
              </a:custGeom>
              <a:solidFill>
                <a:schemeClr val="dk1"/>
              </a:solidFill>
              <a:ln cap="flat" cmpd="sng" w="9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0"/>
              <p:cNvSpPr/>
              <p:nvPr/>
            </p:nvSpPr>
            <p:spPr>
              <a:xfrm>
                <a:off x="12233025" y="2374175"/>
                <a:ext cx="1082100" cy="1147075"/>
              </a:xfrm>
              <a:custGeom>
                <a:rect b="b" l="l" r="r" t="t"/>
                <a:pathLst>
                  <a:path extrusionOk="0" h="45883" w="43284">
                    <a:moveTo>
                      <a:pt x="21156" y="1"/>
                    </a:moveTo>
                    <a:cubicBezTo>
                      <a:pt x="21156" y="1"/>
                      <a:pt x="2888" y="5442"/>
                      <a:pt x="1459" y="11764"/>
                    </a:cubicBezTo>
                    <a:cubicBezTo>
                      <a:pt x="0" y="18117"/>
                      <a:pt x="7538" y="25503"/>
                      <a:pt x="7538" y="25503"/>
                    </a:cubicBezTo>
                    <a:cubicBezTo>
                      <a:pt x="7538" y="25503"/>
                      <a:pt x="5927" y="29515"/>
                      <a:pt x="7326" y="36536"/>
                    </a:cubicBezTo>
                    <a:cubicBezTo>
                      <a:pt x="8346" y="41574"/>
                      <a:pt x="12935" y="45883"/>
                      <a:pt x="19861" y="45883"/>
                    </a:cubicBezTo>
                    <a:cubicBezTo>
                      <a:pt x="22630" y="45883"/>
                      <a:pt x="25773" y="45194"/>
                      <a:pt x="29210" y="43588"/>
                    </a:cubicBezTo>
                    <a:cubicBezTo>
                      <a:pt x="41278" y="37965"/>
                      <a:pt x="36870" y="24682"/>
                      <a:pt x="36870" y="24682"/>
                    </a:cubicBezTo>
                    <a:cubicBezTo>
                      <a:pt x="36870" y="24682"/>
                      <a:pt x="40457" y="22737"/>
                      <a:pt x="41885" y="19484"/>
                    </a:cubicBezTo>
                    <a:cubicBezTo>
                      <a:pt x="43284" y="16263"/>
                      <a:pt x="40882" y="8846"/>
                      <a:pt x="40882" y="8846"/>
                    </a:cubicBezTo>
                    <a:lnTo>
                      <a:pt x="2115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0"/>
              <p:cNvSpPr/>
              <p:nvPr/>
            </p:nvSpPr>
            <p:spPr>
              <a:xfrm>
                <a:off x="13771050" y="1778425"/>
                <a:ext cx="142125" cy="250800"/>
              </a:xfrm>
              <a:custGeom>
                <a:rect b="b" l="l" r="r" t="t"/>
                <a:pathLst>
                  <a:path extrusionOk="0" h="10032" w="5685">
                    <a:moveTo>
                      <a:pt x="1824" y="5290"/>
                    </a:moveTo>
                    <a:cubicBezTo>
                      <a:pt x="1824" y="5290"/>
                      <a:pt x="0" y="913"/>
                      <a:pt x="1702" y="457"/>
                    </a:cubicBezTo>
                    <a:cubicBezTo>
                      <a:pt x="3404" y="1"/>
                      <a:pt x="5684" y="7296"/>
                      <a:pt x="5593" y="8664"/>
                    </a:cubicBezTo>
                    <a:cubicBezTo>
                      <a:pt x="5471" y="10031"/>
                      <a:pt x="3708" y="9636"/>
                      <a:pt x="3192" y="9636"/>
                    </a:cubicBezTo>
                    <a:cubicBezTo>
                      <a:pt x="2645" y="9636"/>
                      <a:pt x="1824" y="5290"/>
                      <a:pt x="1824" y="5290"/>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0"/>
              <p:cNvSpPr/>
              <p:nvPr/>
            </p:nvSpPr>
            <p:spPr>
              <a:xfrm>
                <a:off x="13523325" y="1761725"/>
                <a:ext cx="566125" cy="679350"/>
              </a:xfrm>
              <a:custGeom>
                <a:rect b="b" l="l" r="r" t="t"/>
                <a:pathLst>
                  <a:path extrusionOk="0" h="27174" w="22645">
                    <a:moveTo>
                      <a:pt x="22432" y="18541"/>
                    </a:moveTo>
                    <a:cubicBezTo>
                      <a:pt x="22432" y="18541"/>
                      <a:pt x="16292" y="8298"/>
                      <a:pt x="13830" y="5988"/>
                    </a:cubicBezTo>
                    <a:cubicBezTo>
                      <a:pt x="11307" y="3678"/>
                      <a:pt x="3374" y="0"/>
                      <a:pt x="3070" y="1094"/>
                    </a:cubicBezTo>
                    <a:cubicBezTo>
                      <a:pt x="2766" y="2189"/>
                      <a:pt x="9149" y="6292"/>
                      <a:pt x="9149" y="6292"/>
                    </a:cubicBezTo>
                    <a:cubicBezTo>
                      <a:pt x="9149" y="6292"/>
                      <a:pt x="942" y="2523"/>
                      <a:pt x="486" y="3800"/>
                    </a:cubicBezTo>
                    <a:cubicBezTo>
                      <a:pt x="0" y="5198"/>
                      <a:pt x="8359" y="8845"/>
                      <a:pt x="8359" y="8845"/>
                    </a:cubicBezTo>
                    <a:cubicBezTo>
                      <a:pt x="8359" y="8845"/>
                      <a:pt x="1550" y="7751"/>
                      <a:pt x="1246" y="9332"/>
                    </a:cubicBezTo>
                    <a:cubicBezTo>
                      <a:pt x="1064" y="10335"/>
                      <a:pt x="8146" y="11368"/>
                      <a:pt x="8146" y="11368"/>
                    </a:cubicBezTo>
                    <a:cubicBezTo>
                      <a:pt x="8146" y="11368"/>
                      <a:pt x="1885" y="11672"/>
                      <a:pt x="2888" y="13101"/>
                    </a:cubicBezTo>
                    <a:cubicBezTo>
                      <a:pt x="3283" y="13739"/>
                      <a:pt x="9727" y="13708"/>
                      <a:pt x="9727" y="13708"/>
                    </a:cubicBezTo>
                    <a:cubicBezTo>
                      <a:pt x="9727" y="13708"/>
                      <a:pt x="11003" y="16474"/>
                      <a:pt x="13222" y="17356"/>
                    </a:cubicBezTo>
                    <a:cubicBezTo>
                      <a:pt x="13222" y="17356"/>
                      <a:pt x="16353" y="27174"/>
                      <a:pt x="16627" y="27113"/>
                    </a:cubicBezTo>
                    <a:cubicBezTo>
                      <a:pt x="16931" y="27113"/>
                      <a:pt x="22645" y="25472"/>
                      <a:pt x="22645" y="25472"/>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0"/>
              <p:cNvSpPr/>
              <p:nvPr/>
            </p:nvSpPr>
            <p:spPr>
              <a:xfrm>
                <a:off x="10867500" y="2122650"/>
                <a:ext cx="376925" cy="639100"/>
              </a:xfrm>
              <a:custGeom>
                <a:rect b="b" l="l" r="r" t="t"/>
                <a:pathLst>
                  <a:path extrusionOk="0" h="25564" w="15077">
                    <a:moveTo>
                      <a:pt x="12219" y="24165"/>
                    </a:moveTo>
                    <a:cubicBezTo>
                      <a:pt x="10943" y="25564"/>
                      <a:pt x="4164" y="24743"/>
                      <a:pt x="4164" y="24834"/>
                    </a:cubicBezTo>
                    <a:cubicBezTo>
                      <a:pt x="4164" y="24834"/>
                      <a:pt x="3982" y="24591"/>
                      <a:pt x="3678" y="24074"/>
                    </a:cubicBezTo>
                    <a:cubicBezTo>
                      <a:pt x="2584" y="22372"/>
                      <a:pt x="0" y="18086"/>
                      <a:pt x="30" y="15655"/>
                    </a:cubicBezTo>
                    <a:cubicBezTo>
                      <a:pt x="61" y="13071"/>
                      <a:pt x="3192" y="11004"/>
                      <a:pt x="5471" y="10214"/>
                    </a:cubicBezTo>
                    <a:cubicBezTo>
                      <a:pt x="5866" y="10062"/>
                      <a:pt x="6262" y="9940"/>
                      <a:pt x="6596" y="9910"/>
                    </a:cubicBezTo>
                    <a:cubicBezTo>
                      <a:pt x="6596" y="9910"/>
                      <a:pt x="4894" y="1"/>
                      <a:pt x="6748" y="457"/>
                    </a:cubicBezTo>
                    <a:cubicBezTo>
                      <a:pt x="7842" y="730"/>
                      <a:pt x="10699" y="12798"/>
                      <a:pt x="11003" y="15472"/>
                    </a:cubicBezTo>
                    <a:cubicBezTo>
                      <a:pt x="11003" y="15472"/>
                      <a:pt x="12067" y="10639"/>
                      <a:pt x="13587" y="10822"/>
                    </a:cubicBezTo>
                    <a:cubicBezTo>
                      <a:pt x="15076" y="10974"/>
                      <a:pt x="13465" y="22798"/>
                      <a:pt x="12219" y="24165"/>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0"/>
              <p:cNvSpPr/>
              <p:nvPr/>
            </p:nvSpPr>
            <p:spPr>
              <a:xfrm>
                <a:off x="10867500" y="2378750"/>
                <a:ext cx="245450" cy="347300"/>
              </a:xfrm>
              <a:custGeom>
                <a:rect b="b" l="l" r="r" t="t"/>
                <a:pathLst>
                  <a:path extrusionOk="0" h="13892" w="9818">
                    <a:moveTo>
                      <a:pt x="5471" y="0"/>
                    </a:moveTo>
                    <a:cubicBezTo>
                      <a:pt x="3192" y="821"/>
                      <a:pt x="61" y="2857"/>
                      <a:pt x="30" y="5441"/>
                    </a:cubicBezTo>
                    <a:cubicBezTo>
                      <a:pt x="0" y="7873"/>
                      <a:pt x="2584" y="12159"/>
                      <a:pt x="3678" y="13891"/>
                    </a:cubicBezTo>
                    <a:cubicBezTo>
                      <a:pt x="6262" y="13739"/>
                      <a:pt x="8389" y="11915"/>
                      <a:pt x="8997" y="9210"/>
                    </a:cubicBezTo>
                    <a:cubicBezTo>
                      <a:pt x="9818" y="5259"/>
                      <a:pt x="6748" y="243"/>
                      <a:pt x="6748" y="243"/>
                    </a:cubicBezTo>
                    <a:lnTo>
                      <a:pt x="5471" y="0"/>
                    </a:lnTo>
                    <a:close/>
                  </a:path>
                </a:pathLst>
              </a:custGeom>
              <a:solidFill>
                <a:srgbClr val="7E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0"/>
              <p:cNvSpPr/>
              <p:nvPr/>
            </p:nvSpPr>
            <p:spPr>
              <a:xfrm>
                <a:off x="10941200" y="2678150"/>
                <a:ext cx="634525" cy="1424050"/>
              </a:xfrm>
              <a:custGeom>
                <a:rect b="b" l="l" r="r" t="t"/>
                <a:pathLst>
                  <a:path extrusionOk="0" h="56962" w="25381">
                    <a:moveTo>
                      <a:pt x="10609" y="730"/>
                    </a:moveTo>
                    <a:cubicBezTo>
                      <a:pt x="10609" y="730"/>
                      <a:pt x="25381" y="34985"/>
                      <a:pt x="23192" y="46293"/>
                    </a:cubicBezTo>
                    <a:cubicBezTo>
                      <a:pt x="21125" y="56961"/>
                      <a:pt x="9241" y="56384"/>
                      <a:pt x="5411" y="49211"/>
                    </a:cubicBezTo>
                    <a:cubicBezTo>
                      <a:pt x="1551" y="42037"/>
                      <a:pt x="0" y="2766"/>
                      <a:pt x="0" y="2766"/>
                    </a:cubicBezTo>
                    <a:cubicBezTo>
                      <a:pt x="0" y="2766"/>
                      <a:pt x="5441" y="0"/>
                      <a:pt x="10609" y="7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0"/>
              <p:cNvSpPr/>
              <p:nvPr/>
            </p:nvSpPr>
            <p:spPr>
              <a:xfrm>
                <a:off x="13376650" y="2947150"/>
                <a:ext cx="1248525" cy="1071450"/>
              </a:xfrm>
              <a:custGeom>
                <a:rect b="b" l="l" r="r" t="t"/>
                <a:pathLst>
                  <a:path extrusionOk="0" h="42858" w="49941">
                    <a:moveTo>
                      <a:pt x="49576" y="18420"/>
                    </a:moveTo>
                    <a:lnTo>
                      <a:pt x="47357" y="19605"/>
                    </a:lnTo>
                    <a:lnTo>
                      <a:pt x="32038" y="27691"/>
                    </a:lnTo>
                    <a:lnTo>
                      <a:pt x="3435" y="42858"/>
                    </a:lnTo>
                    <a:cubicBezTo>
                      <a:pt x="3435" y="42858"/>
                      <a:pt x="1" y="28146"/>
                      <a:pt x="2220" y="17690"/>
                    </a:cubicBezTo>
                    <a:cubicBezTo>
                      <a:pt x="2706" y="15350"/>
                      <a:pt x="3496" y="13222"/>
                      <a:pt x="4651" y="11520"/>
                    </a:cubicBezTo>
                    <a:lnTo>
                      <a:pt x="47114" y="0"/>
                    </a:lnTo>
                    <a:cubicBezTo>
                      <a:pt x="47114" y="0"/>
                      <a:pt x="48816" y="3678"/>
                      <a:pt x="49515" y="9484"/>
                    </a:cubicBezTo>
                    <a:cubicBezTo>
                      <a:pt x="49850" y="12128"/>
                      <a:pt x="49941" y="15107"/>
                      <a:pt x="49576" y="184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0"/>
              <p:cNvSpPr/>
              <p:nvPr/>
            </p:nvSpPr>
            <p:spPr>
              <a:xfrm>
                <a:off x="13492925" y="2947900"/>
                <a:ext cx="1062350" cy="288025"/>
              </a:xfrm>
              <a:custGeom>
                <a:rect b="b" l="l" r="r" t="t"/>
                <a:pathLst>
                  <a:path extrusionOk="0" fill="none" h="11521" w="42494">
                    <a:moveTo>
                      <a:pt x="0" y="11521"/>
                    </a:moveTo>
                    <a:lnTo>
                      <a:pt x="42493" y="1"/>
                    </a:lnTo>
                  </a:path>
                </a:pathLst>
              </a:custGeom>
              <a:noFill/>
              <a:ln cap="flat" cmpd="sng" w="9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0"/>
              <p:cNvSpPr/>
              <p:nvPr/>
            </p:nvSpPr>
            <p:spPr>
              <a:xfrm>
                <a:off x="13376650" y="3390150"/>
                <a:ext cx="800950" cy="629225"/>
              </a:xfrm>
              <a:custGeom>
                <a:rect b="b" l="l" r="r" t="t"/>
                <a:pathLst>
                  <a:path extrusionOk="0" h="25169" w="32038">
                    <a:moveTo>
                      <a:pt x="2220" y="1"/>
                    </a:moveTo>
                    <a:lnTo>
                      <a:pt x="2220" y="1"/>
                    </a:lnTo>
                    <a:cubicBezTo>
                      <a:pt x="1" y="10518"/>
                      <a:pt x="3435" y="25168"/>
                      <a:pt x="3435" y="25168"/>
                    </a:cubicBezTo>
                    <a:lnTo>
                      <a:pt x="32038" y="10001"/>
                    </a:lnTo>
                    <a:cubicBezTo>
                      <a:pt x="19758" y="9819"/>
                      <a:pt x="4135" y="1977"/>
                      <a:pt x="2220" y="1"/>
                    </a:cubicBezTo>
                    <a:close/>
                  </a:path>
                </a:pathLst>
              </a:custGeom>
              <a:solidFill>
                <a:srgbClr val="0D092A">
                  <a:alpha val="19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0"/>
              <p:cNvSpPr/>
              <p:nvPr/>
            </p:nvSpPr>
            <p:spPr>
              <a:xfrm>
                <a:off x="11973900" y="3149275"/>
                <a:ext cx="1646700" cy="2331375"/>
              </a:xfrm>
              <a:custGeom>
                <a:rect b="b" l="l" r="r" t="t"/>
                <a:pathLst>
                  <a:path extrusionOk="0" h="93255" w="65868">
                    <a:moveTo>
                      <a:pt x="65868" y="68056"/>
                    </a:moveTo>
                    <a:lnTo>
                      <a:pt x="65868" y="72281"/>
                    </a:lnTo>
                    <a:cubicBezTo>
                      <a:pt x="65868" y="73375"/>
                      <a:pt x="65868" y="74500"/>
                      <a:pt x="65837" y="75655"/>
                    </a:cubicBezTo>
                    <a:cubicBezTo>
                      <a:pt x="65837" y="77053"/>
                      <a:pt x="65807" y="78451"/>
                      <a:pt x="65777" y="79880"/>
                    </a:cubicBezTo>
                    <a:cubicBezTo>
                      <a:pt x="65716" y="80974"/>
                      <a:pt x="65685" y="82099"/>
                      <a:pt x="65655" y="83254"/>
                    </a:cubicBezTo>
                    <a:cubicBezTo>
                      <a:pt x="65533" y="86567"/>
                      <a:pt x="65351" y="89911"/>
                      <a:pt x="65108" y="93254"/>
                    </a:cubicBezTo>
                    <a:lnTo>
                      <a:pt x="304" y="93254"/>
                    </a:lnTo>
                    <a:cubicBezTo>
                      <a:pt x="304" y="93254"/>
                      <a:pt x="152" y="89485"/>
                      <a:pt x="31" y="83254"/>
                    </a:cubicBezTo>
                    <a:cubicBezTo>
                      <a:pt x="31" y="82190"/>
                      <a:pt x="0" y="81096"/>
                      <a:pt x="0" y="79880"/>
                    </a:cubicBezTo>
                    <a:lnTo>
                      <a:pt x="0" y="75655"/>
                    </a:lnTo>
                    <a:lnTo>
                      <a:pt x="0" y="72281"/>
                    </a:lnTo>
                    <a:cubicBezTo>
                      <a:pt x="0" y="70913"/>
                      <a:pt x="0" y="69485"/>
                      <a:pt x="31" y="68056"/>
                    </a:cubicBezTo>
                    <a:cubicBezTo>
                      <a:pt x="31" y="66962"/>
                      <a:pt x="61" y="65837"/>
                      <a:pt x="61" y="64682"/>
                    </a:cubicBezTo>
                    <a:cubicBezTo>
                      <a:pt x="122" y="63314"/>
                      <a:pt x="122" y="61886"/>
                      <a:pt x="152" y="60457"/>
                    </a:cubicBezTo>
                    <a:cubicBezTo>
                      <a:pt x="183" y="59363"/>
                      <a:pt x="183" y="58208"/>
                      <a:pt x="213" y="57083"/>
                    </a:cubicBezTo>
                    <a:cubicBezTo>
                      <a:pt x="274" y="55715"/>
                      <a:pt x="304" y="54287"/>
                      <a:pt x="335" y="52858"/>
                    </a:cubicBezTo>
                    <a:cubicBezTo>
                      <a:pt x="365" y="51764"/>
                      <a:pt x="426" y="50609"/>
                      <a:pt x="487" y="49484"/>
                    </a:cubicBezTo>
                    <a:cubicBezTo>
                      <a:pt x="578" y="48056"/>
                      <a:pt x="608" y="46658"/>
                      <a:pt x="669" y="45259"/>
                    </a:cubicBezTo>
                    <a:cubicBezTo>
                      <a:pt x="730" y="44165"/>
                      <a:pt x="791" y="43010"/>
                      <a:pt x="882" y="41886"/>
                    </a:cubicBezTo>
                    <a:cubicBezTo>
                      <a:pt x="943" y="40457"/>
                      <a:pt x="1034" y="39059"/>
                      <a:pt x="1125" y="37661"/>
                    </a:cubicBezTo>
                    <a:cubicBezTo>
                      <a:pt x="1216" y="36566"/>
                      <a:pt x="1277" y="35411"/>
                      <a:pt x="1368" y="34287"/>
                    </a:cubicBezTo>
                    <a:cubicBezTo>
                      <a:pt x="2158" y="23739"/>
                      <a:pt x="3374" y="12949"/>
                      <a:pt x="5228" y="2888"/>
                    </a:cubicBezTo>
                    <a:cubicBezTo>
                      <a:pt x="5228" y="2888"/>
                      <a:pt x="11855" y="1338"/>
                      <a:pt x="21794" y="578"/>
                    </a:cubicBezTo>
                    <a:cubicBezTo>
                      <a:pt x="22463" y="517"/>
                      <a:pt x="23101" y="456"/>
                      <a:pt x="23739" y="426"/>
                    </a:cubicBezTo>
                    <a:cubicBezTo>
                      <a:pt x="28511" y="122"/>
                      <a:pt x="34013" y="0"/>
                      <a:pt x="39849" y="304"/>
                    </a:cubicBezTo>
                    <a:lnTo>
                      <a:pt x="41794" y="426"/>
                    </a:lnTo>
                    <a:cubicBezTo>
                      <a:pt x="47873" y="851"/>
                      <a:pt x="54287" y="1763"/>
                      <a:pt x="60700" y="3344"/>
                    </a:cubicBezTo>
                    <a:cubicBezTo>
                      <a:pt x="60700" y="3344"/>
                      <a:pt x="62798" y="15837"/>
                      <a:pt x="64318" y="34287"/>
                    </a:cubicBezTo>
                    <a:cubicBezTo>
                      <a:pt x="64409" y="35381"/>
                      <a:pt x="64500" y="36505"/>
                      <a:pt x="64591" y="37661"/>
                    </a:cubicBezTo>
                    <a:cubicBezTo>
                      <a:pt x="64713" y="39028"/>
                      <a:pt x="64774" y="40427"/>
                      <a:pt x="64895" y="41886"/>
                    </a:cubicBezTo>
                    <a:cubicBezTo>
                      <a:pt x="64956" y="42980"/>
                      <a:pt x="65047" y="44104"/>
                      <a:pt x="65108" y="45259"/>
                    </a:cubicBezTo>
                    <a:cubicBezTo>
                      <a:pt x="65199" y="46627"/>
                      <a:pt x="65260" y="48025"/>
                      <a:pt x="65351" y="49484"/>
                    </a:cubicBezTo>
                    <a:cubicBezTo>
                      <a:pt x="65381" y="50579"/>
                      <a:pt x="65442" y="51703"/>
                      <a:pt x="65503" y="52858"/>
                    </a:cubicBezTo>
                    <a:cubicBezTo>
                      <a:pt x="65533" y="54257"/>
                      <a:pt x="65594" y="55624"/>
                      <a:pt x="65655" y="57083"/>
                    </a:cubicBezTo>
                    <a:cubicBezTo>
                      <a:pt x="65685" y="58178"/>
                      <a:pt x="65716" y="59302"/>
                      <a:pt x="65777" y="60457"/>
                    </a:cubicBezTo>
                    <a:cubicBezTo>
                      <a:pt x="65807" y="61855"/>
                      <a:pt x="65837" y="63254"/>
                      <a:pt x="65837" y="64682"/>
                    </a:cubicBezTo>
                    <a:cubicBezTo>
                      <a:pt x="65868" y="65807"/>
                      <a:pt x="65868" y="66962"/>
                      <a:pt x="65868" y="68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0"/>
              <p:cNvSpPr/>
              <p:nvPr/>
            </p:nvSpPr>
            <p:spPr>
              <a:xfrm>
                <a:off x="12104600" y="3151550"/>
                <a:ext cx="1386825" cy="83625"/>
              </a:xfrm>
              <a:custGeom>
                <a:rect b="b" l="l" r="r" t="t"/>
                <a:pathLst>
                  <a:path extrusionOk="0" fill="none" h="3345" w="55473">
                    <a:moveTo>
                      <a:pt x="0" y="2888"/>
                    </a:moveTo>
                    <a:cubicBezTo>
                      <a:pt x="0" y="2888"/>
                      <a:pt x="6627" y="1308"/>
                      <a:pt x="16566" y="548"/>
                    </a:cubicBezTo>
                    <a:cubicBezTo>
                      <a:pt x="17204" y="517"/>
                      <a:pt x="17873" y="426"/>
                      <a:pt x="18511" y="396"/>
                    </a:cubicBezTo>
                    <a:cubicBezTo>
                      <a:pt x="23283" y="92"/>
                      <a:pt x="28755" y="1"/>
                      <a:pt x="34621" y="305"/>
                    </a:cubicBezTo>
                    <a:lnTo>
                      <a:pt x="36566" y="396"/>
                    </a:lnTo>
                    <a:cubicBezTo>
                      <a:pt x="42645" y="821"/>
                      <a:pt x="49059" y="1733"/>
                      <a:pt x="55472" y="3344"/>
                    </a:cubicBezTo>
                  </a:path>
                </a:pathLst>
              </a:custGeom>
              <a:noFill/>
              <a:ln cap="flat" cmpd="sng" w="9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0"/>
              <p:cNvSpPr/>
              <p:nvPr/>
            </p:nvSpPr>
            <p:spPr>
              <a:xfrm>
                <a:off x="12520250" y="3151550"/>
                <a:ext cx="499275" cy="305500"/>
              </a:xfrm>
              <a:custGeom>
                <a:rect b="b" l="l" r="r" t="t"/>
                <a:pathLst>
                  <a:path extrusionOk="0" h="12220" w="19971">
                    <a:moveTo>
                      <a:pt x="19971" y="426"/>
                    </a:moveTo>
                    <a:lnTo>
                      <a:pt x="19971" y="2219"/>
                    </a:lnTo>
                    <a:cubicBezTo>
                      <a:pt x="19971" y="7721"/>
                      <a:pt x="15503" y="12220"/>
                      <a:pt x="9971" y="12220"/>
                    </a:cubicBezTo>
                    <a:cubicBezTo>
                      <a:pt x="4469" y="12220"/>
                      <a:pt x="1" y="7721"/>
                      <a:pt x="1" y="2219"/>
                    </a:cubicBezTo>
                    <a:lnTo>
                      <a:pt x="1" y="548"/>
                    </a:lnTo>
                    <a:cubicBezTo>
                      <a:pt x="639" y="517"/>
                      <a:pt x="1277" y="426"/>
                      <a:pt x="1916" y="396"/>
                    </a:cubicBezTo>
                    <a:cubicBezTo>
                      <a:pt x="6718" y="92"/>
                      <a:pt x="12189" y="1"/>
                      <a:pt x="18025" y="305"/>
                    </a:cubicBezTo>
                    <a:cubicBezTo>
                      <a:pt x="18694" y="335"/>
                      <a:pt x="19332" y="365"/>
                      <a:pt x="19971" y="4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0"/>
              <p:cNvSpPr/>
              <p:nvPr/>
            </p:nvSpPr>
            <p:spPr>
              <a:xfrm>
                <a:off x="12628150" y="2705500"/>
                <a:ext cx="283475" cy="659600"/>
              </a:xfrm>
              <a:custGeom>
                <a:rect b="b" l="l" r="r" t="t"/>
                <a:pathLst>
                  <a:path extrusionOk="0" h="26384" w="11339">
                    <a:moveTo>
                      <a:pt x="11339" y="5684"/>
                    </a:moveTo>
                    <a:lnTo>
                      <a:pt x="11339" y="20730"/>
                    </a:lnTo>
                    <a:cubicBezTo>
                      <a:pt x="11339" y="23861"/>
                      <a:pt x="8785" y="26384"/>
                      <a:pt x="5655" y="26384"/>
                    </a:cubicBezTo>
                    <a:cubicBezTo>
                      <a:pt x="2524" y="26384"/>
                      <a:pt x="1" y="23831"/>
                      <a:pt x="1" y="20730"/>
                    </a:cubicBezTo>
                    <a:lnTo>
                      <a:pt x="1" y="5684"/>
                    </a:lnTo>
                    <a:lnTo>
                      <a:pt x="1" y="5593"/>
                    </a:lnTo>
                    <a:cubicBezTo>
                      <a:pt x="31" y="2493"/>
                      <a:pt x="2585" y="0"/>
                      <a:pt x="5655" y="0"/>
                    </a:cubicBezTo>
                    <a:cubicBezTo>
                      <a:pt x="7235" y="0"/>
                      <a:pt x="8664" y="669"/>
                      <a:pt x="9697" y="1672"/>
                    </a:cubicBezTo>
                    <a:cubicBezTo>
                      <a:pt x="10275" y="2250"/>
                      <a:pt x="10670" y="2888"/>
                      <a:pt x="10974" y="3648"/>
                    </a:cubicBezTo>
                    <a:cubicBezTo>
                      <a:pt x="11217" y="4256"/>
                      <a:pt x="11339" y="4985"/>
                      <a:pt x="11339" y="5684"/>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0"/>
              <p:cNvSpPr/>
              <p:nvPr/>
            </p:nvSpPr>
            <p:spPr>
              <a:xfrm>
                <a:off x="12627400" y="2798200"/>
                <a:ext cx="284225" cy="344925"/>
              </a:xfrm>
              <a:custGeom>
                <a:rect b="b" l="l" r="r" t="t"/>
                <a:pathLst>
                  <a:path extrusionOk="0" h="13797" w="11369">
                    <a:moveTo>
                      <a:pt x="7660" y="1"/>
                    </a:moveTo>
                    <a:lnTo>
                      <a:pt x="1" y="1916"/>
                    </a:lnTo>
                    <a:lnTo>
                      <a:pt x="1" y="2007"/>
                    </a:lnTo>
                    <a:lnTo>
                      <a:pt x="1" y="11490"/>
                    </a:lnTo>
                    <a:cubicBezTo>
                      <a:pt x="1495" y="12518"/>
                      <a:pt x="4030" y="13796"/>
                      <a:pt x="7716" y="13796"/>
                    </a:cubicBezTo>
                    <a:cubicBezTo>
                      <a:pt x="8828" y="13796"/>
                      <a:pt x="10044" y="13680"/>
                      <a:pt x="11369" y="13405"/>
                    </a:cubicBezTo>
                    <a:lnTo>
                      <a:pt x="11369" y="1976"/>
                    </a:lnTo>
                    <a:cubicBezTo>
                      <a:pt x="11369" y="1277"/>
                      <a:pt x="11247" y="548"/>
                      <a:pt x="10943" y="1"/>
                    </a:cubicBezTo>
                    <a:close/>
                  </a:path>
                </a:pathLst>
              </a:custGeom>
              <a:solidFill>
                <a:srgbClr val="7E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0"/>
              <p:cNvSpPr/>
              <p:nvPr/>
            </p:nvSpPr>
            <p:spPr>
              <a:xfrm>
                <a:off x="12333325" y="1998800"/>
                <a:ext cx="859450" cy="1039550"/>
              </a:xfrm>
              <a:custGeom>
                <a:rect b="b" l="l" r="r" t="t"/>
                <a:pathLst>
                  <a:path extrusionOk="0" h="41582" w="34378">
                    <a:moveTo>
                      <a:pt x="34378" y="20882"/>
                    </a:moveTo>
                    <a:cubicBezTo>
                      <a:pt x="33679" y="28329"/>
                      <a:pt x="31551" y="41035"/>
                      <a:pt x="17296" y="41278"/>
                    </a:cubicBezTo>
                    <a:cubicBezTo>
                      <a:pt x="304" y="41582"/>
                      <a:pt x="0" y="24013"/>
                      <a:pt x="730" y="13982"/>
                    </a:cubicBezTo>
                    <a:cubicBezTo>
                      <a:pt x="1733" y="730"/>
                      <a:pt x="11004" y="1"/>
                      <a:pt x="11004" y="1"/>
                    </a:cubicBezTo>
                    <a:cubicBezTo>
                      <a:pt x="17508" y="2645"/>
                      <a:pt x="18207" y="10913"/>
                      <a:pt x="21916" y="13709"/>
                    </a:cubicBezTo>
                    <a:cubicBezTo>
                      <a:pt x="23314" y="14803"/>
                      <a:pt x="25472" y="15381"/>
                      <a:pt x="27630" y="15776"/>
                    </a:cubicBezTo>
                    <a:cubicBezTo>
                      <a:pt x="28025" y="17843"/>
                      <a:pt x="29423" y="20669"/>
                      <a:pt x="34378" y="20882"/>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0"/>
              <p:cNvSpPr/>
              <p:nvPr/>
            </p:nvSpPr>
            <p:spPr>
              <a:xfrm>
                <a:off x="12616775" y="2792125"/>
                <a:ext cx="325250" cy="108700"/>
              </a:xfrm>
              <a:custGeom>
                <a:rect b="b" l="l" r="r" t="t"/>
                <a:pathLst>
                  <a:path extrusionOk="0" h="4348" w="13010">
                    <a:moveTo>
                      <a:pt x="0" y="0"/>
                    </a:moveTo>
                    <a:cubicBezTo>
                      <a:pt x="0" y="2402"/>
                      <a:pt x="2918" y="4347"/>
                      <a:pt x="6505" y="4347"/>
                    </a:cubicBezTo>
                    <a:cubicBezTo>
                      <a:pt x="10061" y="4347"/>
                      <a:pt x="13009" y="2402"/>
                      <a:pt x="130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0"/>
              <p:cNvSpPr/>
              <p:nvPr/>
            </p:nvSpPr>
            <p:spPr>
              <a:xfrm>
                <a:off x="13853875" y="2165975"/>
                <a:ext cx="943050" cy="1367075"/>
              </a:xfrm>
              <a:custGeom>
                <a:rect b="b" l="l" r="r" t="t"/>
                <a:pathLst>
                  <a:path extrusionOk="0" h="54683" w="37722">
                    <a:moveTo>
                      <a:pt x="0" y="5441"/>
                    </a:moveTo>
                    <a:cubicBezTo>
                      <a:pt x="0" y="5441"/>
                      <a:pt x="11459" y="40943"/>
                      <a:pt x="20548" y="47995"/>
                    </a:cubicBezTo>
                    <a:cubicBezTo>
                      <a:pt x="29089" y="54682"/>
                      <a:pt x="37721" y="46415"/>
                      <a:pt x="35806" y="38451"/>
                    </a:cubicBezTo>
                    <a:cubicBezTo>
                      <a:pt x="33952" y="30518"/>
                      <a:pt x="9301" y="1"/>
                      <a:pt x="9301" y="1"/>
                    </a:cubicBezTo>
                    <a:cubicBezTo>
                      <a:pt x="9301" y="1"/>
                      <a:pt x="3435" y="1520"/>
                      <a:pt x="0" y="544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0"/>
              <p:cNvSpPr/>
              <p:nvPr/>
            </p:nvSpPr>
            <p:spPr>
              <a:xfrm>
                <a:off x="10852300" y="2348350"/>
                <a:ext cx="240150" cy="294100"/>
              </a:xfrm>
              <a:custGeom>
                <a:rect b="b" l="l" r="r" t="t"/>
                <a:pathLst>
                  <a:path extrusionOk="0" h="11764" w="9606">
                    <a:moveTo>
                      <a:pt x="7204" y="912"/>
                    </a:moveTo>
                    <a:cubicBezTo>
                      <a:pt x="7204" y="912"/>
                      <a:pt x="9605" y="5593"/>
                      <a:pt x="8906" y="8298"/>
                    </a:cubicBezTo>
                    <a:cubicBezTo>
                      <a:pt x="8237" y="10943"/>
                      <a:pt x="6079" y="4225"/>
                      <a:pt x="6079" y="4225"/>
                    </a:cubicBezTo>
                    <a:cubicBezTo>
                      <a:pt x="6079" y="4225"/>
                      <a:pt x="7538" y="9210"/>
                      <a:pt x="6839" y="9879"/>
                    </a:cubicBezTo>
                    <a:cubicBezTo>
                      <a:pt x="6110" y="10578"/>
                      <a:pt x="4134" y="5684"/>
                      <a:pt x="4134" y="5684"/>
                    </a:cubicBezTo>
                    <a:cubicBezTo>
                      <a:pt x="4134" y="5684"/>
                      <a:pt x="5502" y="9879"/>
                      <a:pt x="4620" y="10578"/>
                    </a:cubicBezTo>
                    <a:cubicBezTo>
                      <a:pt x="3739" y="11247"/>
                      <a:pt x="2584" y="7265"/>
                      <a:pt x="2584" y="7265"/>
                    </a:cubicBezTo>
                    <a:cubicBezTo>
                      <a:pt x="2584" y="7265"/>
                      <a:pt x="3830" y="11004"/>
                      <a:pt x="2736" y="11368"/>
                    </a:cubicBezTo>
                    <a:cubicBezTo>
                      <a:pt x="1611" y="11764"/>
                      <a:pt x="335" y="8602"/>
                      <a:pt x="183" y="6171"/>
                    </a:cubicBezTo>
                    <a:cubicBezTo>
                      <a:pt x="0" y="3709"/>
                      <a:pt x="3952" y="0"/>
                      <a:pt x="7204" y="912"/>
                    </a:cubicBezTo>
                    <a:close/>
                  </a:path>
                </a:pathLst>
              </a:custGeom>
              <a:solidFill>
                <a:srgbClr val="DA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0"/>
              <p:cNvSpPr/>
              <p:nvPr/>
            </p:nvSpPr>
            <p:spPr>
              <a:xfrm>
                <a:off x="12723900" y="2671300"/>
                <a:ext cx="438500" cy="234075"/>
              </a:xfrm>
              <a:custGeom>
                <a:rect b="b" l="l" r="r" t="t"/>
                <a:pathLst>
                  <a:path extrusionOk="0" fill="none" h="9363" w="17540">
                    <a:moveTo>
                      <a:pt x="17539" y="1"/>
                    </a:moveTo>
                    <a:cubicBezTo>
                      <a:pt x="17539" y="1"/>
                      <a:pt x="13831" y="9210"/>
                      <a:pt x="1" y="9362"/>
                    </a:cubicBezTo>
                  </a:path>
                </a:pathLst>
              </a:custGeom>
              <a:noFill/>
              <a:ln cap="flat" cmpd="sng" w="12150">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0"/>
              <p:cNvSpPr/>
              <p:nvPr/>
            </p:nvSpPr>
            <p:spPr>
              <a:xfrm>
                <a:off x="12673750" y="2852150"/>
                <a:ext cx="140600" cy="93500"/>
              </a:xfrm>
              <a:custGeom>
                <a:rect b="b" l="l" r="r" t="t"/>
                <a:pathLst>
                  <a:path extrusionOk="0" h="3740" w="5624">
                    <a:moveTo>
                      <a:pt x="5624" y="1885"/>
                    </a:moveTo>
                    <a:cubicBezTo>
                      <a:pt x="5624" y="2919"/>
                      <a:pt x="4378" y="3739"/>
                      <a:pt x="2827" y="3739"/>
                    </a:cubicBezTo>
                    <a:cubicBezTo>
                      <a:pt x="1247" y="3739"/>
                      <a:pt x="1" y="2919"/>
                      <a:pt x="1" y="1885"/>
                    </a:cubicBezTo>
                    <a:cubicBezTo>
                      <a:pt x="1" y="852"/>
                      <a:pt x="1247" y="31"/>
                      <a:pt x="2827" y="31"/>
                    </a:cubicBezTo>
                    <a:cubicBezTo>
                      <a:pt x="4378" y="1"/>
                      <a:pt x="5624" y="821"/>
                      <a:pt x="5624" y="1885"/>
                    </a:cubicBezTo>
                    <a:close/>
                  </a:path>
                </a:pathLst>
              </a:custGeom>
              <a:solidFill>
                <a:srgbClr val="AF93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0"/>
              <p:cNvSpPr/>
              <p:nvPr/>
            </p:nvSpPr>
            <p:spPr>
              <a:xfrm>
                <a:off x="12680600" y="2860525"/>
                <a:ext cx="133750" cy="85125"/>
              </a:xfrm>
              <a:custGeom>
                <a:rect b="b" l="l" r="r" t="t"/>
                <a:pathLst>
                  <a:path extrusionOk="0" h="3405" w="5350">
                    <a:moveTo>
                      <a:pt x="4134" y="0"/>
                    </a:moveTo>
                    <a:lnTo>
                      <a:pt x="4134" y="0"/>
                    </a:lnTo>
                    <a:cubicBezTo>
                      <a:pt x="4286" y="213"/>
                      <a:pt x="4408" y="486"/>
                      <a:pt x="4408" y="790"/>
                    </a:cubicBezTo>
                    <a:cubicBezTo>
                      <a:pt x="4408" y="1824"/>
                      <a:pt x="3131" y="2645"/>
                      <a:pt x="1581" y="2645"/>
                    </a:cubicBezTo>
                    <a:cubicBezTo>
                      <a:pt x="973" y="2645"/>
                      <a:pt x="456" y="2553"/>
                      <a:pt x="0" y="2341"/>
                    </a:cubicBezTo>
                    <a:lnTo>
                      <a:pt x="0" y="2341"/>
                    </a:lnTo>
                    <a:cubicBezTo>
                      <a:pt x="456" y="2948"/>
                      <a:pt x="1398" y="3404"/>
                      <a:pt x="2553" y="3404"/>
                    </a:cubicBezTo>
                    <a:cubicBezTo>
                      <a:pt x="4104" y="3404"/>
                      <a:pt x="5350" y="2584"/>
                      <a:pt x="5350" y="1550"/>
                    </a:cubicBezTo>
                    <a:cubicBezTo>
                      <a:pt x="5350" y="912"/>
                      <a:pt x="4864" y="334"/>
                      <a:pt x="4134" y="0"/>
                    </a:cubicBezTo>
                    <a:close/>
                  </a:path>
                </a:pathLst>
              </a:custGeom>
              <a:solidFill>
                <a:srgbClr val="4447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0"/>
              <p:cNvSpPr/>
              <p:nvPr/>
            </p:nvSpPr>
            <p:spPr>
              <a:xfrm>
                <a:off x="13105375" y="2435725"/>
                <a:ext cx="174800" cy="303225"/>
              </a:xfrm>
              <a:custGeom>
                <a:rect b="b" l="l" r="r" t="t"/>
                <a:pathLst>
                  <a:path extrusionOk="0" h="12129" w="6992">
                    <a:moveTo>
                      <a:pt x="1004" y="5168"/>
                    </a:moveTo>
                    <a:cubicBezTo>
                      <a:pt x="2037" y="2098"/>
                      <a:pt x="4134" y="1"/>
                      <a:pt x="5654" y="518"/>
                    </a:cubicBezTo>
                    <a:lnTo>
                      <a:pt x="6991" y="943"/>
                    </a:lnTo>
                    <a:cubicBezTo>
                      <a:pt x="6748" y="882"/>
                      <a:pt x="6536" y="852"/>
                      <a:pt x="6262" y="913"/>
                    </a:cubicBezTo>
                    <a:cubicBezTo>
                      <a:pt x="4864" y="1126"/>
                      <a:pt x="3253" y="3041"/>
                      <a:pt x="2341" y="5624"/>
                    </a:cubicBezTo>
                    <a:cubicBezTo>
                      <a:pt x="1459" y="8269"/>
                      <a:pt x="1611" y="10761"/>
                      <a:pt x="2614" y="11764"/>
                    </a:cubicBezTo>
                    <a:cubicBezTo>
                      <a:pt x="2797" y="11946"/>
                      <a:pt x="2979" y="12068"/>
                      <a:pt x="3222" y="12129"/>
                    </a:cubicBezTo>
                    <a:lnTo>
                      <a:pt x="1885" y="11673"/>
                    </a:lnTo>
                    <a:cubicBezTo>
                      <a:pt x="365" y="11187"/>
                      <a:pt x="0" y="8269"/>
                      <a:pt x="1004" y="5168"/>
                    </a:cubicBezTo>
                    <a:close/>
                  </a:path>
                </a:pathLst>
              </a:custGeom>
              <a:solidFill>
                <a:srgbClr val="6C1CCC"/>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0"/>
              <p:cNvSpPr/>
              <p:nvPr/>
            </p:nvSpPr>
            <p:spPr>
              <a:xfrm>
                <a:off x="13141850" y="2457775"/>
                <a:ext cx="143650" cy="272075"/>
              </a:xfrm>
              <a:custGeom>
                <a:rect b="b" l="l" r="r" t="t"/>
                <a:pathLst>
                  <a:path extrusionOk="0" h="10883" w="5746">
                    <a:moveTo>
                      <a:pt x="4803" y="0"/>
                    </a:moveTo>
                    <a:cubicBezTo>
                      <a:pt x="3405" y="183"/>
                      <a:pt x="1763" y="2098"/>
                      <a:pt x="882" y="4712"/>
                    </a:cubicBezTo>
                    <a:cubicBezTo>
                      <a:pt x="0" y="7326"/>
                      <a:pt x="152" y="9849"/>
                      <a:pt x="1186" y="10882"/>
                    </a:cubicBezTo>
                    <a:cubicBezTo>
                      <a:pt x="2098" y="10700"/>
                      <a:pt x="3162" y="9788"/>
                      <a:pt x="3982" y="8420"/>
                    </a:cubicBezTo>
                    <a:cubicBezTo>
                      <a:pt x="4408" y="7751"/>
                      <a:pt x="4742" y="6991"/>
                      <a:pt x="5046" y="6110"/>
                    </a:cubicBezTo>
                    <a:cubicBezTo>
                      <a:pt x="5320" y="5289"/>
                      <a:pt x="5502" y="4438"/>
                      <a:pt x="5593" y="3648"/>
                    </a:cubicBezTo>
                    <a:cubicBezTo>
                      <a:pt x="5745" y="2007"/>
                      <a:pt x="5472" y="700"/>
                      <a:pt x="4803" y="0"/>
                    </a:cubicBezTo>
                    <a:close/>
                  </a:path>
                </a:pathLst>
              </a:custGeom>
              <a:solidFill>
                <a:srgbClr val="FFFFFF"/>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0"/>
              <p:cNvSpPr/>
              <p:nvPr/>
            </p:nvSpPr>
            <p:spPr>
              <a:xfrm>
                <a:off x="13141850" y="2457025"/>
                <a:ext cx="185425" cy="293325"/>
              </a:xfrm>
              <a:custGeom>
                <a:rect b="b" l="l" r="r" t="t"/>
                <a:pathLst>
                  <a:path extrusionOk="0" h="11733" w="7417">
                    <a:moveTo>
                      <a:pt x="882" y="4742"/>
                    </a:moveTo>
                    <a:cubicBezTo>
                      <a:pt x="1763" y="2128"/>
                      <a:pt x="3405" y="213"/>
                      <a:pt x="4803" y="30"/>
                    </a:cubicBezTo>
                    <a:cubicBezTo>
                      <a:pt x="5077" y="0"/>
                      <a:pt x="5289" y="0"/>
                      <a:pt x="5532" y="61"/>
                    </a:cubicBezTo>
                    <a:cubicBezTo>
                      <a:pt x="7052" y="578"/>
                      <a:pt x="7417" y="3496"/>
                      <a:pt x="6384" y="6565"/>
                    </a:cubicBezTo>
                    <a:cubicBezTo>
                      <a:pt x="5380" y="9635"/>
                      <a:pt x="3283" y="11733"/>
                      <a:pt x="1763" y="11246"/>
                    </a:cubicBezTo>
                    <a:cubicBezTo>
                      <a:pt x="1520" y="11155"/>
                      <a:pt x="1338" y="11064"/>
                      <a:pt x="1155" y="10851"/>
                    </a:cubicBezTo>
                    <a:cubicBezTo>
                      <a:pt x="152" y="9879"/>
                      <a:pt x="0" y="7356"/>
                      <a:pt x="882" y="474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0"/>
              <p:cNvSpPr/>
              <p:nvPr/>
            </p:nvSpPr>
            <p:spPr>
              <a:xfrm>
                <a:off x="13176050" y="2507175"/>
                <a:ext cx="113250" cy="183150"/>
              </a:xfrm>
              <a:custGeom>
                <a:rect b="b" l="l" r="r" t="t"/>
                <a:pathLst>
                  <a:path extrusionOk="0" h="7326" w="4530">
                    <a:moveTo>
                      <a:pt x="608" y="3131"/>
                    </a:moveTo>
                    <a:cubicBezTo>
                      <a:pt x="1216" y="1246"/>
                      <a:pt x="2493" y="0"/>
                      <a:pt x="3405" y="304"/>
                    </a:cubicBezTo>
                    <a:cubicBezTo>
                      <a:pt x="4316" y="608"/>
                      <a:pt x="4529" y="2371"/>
                      <a:pt x="3921" y="4225"/>
                    </a:cubicBezTo>
                    <a:cubicBezTo>
                      <a:pt x="3313" y="6079"/>
                      <a:pt x="2067" y="7325"/>
                      <a:pt x="1155" y="7022"/>
                    </a:cubicBezTo>
                    <a:cubicBezTo>
                      <a:pt x="243" y="6718"/>
                      <a:pt x="0" y="4985"/>
                      <a:pt x="608" y="3131"/>
                    </a:cubicBezTo>
                    <a:close/>
                  </a:path>
                </a:pathLst>
              </a:custGeom>
              <a:solidFill>
                <a:schemeClr val="lt1"/>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0"/>
              <p:cNvSpPr/>
              <p:nvPr/>
            </p:nvSpPr>
            <p:spPr>
              <a:xfrm>
                <a:off x="12232250" y="2435725"/>
                <a:ext cx="174800" cy="303225"/>
              </a:xfrm>
              <a:custGeom>
                <a:rect b="b" l="l" r="r" t="t"/>
                <a:pathLst>
                  <a:path extrusionOk="0" h="12129" w="6992">
                    <a:moveTo>
                      <a:pt x="5958" y="5168"/>
                    </a:moveTo>
                    <a:cubicBezTo>
                      <a:pt x="4925" y="2098"/>
                      <a:pt x="2858" y="1"/>
                      <a:pt x="1338" y="518"/>
                    </a:cubicBezTo>
                    <a:lnTo>
                      <a:pt x="1" y="943"/>
                    </a:lnTo>
                    <a:cubicBezTo>
                      <a:pt x="214" y="882"/>
                      <a:pt x="457" y="852"/>
                      <a:pt x="730" y="913"/>
                    </a:cubicBezTo>
                    <a:cubicBezTo>
                      <a:pt x="2128" y="1126"/>
                      <a:pt x="3709" y="3041"/>
                      <a:pt x="4621" y="5624"/>
                    </a:cubicBezTo>
                    <a:cubicBezTo>
                      <a:pt x="5502" y="8269"/>
                      <a:pt x="5350" y="10761"/>
                      <a:pt x="4378" y="11764"/>
                    </a:cubicBezTo>
                    <a:cubicBezTo>
                      <a:pt x="4165" y="11946"/>
                      <a:pt x="3983" y="12068"/>
                      <a:pt x="3770" y="12129"/>
                    </a:cubicBezTo>
                    <a:lnTo>
                      <a:pt x="5077" y="11673"/>
                    </a:lnTo>
                    <a:cubicBezTo>
                      <a:pt x="6597" y="11187"/>
                      <a:pt x="6992" y="8269"/>
                      <a:pt x="5958" y="5168"/>
                    </a:cubicBezTo>
                    <a:close/>
                  </a:path>
                </a:pathLst>
              </a:custGeom>
              <a:solidFill>
                <a:srgbClr val="6C1CCC"/>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0"/>
              <p:cNvSpPr/>
              <p:nvPr/>
            </p:nvSpPr>
            <p:spPr>
              <a:xfrm>
                <a:off x="12226175" y="2457775"/>
                <a:ext cx="143650" cy="272075"/>
              </a:xfrm>
              <a:custGeom>
                <a:rect b="b" l="l" r="r" t="t"/>
                <a:pathLst>
                  <a:path extrusionOk="0" h="10883" w="5746">
                    <a:moveTo>
                      <a:pt x="973" y="0"/>
                    </a:moveTo>
                    <a:cubicBezTo>
                      <a:pt x="274" y="700"/>
                      <a:pt x="1" y="2007"/>
                      <a:pt x="153" y="3648"/>
                    </a:cubicBezTo>
                    <a:cubicBezTo>
                      <a:pt x="244" y="4438"/>
                      <a:pt x="426" y="5289"/>
                      <a:pt x="700" y="6110"/>
                    </a:cubicBezTo>
                    <a:cubicBezTo>
                      <a:pt x="1004" y="6991"/>
                      <a:pt x="1338" y="7751"/>
                      <a:pt x="1764" y="8420"/>
                    </a:cubicBezTo>
                    <a:cubicBezTo>
                      <a:pt x="2584" y="9788"/>
                      <a:pt x="3648" y="10700"/>
                      <a:pt x="4560" y="10882"/>
                    </a:cubicBezTo>
                    <a:cubicBezTo>
                      <a:pt x="5593" y="9849"/>
                      <a:pt x="5745" y="7326"/>
                      <a:pt x="4864" y="4712"/>
                    </a:cubicBezTo>
                    <a:cubicBezTo>
                      <a:pt x="4013" y="2098"/>
                      <a:pt x="2371" y="183"/>
                      <a:pt x="973" y="0"/>
                    </a:cubicBezTo>
                    <a:close/>
                  </a:path>
                </a:pathLst>
              </a:custGeom>
              <a:solidFill>
                <a:srgbClr val="FFFFFF"/>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0"/>
              <p:cNvSpPr/>
              <p:nvPr/>
            </p:nvSpPr>
            <p:spPr>
              <a:xfrm>
                <a:off x="12184375" y="2457025"/>
                <a:ext cx="185450" cy="293325"/>
              </a:xfrm>
              <a:custGeom>
                <a:rect b="b" l="l" r="r" t="t"/>
                <a:pathLst>
                  <a:path extrusionOk="0" h="11733" w="7418">
                    <a:moveTo>
                      <a:pt x="6536" y="4742"/>
                    </a:moveTo>
                    <a:cubicBezTo>
                      <a:pt x="5685" y="2128"/>
                      <a:pt x="4043" y="213"/>
                      <a:pt x="2645" y="30"/>
                    </a:cubicBezTo>
                    <a:cubicBezTo>
                      <a:pt x="2372" y="0"/>
                      <a:pt x="2129" y="0"/>
                      <a:pt x="1916" y="61"/>
                    </a:cubicBezTo>
                    <a:cubicBezTo>
                      <a:pt x="396" y="578"/>
                      <a:pt x="1" y="3496"/>
                      <a:pt x="1034" y="6565"/>
                    </a:cubicBezTo>
                    <a:cubicBezTo>
                      <a:pt x="2068" y="9635"/>
                      <a:pt x="4165" y="11733"/>
                      <a:pt x="5685" y="11246"/>
                    </a:cubicBezTo>
                    <a:cubicBezTo>
                      <a:pt x="5898" y="11155"/>
                      <a:pt x="6080" y="11064"/>
                      <a:pt x="6293" y="10851"/>
                    </a:cubicBezTo>
                    <a:cubicBezTo>
                      <a:pt x="7265" y="9879"/>
                      <a:pt x="7417" y="7356"/>
                      <a:pt x="6536" y="474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0"/>
              <p:cNvSpPr/>
              <p:nvPr/>
            </p:nvSpPr>
            <p:spPr>
              <a:xfrm>
                <a:off x="12222375" y="2507175"/>
                <a:ext cx="113250" cy="183150"/>
              </a:xfrm>
              <a:custGeom>
                <a:rect b="b" l="l" r="r" t="t"/>
                <a:pathLst>
                  <a:path extrusionOk="0" h="7326" w="4530">
                    <a:moveTo>
                      <a:pt x="3922" y="3131"/>
                    </a:moveTo>
                    <a:cubicBezTo>
                      <a:pt x="3314" y="1246"/>
                      <a:pt x="2068" y="0"/>
                      <a:pt x="1156" y="304"/>
                    </a:cubicBezTo>
                    <a:cubicBezTo>
                      <a:pt x="244" y="608"/>
                      <a:pt x="1" y="2371"/>
                      <a:pt x="609" y="4225"/>
                    </a:cubicBezTo>
                    <a:cubicBezTo>
                      <a:pt x="1216" y="6079"/>
                      <a:pt x="2493" y="7325"/>
                      <a:pt x="3375" y="7022"/>
                    </a:cubicBezTo>
                    <a:cubicBezTo>
                      <a:pt x="4317" y="6718"/>
                      <a:pt x="4530" y="4985"/>
                      <a:pt x="3922" y="3131"/>
                    </a:cubicBezTo>
                    <a:close/>
                  </a:path>
                </a:pathLst>
              </a:custGeom>
              <a:solidFill>
                <a:srgbClr val="2D1B6A"/>
              </a:solidFill>
              <a:ln cap="flat" cmpd="sng" w="2275">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0"/>
              <p:cNvSpPr/>
              <p:nvPr/>
            </p:nvSpPr>
            <p:spPr>
              <a:xfrm>
                <a:off x="12274050" y="2248050"/>
                <a:ext cx="952925" cy="421750"/>
              </a:xfrm>
              <a:custGeom>
                <a:rect b="b" l="l" r="r" t="t"/>
                <a:pathLst>
                  <a:path extrusionOk="0" h="16870" w="38117">
                    <a:moveTo>
                      <a:pt x="8420" y="16870"/>
                    </a:moveTo>
                    <a:cubicBezTo>
                      <a:pt x="3800" y="16870"/>
                      <a:pt x="1" y="13070"/>
                      <a:pt x="1" y="8420"/>
                    </a:cubicBezTo>
                    <a:cubicBezTo>
                      <a:pt x="1" y="3800"/>
                      <a:pt x="3800" y="0"/>
                      <a:pt x="8420" y="0"/>
                    </a:cubicBezTo>
                    <a:lnTo>
                      <a:pt x="29667" y="0"/>
                    </a:lnTo>
                    <a:cubicBezTo>
                      <a:pt x="34317" y="0"/>
                      <a:pt x="38117" y="3800"/>
                      <a:pt x="38117" y="8420"/>
                    </a:cubicBezTo>
                    <a:cubicBezTo>
                      <a:pt x="38117" y="13070"/>
                      <a:pt x="34317" y="16870"/>
                      <a:pt x="29667" y="168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0"/>
              <p:cNvSpPr/>
              <p:nvPr/>
            </p:nvSpPr>
            <p:spPr>
              <a:xfrm>
                <a:off x="12274050" y="2248050"/>
                <a:ext cx="952925" cy="210500"/>
              </a:xfrm>
              <a:custGeom>
                <a:rect b="b" l="l" r="r" t="t"/>
                <a:pathLst>
                  <a:path extrusionOk="0" fill="none" h="8420" w="38117">
                    <a:moveTo>
                      <a:pt x="1" y="8420"/>
                    </a:moveTo>
                    <a:cubicBezTo>
                      <a:pt x="1" y="3800"/>
                      <a:pt x="3800" y="0"/>
                      <a:pt x="8420" y="0"/>
                    </a:cubicBezTo>
                    <a:lnTo>
                      <a:pt x="29667" y="0"/>
                    </a:lnTo>
                    <a:cubicBezTo>
                      <a:pt x="34317" y="0"/>
                      <a:pt x="38117" y="3800"/>
                      <a:pt x="38117" y="8420"/>
                    </a:cubicBezTo>
                  </a:path>
                </a:pathLst>
              </a:custGeom>
              <a:noFill/>
              <a:ln cap="flat" cmpd="sng" w="9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0"/>
              <p:cNvSpPr/>
              <p:nvPr/>
            </p:nvSpPr>
            <p:spPr>
              <a:xfrm>
                <a:off x="12305975" y="2281475"/>
                <a:ext cx="886800" cy="354900"/>
              </a:xfrm>
              <a:custGeom>
                <a:rect b="b" l="l" r="r" t="t"/>
                <a:pathLst>
                  <a:path extrusionOk="0" h="14196" w="35472">
                    <a:moveTo>
                      <a:pt x="28359" y="14195"/>
                    </a:moveTo>
                    <a:lnTo>
                      <a:pt x="7113" y="14195"/>
                    </a:lnTo>
                    <a:cubicBezTo>
                      <a:pt x="3192" y="14195"/>
                      <a:pt x="0" y="11004"/>
                      <a:pt x="0" y="7083"/>
                    </a:cubicBezTo>
                    <a:lnTo>
                      <a:pt x="0" y="7083"/>
                    </a:lnTo>
                    <a:cubicBezTo>
                      <a:pt x="0" y="3192"/>
                      <a:pt x="3192" y="1"/>
                      <a:pt x="7113" y="1"/>
                    </a:cubicBezTo>
                    <a:lnTo>
                      <a:pt x="28359" y="1"/>
                    </a:lnTo>
                    <a:cubicBezTo>
                      <a:pt x="32280" y="1"/>
                      <a:pt x="35472" y="3192"/>
                      <a:pt x="35472" y="7083"/>
                    </a:cubicBezTo>
                    <a:lnTo>
                      <a:pt x="35472" y="7083"/>
                    </a:lnTo>
                    <a:cubicBezTo>
                      <a:pt x="35472" y="11004"/>
                      <a:pt x="32280" y="14195"/>
                      <a:pt x="28359" y="14195"/>
                    </a:cubicBezTo>
                    <a:close/>
                  </a:path>
                </a:pathLst>
              </a:custGeom>
              <a:solidFill>
                <a:schemeClr val="dk2"/>
              </a:solidFill>
              <a:ln cap="flat" cmpd="sng" w="3050">
                <a:solidFill>
                  <a:srgbClr val="1F1E2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0"/>
              <p:cNvSpPr/>
              <p:nvPr/>
            </p:nvSpPr>
            <p:spPr>
              <a:xfrm>
                <a:off x="12328775" y="2287550"/>
                <a:ext cx="864000" cy="348825"/>
              </a:xfrm>
              <a:custGeom>
                <a:rect b="b" l="l" r="r" t="t"/>
                <a:pathLst>
                  <a:path extrusionOk="0" h="13953" w="34560">
                    <a:moveTo>
                      <a:pt x="29332" y="1"/>
                    </a:moveTo>
                    <a:cubicBezTo>
                      <a:pt x="29909" y="1034"/>
                      <a:pt x="30213" y="2220"/>
                      <a:pt x="30213" y="3466"/>
                    </a:cubicBezTo>
                    <a:cubicBezTo>
                      <a:pt x="30213" y="5442"/>
                      <a:pt x="29423" y="7205"/>
                      <a:pt x="28116" y="8481"/>
                    </a:cubicBezTo>
                    <a:cubicBezTo>
                      <a:pt x="26839" y="9788"/>
                      <a:pt x="25076" y="10578"/>
                      <a:pt x="23101" y="10578"/>
                    </a:cubicBezTo>
                    <a:lnTo>
                      <a:pt x="1885" y="10578"/>
                    </a:lnTo>
                    <a:cubicBezTo>
                      <a:pt x="1216" y="10578"/>
                      <a:pt x="608" y="10457"/>
                      <a:pt x="0" y="10305"/>
                    </a:cubicBezTo>
                    <a:lnTo>
                      <a:pt x="0" y="10305"/>
                    </a:lnTo>
                    <a:cubicBezTo>
                      <a:pt x="1216" y="12463"/>
                      <a:pt x="3526" y="13952"/>
                      <a:pt x="6201" y="13952"/>
                    </a:cubicBezTo>
                    <a:lnTo>
                      <a:pt x="27447" y="13952"/>
                    </a:lnTo>
                    <a:cubicBezTo>
                      <a:pt x="29423" y="13952"/>
                      <a:pt x="31156" y="13162"/>
                      <a:pt x="32463" y="11855"/>
                    </a:cubicBezTo>
                    <a:cubicBezTo>
                      <a:pt x="33739" y="10578"/>
                      <a:pt x="34560" y="8816"/>
                      <a:pt x="34560" y="6840"/>
                    </a:cubicBezTo>
                    <a:cubicBezTo>
                      <a:pt x="34560" y="3588"/>
                      <a:pt x="32341" y="852"/>
                      <a:pt x="293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0"/>
              <p:cNvSpPr/>
              <p:nvPr/>
            </p:nvSpPr>
            <p:spPr>
              <a:xfrm>
                <a:off x="12002000" y="4007950"/>
                <a:ext cx="1587450" cy="84375"/>
              </a:xfrm>
              <a:custGeom>
                <a:rect b="b" l="l" r="r" t="t"/>
                <a:pathLst>
                  <a:path extrusionOk="0" h="3375" w="63498">
                    <a:moveTo>
                      <a:pt x="244" y="0"/>
                    </a:moveTo>
                    <a:cubicBezTo>
                      <a:pt x="153" y="1155"/>
                      <a:pt x="92" y="2280"/>
                      <a:pt x="1" y="3374"/>
                    </a:cubicBezTo>
                    <a:lnTo>
                      <a:pt x="63498" y="3374"/>
                    </a:lnTo>
                    <a:cubicBezTo>
                      <a:pt x="63437" y="2250"/>
                      <a:pt x="63346" y="1095"/>
                      <a:pt x="632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0"/>
              <p:cNvSpPr/>
              <p:nvPr/>
            </p:nvSpPr>
            <p:spPr>
              <a:xfrm>
                <a:off x="11992125" y="4197925"/>
                <a:ext cx="1611000" cy="84375"/>
              </a:xfrm>
              <a:custGeom>
                <a:rect b="b" l="l" r="r" t="t"/>
                <a:pathLst>
                  <a:path extrusionOk="0" h="3375" w="64440">
                    <a:moveTo>
                      <a:pt x="183" y="0"/>
                    </a:moveTo>
                    <a:cubicBezTo>
                      <a:pt x="92" y="1155"/>
                      <a:pt x="31" y="2280"/>
                      <a:pt x="1" y="3374"/>
                    </a:cubicBezTo>
                    <a:lnTo>
                      <a:pt x="64440" y="3374"/>
                    </a:lnTo>
                    <a:cubicBezTo>
                      <a:pt x="64348" y="2250"/>
                      <a:pt x="64288" y="1095"/>
                      <a:pt x="64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0"/>
              <p:cNvSpPr/>
              <p:nvPr/>
            </p:nvSpPr>
            <p:spPr>
              <a:xfrm>
                <a:off x="11983000" y="4387125"/>
                <a:ext cx="1629250" cy="84375"/>
              </a:xfrm>
              <a:custGeom>
                <a:rect b="b" l="l" r="r" t="t"/>
                <a:pathLst>
                  <a:path extrusionOk="0" h="3375" w="65170">
                    <a:moveTo>
                      <a:pt x="153" y="1"/>
                    </a:moveTo>
                    <a:cubicBezTo>
                      <a:pt x="92" y="1125"/>
                      <a:pt x="31" y="2280"/>
                      <a:pt x="1" y="3375"/>
                    </a:cubicBezTo>
                    <a:lnTo>
                      <a:pt x="65169" y="3375"/>
                    </a:lnTo>
                    <a:cubicBezTo>
                      <a:pt x="65109" y="2250"/>
                      <a:pt x="65048" y="1125"/>
                      <a:pt x="650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0"/>
              <p:cNvSpPr/>
              <p:nvPr/>
            </p:nvSpPr>
            <p:spPr>
              <a:xfrm>
                <a:off x="11976925" y="4577100"/>
                <a:ext cx="1641400" cy="84375"/>
              </a:xfrm>
              <a:custGeom>
                <a:rect b="b" l="l" r="r" t="t"/>
                <a:pathLst>
                  <a:path extrusionOk="0" h="3375" w="65656">
                    <a:moveTo>
                      <a:pt x="62" y="1"/>
                    </a:moveTo>
                    <a:cubicBezTo>
                      <a:pt x="31" y="1125"/>
                      <a:pt x="31" y="2280"/>
                      <a:pt x="1" y="3375"/>
                    </a:cubicBezTo>
                    <a:lnTo>
                      <a:pt x="65656" y="3375"/>
                    </a:lnTo>
                    <a:cubicBezTo>
                      <a:pt x="65656" y="2250"/>
                      <a:pt x="65595" y="1095"/>
                      <a:pt x="655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0"/>
              <p:cNvSpPr/>
              <p:nvPr/>
            </p:nvSpPr>
            <p:spPr>
              <a:xfrm>
                <a:off x="11973900" y="4766325"/>
                <a:ext cx="1646700" cy="84375"/>
              </a:xfrm>
              <a:custGeom>
                <a:rect b="b" l="l" r="r" t="t"/>
                <a:pathLst>
                  <a:path extrusionOk="0" h="3375" w="65868">
                    <a:moveTo>
                      <a:pt x="31" y="0"/>
                    </a:moveTo>
                    <a:cubicBezTo>
                      <a:pt x="31" y="1155"/>
                      <a:pt x="0" y="2280"/>
                      <a:pt x="0" y="3374"/>
                    </a:cubicBezTo>
                    <a:lnTo>
                      <a:pt x="65868" y="3374"/>
                    </a:lnTo>
                    <a:cubicBezTo>
                      <a:pt x="65868" y="2280"/>
                      <a:pt x="65868" y="1125"/>
                      <a:pt x="658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0"/>
              <p:cNvSpPr/>
              <p:nvPr/>
            </p:nvSpPr>
            <p:spPr>
              <a:xfrm>
                <a:off x="11973125" y="4956300"/>
                <a:ext cx="1647475" cy="84350"/>
              </a:xfrm>
              <a:custGeom>
                <a:rect b="b" l="l" r="r" t="t"/>
                <a:pathLst>
                  <a:path extrusionOk="0" h="3374" w="65899">
                    <a:moveTo>
                      <a:pt x="1" y="0"/>
                    </a:moveTo>
                    <a:lnTo>
                      <a:pt x="1" y="3374"/>
                    </a:lnTo>
                    <a:lnTo>
                      <a:pt x="65868" y="3374"/>
                    </a:lnTo>
                    <a:cubicBezTo>
                      <a:pt x="65899" y="2219"/>
                      <a:pt x="65899" y="1094"/>
                      <a:pt x="658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0"/>
              <p:cNvSpPr/>
              <p:nvPr/>
            </p:nvSpPr>
            <p:spPr>
              <a:xfrm>
                <a:off x="11973900" y="5146250"/>
                <a:ext cx="1644425" cy="84375"/>
              </a:xfrm>
              <a:custGeom>
                <a:rect b="b" l="l" r="r" t="t"/>
                <a:pathLst>
                  <a:path extrusionOk="0" h="3375" w="65777">
                    <a:moveTo>
                      <a:pt x="0" y="1"/>
                    </a:moveTo>
                    <a:cubicBezTo>
                      <a:pt x="0" y="1217"/>
                      <a:pt x="31" y="2311"/>
                      <a:pt x="31" y="3375"/>
                    </a:cubicBezTo>
                    <a:lnTo>
                      <a:pt x="65655" y="3375"/>
                    </a:lnTo>
                    <a:cubicBezTo>
                      <a:pt x="65685" y="2220"/>
                      <a:pt x="65716" y="1095"/>
                      <a:pt x="657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0"/>
              <p:cNvSpPr/>
              <p:nvPr/>
            </p:nvSpPr>
            <p:spPr>
              <a:xfrm>
                <a:off x="10881925" y="1238900"/>
                <a:ext cx="3526700" cy="2480325"/>
              </a:xfrm>
              <a:custGeom>
                <a:rect b="b" l="l" r="r" t="t"/>
                <a:pathLst>
                  <a:path extrusionOk="0" h="99213" w="141068">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gradFill>
                <a:gsLst>
                  <a:gs pos="0">
                    <a:srgbClr val="84BDE7">
                      <a:alpha val="63921"/>
                    </a:srgbClr>
                  </a:gs>
                  <a:gs pos="100000">
                    <a:srgbClr val="84BDE7">
                      <a:alpha val="10196"/>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0"/>
              <p:cNvSpPr/>
              <p:nvPr/>
            </p:nvSpPr>
            <p:spPr>
              <a:xfrm>
                <a:off x="10881925" y="1238900"/>
                <a:ext cx="3526700" cy="2480325"/>
              </a:xfrm>
              <a:custGeom>
                <a:rect b="b" l="l" r="r" t="t"/>
                <a:pathLst>
                  <a:path extrusionOk="0" fill="none" h="99213" w="141068">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noFill/>
              <a:ln cap="flat" cmpd="sng" w="220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0"/>
              <p:cNvSpPr/>
              <p:nvPr/>
            </p:nvSpPr>
            <p:spPr>
              <a:xfrm>
                <a:off x="10381150" y="1526150"/>
                <a:ext cx="632275" cy="1265250"/>
              </a:xfrm>
              <a:custGeom>
                <a:rect b="b" l="l" r="r" t="t"/>
                <a:pathLst>
                  <a:path extrusionOk="0" fill="none" h="50610" w="25291">
                    <a:moveTo>
                      <a:pt x="25290" y="50609"/>
                    </a:moveTo>
                    <a:cubicBezTo>
                      <a:pt x="11308" y="50609"/>
                      <a:pt x="1" y="39272"/>
                      <a:pt x="1" y="25290"/>
                    </a:cubicBezTo>
                    <a:cubicBezTo>
                      <a:pt x="1" y="11308"/>
                      <a:pt x="11308" y="0"/>
                      <a:pt x="25290" y="0"/>
                    </a:cubicBezTo>
                  </a:path>
                </a:pathLst>
              </a:custGeom>
              <a:noFill/>
              <a:ln cap="flat" cmpd="sng" w="28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0"/>
              <p:cNvSpPr/>
              <p:nvPr/>
            </p:nvSpPr>
            <p:spPr>
              <a:xfrm>
                <a:off x="11013400" y="1637850"/>
                <a:ext cx="520550" cy="1041075"/>
              </a:xfrm>
              <a:custGeom>
                <a:rect b="b" l="l" r="r" t="t"/>
                <a:pathLst>
                  <a:path extrusionOk="0" fill="none" h="41643" w="20822">
                    <a:moveTo>
                      <a:pt x="0" y="1"/>
                    </a:moveTo>
                    <a:cubicBezTo>
                      <a:pt x="11520" y="1"/>
                      <a:pt x="20821" y="9362"/>
                      <a:pt x="20821" y="20822"/>
                    </a:cubicBezTo>
                    <a:cubicBezTo>
                      <a:pt x="20821" y="32341"/>
                      <a:pt x="11490" y="41643"/>
                      <a:pt x="0" y="41643"/>
                    </a:cubicBezTo>
                  </a:path>
                </a:pathLst>
              </a:custGeom>
              <a:noFill/>
              <a:ln cap="flat" cmpd="sng" w="28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0"/>
              <p:cNvSpPr/>
              <p:nvPr/>
            </p:nvSpPr>
            <p:spPr>
              <a:xfrm>
                <a:off x="10603800" y="1749550"/>
                <a:ext cx="409625" cy="818425"/>
              </a:xfrm>
              <a:custGeom>
                <a:rect b="b" l="l" r="r" t="t"/>
                <a:pathLst>
                  <a:path extrusionOk="0" fill="none" h="32737" w="16385">
                    <a:moveTo>
                      <a:pt x="16384" y="32737"/>
                    </a:moveTo>
                    <a:cubicBezTo>
                      <a:pt x="7357" y="32737"/>
                      <a:pt x="1" y="25411"/>
                      <a:pt x="1" y="16354"/>
                    </a:cubicBezTo>
                    <a:cubicBezTo>
                      <a:pt x="1" y="7326"/>
                      <a:pt x="7357" y="1"/>
                      <a:pt x="16384" y="1"/>
                    </a:cubicBezTo>
                  </a:path>
                </a:pathLst>
              </a:custGeom>
              <a:noFill/>
              <a:ln cap="flat" cmpd="sng" w="28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0"/>
              <p:cNvSpPr/>
              <p:nvPr/>
            </p:nvSpPr>
            <p:spPr>
              <a:xfrm>
                <a:off x="11013400" y="1861250"/>
                <a:ext cx="297125" cy="595025"/>
              </a:xfrm>
              <a:custGeom>
                <a:rect b="b" l="l" r="r" t="t"/>
                <a:pathLst>
                  <a:path extrusionOk="0" fill="none" h="23801" w="11885">
                    <a:moveTo>
                      <a:pt x="0" y="1"/>
                    </a:moveTo>
                    <a:cubicBezTo>
                      <a:pt x="6566" y="1"/>
                      <a:pt x="11885" y="5320"/>
                      <a:pt x="11885" y="11886"/>
                    </a:cubicBezTo>
                    <a:cubicBezTo>
                      <a:pt x="11885" y="18481"/>
                      <a:pt x="6566" y="23801"/>
                      <a:pt x="0" y="23801"/>
                    </a:cubicBezTo>
                  </a:path>
                </a:pathLst>
              </a:custGeom>
              <a:noFill/>
              <a:ln cap="flat" cmpd="sng" w="2887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0"/>
              <p:cNvSpPr/>
              <p:nvPr/>
            </p:nvSpPr>
            <p:spPr>
              <a:xfrm>
                <a:off x="10808975" y="1953975"/>
                <a:ext cx="409600" cy="410350"/>
              </a:xfrm>
              <a:custGeom>
                <a:rect b="b" l="l" r="r" t="t"/>
                <a:pathLst>
                  <a:path extrusionOk="0" fill="none" h="16414" w="16384">
                    <a:moveTo>
                      <a:pt x="9910" y="973"/>
                    </a:moveTo>
                    <a:cubicBezTo>
                      <a:pt x="13891" y="1915"/>
                      <a:pt x="16384" y="5927"/>
                      <a:pt x="15442" y="9909"/>
                    </a:cubicBezTo>
                    <a:cubicBezTo>
                      <a:pt x="14499" y="13921"/>
                      <a:pt x="10487" y="16414"/>
                      <a:pt x="6475" y="15441"/>
                    </a:cubicBezTo>
                    <a:cubicBezTo>
                      <a:pt x="2463" y="14499"/>
                      <a:pt x="1" y="10487"/>
                      <a:pt x="943" y="6505"/>
                    </a:cubicBezTo>
                    <a:cubicBezTo>
                      <a:pt x="1885" y="2493"/>
                      <a:pt x="5897" y="0"/>
                      <a:pt x="9910" y="973"/>
                    </a:cubicBezTo>
                    <a:close/>
                  </a:path>
                </a:pathLst>
              </a:custGeom>
              <a:noFill/>
              <a:ln cap="flat" cmpd="sng" w="281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0"/>
              <p:cNvSpPr/>
              <p:nvPr/>
            </p:nvSpPr>
            <p:spPr>
              <a:xfrm>
                <a:off x="10907000" y="2062325"/>
                <a:ext cx="213550" cy="193650"/>
              </a:xfrm>
              <a:custGeom>
                <a:rect b="b" l="l" r="r" t="t"/>
                <a:pathLst>
                  <a:path extrusionOk="0" h="7746" w="8542">
                    <a:moveTo>
                      <a:pt x="4272" y="1"/>
                    </a:moveTo>
                    <a:cubicBezTo>
                      <a:pt x="2510" y="1"/>
                      <a:pt x="930" y="1195"/>
                      <a:pt x="487" y="2991"/>
                    </a:cubicBezTo>
                    <a:cubicBezTo>
                      <a:pt x="1" y="5058"/>
                      <a:pt x="1308" y="7156"/>
                      <a:pt x="3375" y="7642"/>
                    </a:cubicBezTo>
                    <a:cubicBezTo>
                      <a:pt x="3675" y="7712"/>
                      <a:pt x="3976" y="7745"/>
                      <a:pt x="4271" y="7745"/>
                    </a:cubicBezTo>
                    <a:cubicBezTo>
                      <a:pt x="6033" y="7745"/>
                      <a:pt x="7613" y="6551"/>
                      <a:pt x="8056" y="4754"/>
                    </a:cubicBezTo>
                    <a:cubicBezTo>
                      <a:pt x="8542" y="2688"/>
                      <a:pt x="7235" y="590"/>
                      <a:pt x="5168" y="104"/>
                    </a:cubicBezTo>
                    <a:cubicBezTo>
                      <a:pt x="4867" y="34"/>
                      <a:pt x="4567" y="1"/>
                      <a:pt x="4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0"/>
              <p:cNvSpPr/>
              <p:nvPr/>
            </p:nvSpPr>
            <p:spPr>
              <a:xfrm>
                <a:off x="10524775" y="1662175"/>
                <a:ext cx="991700" cy="991675"/>
              </a:xfrm>
              <a:custGeom>
                <a:rect b="b" l="l" r="r" t="t"/>
                <a:pathLst>
                  <a:path extrusionOk="0" h="39667" w="39668">
                    <a:moveTo>
                      <a:pt x="39667" y="19818"/>
                    </a:moveTo>
                    <a:cubicBezTo>
                      <a:pt x="39667" y="30761"/>
                      <a:pt x="30791" y="39666"/>
                      <a:pt x="19849" y="39666"/>
                    </a:cubicBezTo>
                    <a:cubicBezTo>
                      <a:pt x="8907" y="39666"/>
                      <a:pt x="1" y="30761"/>
                      <a:pt x="1" y="19818"/>
                    </a:cubicBezTo>
                    <a:cubicBezTo>
                      <a:pt x="1" y="8876"/>
                      <a:pt x="8907" y="0"/>
                      <a:pt x="19849" y="0"/>
                    </a:cubicBezTo>
                    <a:cubicBezTo>
                      <a:pt x="30791" y="0"/>
                      <a:pt x="39667" y="8876"/>
                      <a:pt x="39667" y="19818"/>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0"/>
              <p:cNvSpPr/>
              <p:nvPr/>
            </p:nvSpPr>
            <p:spPr>
              <a:xfrm>
                <a:off x="10729950" y="1867350"/>
                <a:ext cx="581350" cy="581325"/>
              </a:xfrm>
              <a:custGeom>
                <a:rect b="b" l="l" r="r" t="t"/>
                <a:pathLst>
                  <a:path extrusionOk="0" h="23253" w="23254">
                    <a:moveTo>
                      <a:pt x="23253" y="11611"/>
                    </a:moveTo>
                    <a:cubicBezTo>
                      <a:pt x="23253" y="18025"/>
                      <a:pt x="18056" y="23253"/>
                      <a:pt x="11642" y="23253"/>
                    </a:cubicBezTo>
                    <a:cubicBezTo>
                      <a:pt x="5229" y="23253"/>
                      <a:pt x="0" y="18025"/>
                      <a:pt x="0" y="11611"/>
                    </a:cubicBezTo>
                    <a:cubicBezTo>
                      <a:pt x="0" y="5198"/>
                      <a:pt x="5229" y="0"/>
                      <a:pt x="11642" y="0"/>
                    </a:cubicBezTo>
                    <a:cubicBezTo>
                      <a:pt x="18056" y="0"/>
                      <a:pt x="23253" y="5198"/>
                      <a:pt x="23253" y="1161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0"/>
              <p:cNvSpPr/>
              <p:nvPr/>
            </p:nvSpPr>
            <p:spPr>
              <a:xfrm>
                <a:off x="13163875" y="1450150"/>
                <a:ext cx="1215100" cy="829075"/>
              </a:xfrm>
              <a:custGeom>
                <a:rect b="b" l="l" r="r" t="t"/>
                <a:pathLst>
                  <a:path extrusionOk="0" h="33163" w="48604">
                    <a:moveTo>
                      <a:pt x="3679" y="1"/>
                    </a:moveTo>
                    <a:cubicBezTo>
                      <a:pt x="1673" y="1"/>
                      <a:pt x="1" y="1642"/>
                      <a:pt x="1" y="3679"/>
                    </a:cubicBezTo>
                    <a:lnTo>
                      <a:pt x="1" y="29485"/>
                    </a:lnTo>
                    <a:cubicBezTo>
                      <a:pt x="1" y="31491"/>
                      <a:pt x="1642" y="33162"/>
                      <a:pt x="3679" y="33162"/>
                    </a:cubicBezTo>
                    <a:lnTo>
                      <a:pt x="44926" y="33162"/>
                    </a:lnTo>
                    <a:cubicBezTo>
                      <a:pt x="46932" y="33162"/>
                      <a:pt x="48604" y="31521"/>
                      <a:pt x="48604" y="29485"/>
                    </a:cubicBezTo>
                    <a:lnTo>
                      <a:pt x="48604" y="3679"/>
                    </a:lnTo>
                    <a:cubicBezTo>
                      <a:pt x="48604" y="1673"/>
                      <a:pt x="46962" y="1"/>
                      <a:pt x="44926" y="1"/>
                    </a:cubicBezTo>
                    <a:close/>
                  </a:path>
                </a:pathLst>
              </a:custGeom>
              <a:solidFill>
                <a:srgbClr val="92F7FF">
                  <a:alpha val="40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0"/>
              <p:cNvSpPr/>
              <p:nvPr/>
            </p:nvSpPr>
            <p:spPr>
              <a:xfrm>
                <a:off x="13163875" y="1450150"/>
                <a:ext cx="1215100" cy="829075"/>
              </a:xfrm>
              <a:custGeom>
                <a:rect b="b" l="l" r="r" t="t"/>
                <a:pathLst>
                  <a:path extrusionOk="0" fill="none" h="33163" w="48604">
                    <a:moveTo>
                      <a:pt x="44926" y="33162"/>
                    </a:moveTo>
                    <a:lnTo>
                      <a:pt x="3679" y="33162"/>
                    </a:lnTo>
                    <a:cubicBezTo>
                      <a:pt x="1642" y="33162"/>
                      <a:pt x="1" y="31491"/>
                      <a:pt x="1" y="29485"/>
                    </a:cubicBezTo>
                    <a:lnTo>
                      <a:pt x="1" y="3679"/>
                    </a:lnTo>
                    <a:cubicBezTo>
                      <a:pt x="1" y="1642"/>
                      <a:pt x="1673" y="1"/>
                      <a:pt x="3679" y="1"/>
                    </a:cubicBezTo>
                    <a:lnTo>
                      <a:pt x="44926" y="1"/>
                    </a:lnTo>
                    <a:cubicBezTo>
                      <a:pt x="46962" y="1"/>
                      <a:pt x="48604" y="1673"/>
                      <a:pt x="48604" y="3679"/>
                    </a:cubicBezTo>
                    <a:lnTo>
                      <a:pt x="48604" y="29485"/>
                    </a:lnTo>
                    <a:cubicBezTo>
                      <a:pt x="48604" y="31521"/>
                      <a:pt x="46932" y="33162"/>
                      <a:pt x="44926" y="33162"/>
                    </a:cubicBezTo>
                    <a:close/>
                  </a:path>
                </a:pathLst>
              </a:custGeom>
              <a:noFill/>
              <a:ln cap="flat" cmpd="sng" w="9875">
                <a:solidFill>
                  <a:srgbClr val="C9D9FA"/>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0"/>
              <p:cNvSpPr/>
              <p:nvPr/>
            </p:nvSpPr>
            <p:spPr>
              <a:xfrm>
                <a:off x="14128950" y="1584650"/>
                <a:ext cx="95000" cy="95025"/>
              </a:xfrm>
              <a:custGeom>
                <a:rect b="b" l="l" r="r" t="t"/>
                <a:pathLst>
                  <a:path extrusionOk="0" h="3801" w="3800">
                    <a:moveTo>
                      <a:pt x="1915" y="1"/>
                    </a:moveTo>
                    <a:cubicBezTo>
                      <a:pt x="852" y="1"/>
                      <a:pt x="0" y="882"/>
                      <a:pt x="0" y="1916"/>
                    </a:cubicBezTo>
                    <a:cubicBezTo>
                      <a:pt x="0" y="2980"/>
                      <a:pt x="852" y="3800"/>
                      <a:pt x="1915" y="3800"/>
                    </a:cubicBezTo>
                    <a:cubicBezTo>
                      <a:pt x="2979" y="3800"/>
                      <a:pt x="3800" y="2949"/>
                      <a:pt x="3800" y="1916"/>
                    </a:cubicBezTo>
                    <a:cubicBezTo>
                      <a:pt x="3800" y="882"/>
                      <a:pt x="2979" y="1"/>
                      <a:pt x="1915"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0"/>
              <p:cNvSpPr/>
              <p:nvPr/>
            </p:nvSpPr>
            <p:spPr>
              <a:xfrm>
                <a:off x="13377425" y="2058075"/>
                <a:ext cx="53200" cy="53225"/>
              </a:xfrm>
              <a:custGeom>
                <a:rect b="b" l="l" r="r" t="t"/>
                <a:pathLst>
                  <a:path extrusionOk="0" h="2129" w="2128">
                    <a:moveTo>
                      <a:pt x="1064" y="0"/>
                    </a:moveTo>
                    <a:cubicBezTo>
                      <a:pt x="517" y="0"/>
                      <a:pt x="0" y="456"/>
                      <a:pt x="0" y="1064"/>
                    </a:cubicBezTo>
                    <a:cubicBezTo>
                      <a:pt x="0" y="1642"/>
                      <a:pt x="456" y="2128"/>
                      <a:pt x="1064" y="2128"/>
                    </a:cubicBezTo>
                    <a:cubicBezTo>
                      <a:pt x="1641" y="2128"/>
                      <a:pt x="2128" y="1672"/>
                      <a:pt x="2128" y="1064"/>
                    </a:cubicBezTo>
                    <a:cubicBezTo>
                      <a:pt x="2128" y="487"/>
                      <a:pt x="1641" y="0"/>
                      <a:pt x="1064" y="0"/>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0"/>
              <p:cNvSpPr/>
              <p:nvPr/>
            </p:nvSpPr>
            <p:spPr>
              <a:xfrm>
                <a:off x="14119825" y="2095300"/>
                <a:ext cx="41825" cy="41075"/>
              </a:xfrm>
              <a:custGeom>
                <a:rect b="b" l="l" r="r" t="t"/>
                <a:pathLst>
                  <a:path extrusionOk="0" h="1643" w="1673">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0"/>
              <p:cNvSpPr/>
              <p:nvPr/>
            </p:nvSpPr>
            <p:spPr>
              <a:xfrm>
                <a:off x="13502800" y="1639375"/>
                <a:ext cx="95000" cy="95000"/>
              </a:xfrm>
              <a:custGeom>
                <a:rect b="b" l="l" r="r" t="t"/>
                <a:pathLst>
                  <a:path extrusionOk="0" h="3800" w="3800">
                    <a:moveTo>
                      <a:pt x="1915" y="0"/>
                    </a:moveTo>
                    <a:cubicBezTo>
                      <a:pt x="851" y="0"/>
                      <a:pt x="0" y="821"/>
                      <a:pt x="0" y="1885"/>
                    </a:cubicBezTo>
                    <a:cubicBezTo>
                      <a:pt x="0" y="2949"/>
                      <a:pt x="851" y="3800"/>
                      <a:pt x="1915" y="3800"/>
                    </a:cubicBezTo>
                    <a:cubicBezTo>
                      <a:pt x="2949" y="3800"/>
                      <a:pt x="3800" y="2949"/>
                      <a:pt x="3800" y="1885"/>
                    </a:cubicBezTo>
                    <a:cubicBezTo>
                      <a:pt x="3800" y="821"/>
                      <a:pt x="2949" y="0"/>
                      <a:pt x="1915" y="0"/>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0"/>
              <p:cNvSpPr/>
              <p:nvPr/>
            </p:nvSpPr>
            <p:spPr>
              <a:xfrm>
                <a:off x="14080325" y="1283750"/>
                <a:ext cx="496975" cy="340450"/>
              </a:xfrm>
              <a:custGeom>
                <a:rect b="b" l="l" r="r" t="t"/>
                <a:pathLst>
                  <a:path extrusionOk="0" h="13618" w="19879">
                    <a:moveTo>
                      <a:pt x="1520" y="0"/>
                    </a:moveTo>
                    <a:cubicBezTo>
                      <a:pt x="699" y="0"/>
                      <a:pt x="0" y="699"/>
                      <a:pt x="0" y="1520"/>
                    </a:cubicBezTo>
                    <a:lnTo>
                      <a:pt x="0" y="12098"/>
                    </a:lnTo>
                    <a:cubicBezTo>
                      <a:pt x="0" y="12918"/>
                      <a:pt x="699" y="13617"/>
                      <a:pt x="1520" y="13617"/>
                    </a:cubicBezTo>
                    <a:lnTo>
                      <a:pt x="18359" y="13617"/>
                    </a:lnTo>
                    <a:cubicBezTo>
                      <a:pt x="19210" y="13617"/>
                      <a:pt x="19879" y="12918"/>
                      <a:pt x="19879" y="12098"/>
                    </a:cubicBezTo>
                    <a:lnTo>
                      <a:pt x="19879" y="1520"/>
                    </a:lnTo>
                    <a:cubicBezTo>
                      <a:pt x="19879" y="699"/>
                      <a:pt x="19210" y="0"/>
                      <a:pt x="18359" y="0"/>
                    </a:cubicBezTo>
                    <a:close/>
                  </a:path>
                </a:pathLst>
              </a:custGeom>
              <a:solidFill>
                <a:srgbClr val="92F7FF">
                  <a:alpha val="40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0"/>
              <p:cNvSpPr/>
              <p:nvPr/>
            </p:nvSpPr>
            <p:spPr>
              <a:xfrm>
                <a:off x="14080325" y="1283750"/>
                <a:ext cx="496975" cy="340450"/>
              </a:xfrm>
              <a:custGeom>
                <a:rect b="b" l="l" r="r" t="t"/>
                <a:pathLst>
                  <a:path extrusionOk="0" fill="none" h="13618" w="19879">
                    <a:moveTo>
                      <a:pt x="18359" y="13617"/>
                    </a:moveTo>
                    <a:lnTo>
                      <a:pt x="1520" y="13617"/>
                    </a:lnTo>
                    <a:cubicBezTo>
                      <a:pt x="699" y="13617"/>
                      <a:pt x="0" y="12918"/>
                      <a:pt x="0" y="12098"/>
                    </a:cubicBezTo>
                    <a:lnTo>
                      <a:pt x="0" y="1520"/>
                    </a:lnTo>
                    <a:cubicBezTo>
                      <a:pt x="0" y="699"/>
                      <a:pt x="699" y="0"/>
                      <a:pt x="1520" y="0"/>
                    </a:cubicBezTo>
                    <a:lnTo>
                      <a:pt x="18359" y="0"/>
                    </a:lnTo>
                    <a:cubicBezTo>
                      <a:pt x="19210" y="0"/>
                      <a:pt x="19879" y="699"/>
                      <a:pt x="19879" y="1520"/>
                    </a:cubicBezTo>
                    <a:lnTo>
                      <a:pt x="19879" y="12098"/>
                    </a:lnTo>
                    <a:cubicBezTo>
                      <a:pt x="19879" y="12918"/>
                      <a:pt x="19210" y="13617"/>
                      <a:pt x="18359" y="13617"/>
                    </a:cubicBezTo>
                    <a:close/>
                  </a:path>
                </a:pathLst>
              </a:custGeom>
              <a:solidFill>
                <a:srgbClr val="92F7FF">
                  <a:alpha val="40650"/>
                </a:srgbClr>
              </a:solidFill>
              <a:ln cap="flat" cmpd="sng" w="3800">
                <a:solidFill>
                  <a:srgbClr val="C9D9FA"/>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0"/>
              <p:cNvSpPr/>
              <p:nvPr/>
            </p:nvSpPr>
            <p:spPr>
              <a:xfrm>
                <a:off x="14475450" y="1339975"/>
                <a:ext cx="38025" cy="38025"/>
              </a:xfrm>
              <a:custGeom>
                <a:rect b="b" l="l" r="r" t="t"/>
                <a:pathLst>
                  <a:path extrusionOk="0" h="1521" w="1521">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0"/>
              <p:cNvSpPr/>
              <p:nvPr/>
            </p:nvSpPr>
            <p:spPr>
              <a:xfrm>
                <a:off x="14166950" y="1533000"/>
                <a:ext cx="22825" cy="22800"/>
              </a:xfrm>
              <a:custGeom>
                <a:rect b="b" l="l" r="r" t="t"/>
                <a:pathLst>
                  <a:path extrusionOk="0" h="912" w="913">
                    <a:moveTo>
                      <a:pt x="456" y="0"/>
                    </a:moveTo>
                    <a:cubicBezTo>
                      <a:pt x="183" y="0"/>
                      <a:pt x="0" y="213"/>
                      <a:pt x="0" y="456"/>
                    </a:cubicBezTo>
                    <a:cubicBezTo>
                      <a:pt x="0" y="699"/>
                      <a:pt x="243" y="912"/>
                      <a:pt x="456" y="912"/>
                    </a:cubicBezTo>
                    <a:cubicBezTo>
                      <a:pt x="730" y="912"/>
                      <a:pt x="912" y="669"/>
                      <a:pt x="912" y="456"/>
                    </a:cubicBezTo>
                    <a:cubicBezTo>
                      <a:pt x="912" y="182"/>
                      <a:pt x="699" y="0"/>
                      <a:pt x="456" y="0"/>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0"/>
              <p:cNvSpPr/>
              <p:nvPr/>
            </p:nvSpPr>
            <p:spPr>
              <a:xfrm>
                <a:off x="14470900" y="1548175"/>
                <a:ext cx="17500" cy="16750"/>
              </a:xfrm>
              <a:custGeom>
                <a:rect b="b" l="l" r="r" t="t"/>
                <a:pathLst>
                  <a:path extrusionOk="0" h="670" w="700">
                    <a:moveTo>
                      <a:pt x="335" y="1"/>
                    </a:moveTo>
                    <a:cubicBezTo>
                      <a:pt x="153" y="1"/>
                      <a:pt x="1" y="153"/>
                      <a:pt x="1" y="335"/>
                    </a:cubicBezTo>
                    <a:cubicBezTo>
                      <a:pt x="1" y="518"/>
                      <a:pt x="153" y="670"/>
                      <a:pt x="335" y="670"/>
                    </a:cubicBezTo>
                    <a:cubicBezTo>
                      <a:pt x="548" y="670"/>
                      <a:pt x="700" y="518"/>
                      <a:pt x="700" y="335"/>
                    </a:cubicBezTo>
                    <a:cubicBezTo>
                      <a:pt x="700" y="153"/>
                      <a:pt x="548" y="31"/>
                      <a:pt x="335"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0"/>
              <p:cNvSpPr/>
              <p:nvPr/>
            </p:nvSpPr>
            <p:spPr>
              <a:xfrm>
                <a:off x="14219375" y="1362025"/>
                <a:ext cx="38025" cy="38000"/>
              </a:xfrm>
              <a:custGeom>
                <a:rect b="b" l="l" r="r" t="t"/>
                <a:pathLst>
                  <a:path extrusionOk="0" h="1520" w="1521">
                    <a:moveTo>
                      <a:pt x="760" y="0"/>
                    </a:moveTo>
                    <a:cubicBezTo>
                      <a:pt x="335" y="0"/>
                      <a:pt x="1" y="334"/>
                      <a:pt x="1" y="760"/>
                    </a:cubicBezTo>
                    <a:cubicBezTo>
                      <a:pt x="1" y="1155"/>
                      <a:pt x="335" y="1520"/>
                      <a:pt x="760" y="1520"/>
                    </a:cubicBezTo>
                    <a:cubicBezTo>
                      <a:pt x="1186" y="1520"/>
                      <a:pt x="1520" y="1155"/>
                      <a:pt x="1520" y="760"/>
                    </a:cubicBezTo>
                    <a:cubicBezTo>
                      <a:pt x="1520" y="334"/>
                      <a:pt x="1186" y="0"/>
                      <a:pt x="760" y="0"/>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0"/>
              <p:cNvSpPr/>
              <p:nvPr/>
            </p:nvSpPr>
            <p:spPr>
              <a:xfrm>
                <a:off x="12908550" y="2032225"/>
                <a:ext cx="497000" cy="340475"/>
              </a:xfrm>
              <a:custGeom>
                <a:rect b="b" l="l" r="r" t="t"/>
                <a:pathLst>
                  <a:path extrusionOk="0" h="13619" w="19880">
                    <a:moveTo>
                      <a:pt x="1521" y="1"/>
                    </a:moveTo>
                    <a:cubicBezTo>
                      <a:pt x="670" y="1"/>
                      <a:pt x="1" y="700"/>
                      <a:pt x="1" y="1521"/>
                    </a:cubicBezTo>
                    <a:lnTo>
                      <a:pt x="1" y="12098"/>
                    </a:lnTo>
                    <a:cubicBezTo>
                      <a:pt x="1" y="12919"/>
                      <a:pt x="670" y="13618"/>
                      <a:pt x="1521" y="13618"/>
                    </a:cubicBezTo>
                    <a:lnTo>
                      <a:pt x="18360" y="13618"/>
                    </a:lnTo>
                    <a:cubicBezTo>
                      <a:pt x="19181" y="13618"/>
                      <a:pt x="19819" y="12919"/>
                      <a:pt x="19880" y="12098"/>
                    </a:cubicBezTo>
                    <a:lnTo>
                      <a:pt x="19880" y="1521"/>
                    </a:lnTo>
                    <a:cubicBezTo>
                      <a:pt x="19880" y="700"/>
                      <a:pt x="19181" y="1"/>
                      <a:pt x="18360" y="1"/>
                    </a:cubicBezTo>
                    <a:close/>
                  </a:path>
                </a:pathLst>
              </a:custGeom>
              <a:solidFill>
                <a:srgbClr val="92F7FF">
                  <a:alpha val="40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0"/>
              <p:cNvSpPr/>
              <p:nvPr/>
            </p:nvSpPr>
            <p:spPr>
              <a:xfrm>
                <a:off x="12908550" y="2032225"/>
                <a:ext cx="497000" cy="340475"/>
              </a:xfrm>
              <a:custGeom>
                <a:rect b="b" l="l" r="r" t="t"/>
                <a:pathLst>
                  <a:path extrusionOk="0" fill="none" h="13619" w="19880">
                    <a:moveTo>
                      <a:pt x="18360" y="13618"/>
                    </a:moveTo>
                    <a:lnTo>
                      <a:pt x="1521" y="13618"/>
                    </a:lnTo>
                    <a:cubicBezTo>
                      <a:pt x="670" y="13618"/>
                      <a:pt x="1" y="12919"/>
                      <a:pt x="1" y="12098"/>
                    </a:cubicBezTo>
                    <a:lnTo>
                      <a:pt x="1" y="1521"/>
                    </a:lnTo>
                    <a:cubicBezTo>
                      <a:pt x="1" y="700"/>
                      <a:pt x="670" y="1"/>
                      <a:pt x="1521" y="1"/>
                    </a:cubicBezTo>
                    <a:lnTo>
                      <a:pt x="18360" y="1"/>
                    </a:lnTo>
                    <a:cubicBezTo>
                      <a:pt x="19181" y="1"/>
                      <a:pt x="19880" y="700"/>
                      <a:pt x="19880" y="1521"/>
                    </a:cubicBezTo>
                    <a:lnTo>
                      <a:pt x="19880" y="12098"/>
                    </a:lnTo>
                    <a:cubicBezTo>
                      <a:pt x="19819" y="12919"/>
                      <a:pt x="19181" y="13618"/>
                      <a:pt x="18360" y="13618"/>
                    </a:cubicBezTo>
                    <a:close/>
                  </a:path>
                </a:pathLst>
              </a:custGeom>
              <a:noFill/>
              <a:ln cap="flat" cmpd="sng" w="3800">
                <a:solidFill>
                  <a:srgbClr val="C9D9FA"/>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0"/>
              <p:cNvSpPr/>
              <p:nvPr/>
            </p:nvSpPr>
            <p:spPr>
              <a:xfrm>
                <a:off x="13303700" y="2089225"/>
                <a:ext cx="38025" cy="38025"/>
              </a:xfrm>
              <a:custGeom>
                <a:rect b="b" l="l" r="r" t="t"/>
                <a:pathLst>
                  <a:path extrusionOk="0" h="1521" w="1521">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0"/>
              <p:cNvSpPr/>
              <p:nvPr/>
            </p:nvSpPr>
            <p:spPr>
              <a:xfrm>
                <a:off x="12993675" y="2281475"/>
                <a:ext cx="22825" cy="22825"/>
              </a:xfrm>
              <a:custGeom>
                <a:rect b="b" l="l" r="r" t="t"/>
                <a:pathLst>
                  <a:path extrusionOk="0" h="913" w="913">
                    <a:moveTo>
                      <a:pt x="456" y="1"/>
                    </a:moveTo>
                    <a:cubicBezTo>
                      <a:pt x="213" y="1"/>
                      <a:pt x="0" y="213"/>
                      <a:pt x="0" y="457"/>
                    </a:cubicBezTo>
                    <a:cubicBezTo>
                      <a:pt x="0" y="700"/>
                      <a:pt x="213" y="913"/>
                      <a:pt x="456" y="913"/>
                    </a:cubicBezTo>
                    <a:cubicBezTo>
                      <a:pt x="730" y="913"/>
                      <a:pt x="912" y="669"/>
                      <a:pt x="912" y="457"/>
                    </a:cubicBezTo>
                    <a:cubicBezTo>
                      <a:pt x="912" y="213"/>
                      <a:pt x="730" y="1"/>
                      <a:pt x="456"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0"/>
              <p:cNvSpPr/>
              <p:nvPr/>
            </p:nvSpPr>
            <p:spPr>
              <a:xfrm>
                <a:off x="13298375" y="2297425"/>
                <a:ext cx="17525" cy="16750"/>
              </a:xfrm>
              <a:custGeom>
                <a:rect b="b" l="l" r="r" t="t"/>
                <a:pathLst>
                  <a:path extrusionOk="0" h="670" w="701">
                    <a:moveTo>
                      <a:pt x="366" y="1"/>
                    </a:moveTo>
                    <a:cubicBezTo>
                      <a:pt x="183" y="1"/>
                      <a:pt x="1" y="153"/>
                      <a:pt x="1" y="335"/>
                    </a:cubicBezTo>
                    <a:cubicBezTo>
                      <a:pt x="1" y="518"/>
                      <a:pt x="183" y="670"/>
                      <a:pt x="366" y="670"/>
                    </a:cubicBezTo>
                    <a:cubicBezTo>
                      <a:pt x="548" y="670"/>
                      <a:pt x="700" y="518"/>
                      <a:pt x="700" y="335"/>
                    </a:cubicBezTo>
                    <a:cubicBezTo>
                      <a:pt x="700" y="153"/>
                      <a:pt x="548" y="1"/>
                      <a:pt x="366" y="1"/>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0"/>
              <p:cNvSpPr/>
              <p:nvPr/>
            </p:nvSpPr>
            <p:spPr>
              <a:xfrm>
                <a:off x="13046850" y="2111275"/>
                <a:ext cx="38025" cy="38000"/>
              </a:xfrm>
              <a:custGeom>
                <a:rect b="b" l="l" r="r" t="t"/>
                <a:pathLst>
                  <a:path extrusionOk="0" h="1520" w="1521">
                    <a:moveTo>
                      <a:pt x="761" y="0"/>
                    </a:moveTo>
                    <a:cubicBezTo>
                      <a:pt x="335" y="0"/>
                      <a:pt x="1" y="334"/>
                      <a:pt x="1" y="760"/>
                    </a:cubicBezTo>
                    <a:cubicBezTo>
                      <a:pt x="1" y="1185"/>
                      <a:pt x="335" y="1520"/>
                      <a:pt x="761" y="1520"/>
                    </a:cubicBezTo>
                    <a:cubicBezTo>
                      <a:pt x="1186" y="1520"/>
                      <a:pt x="1521" y="1185"/>
                      <a:pt x="1521" y="760"/>
                    </a:cubicBezTo>
                    <a:cubicBezTo>
                      <a:pt x="1521" y="334"/>
                      <a:pt x="1186" y="0"/>
                      <a:pt x="761" y="0"/>
                    </a:cubicBezTo>
                    <a:close/>
                  </a:path>
                </a:pathLst>
              </a:custGeom>
              <a:solidFill>
                <a:srgbClr val="C9D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40"/>
            <p:cNvGrpSpPr/>
            <p:nvPr/>
          </p:nvGrpSpPr>
          <p:grpSpPr>
            <a:xfrm>
              <a:off x="6265785" y="1346404"/>
              <a:ext cx="518269" cy="328105"/>
              <a:chOff x="783960" y="4261704"/>
              <a:chExt cx="518269" cy="328105"/>
            </a:xfrm>
          </p:grpSpPr>
          <p:sp>
            <p:nvSpPr>
              <p:cNvPr id="1719" name="Google Shape;1719;p40"/>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0" name="Google Shape;1720;p40"/>
              <p:cNvGrpSpPr/>
              <p:nvPr/>
            </p:nvGrpSpPr>
            <p:grpSpPr>
              <a:xfrm>
                <a:off x="783960" y="4261704"/>
                <a:ext cx="518269" cy="328105"/>
                <a:chOff x="783960" y="4261704"/>
                <a:chExt cx="518269" cy="328105"/>
              </a:xfrm>
            </p:grpSpPr>
            <p:sp>
              <p:nvSpPr>
                <p:cNvPr id="1721" name="Google Shape;1721;p40"/>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0"/>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0"/>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0"/>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5" name="Google Shape;1725;p40"/>
            <p:cNvGrpSpPr/>
            <p:nvPr/>
          </p:nvGrpSpPr>
          <p:grpSpPr>
            <a:xfrm flipH="1">
              <a:off x="7976238" y="605862"/>
              <a:ext cx="850753" cy="850724"/>
              <a:chOff x="780950" y="891300"/>
              <a:chExt cx="727575" cy="727550"/>
            </a:xfrm>
          </p:grpSpPr>
          <p:sp>
            <p:nvSpPr>
              <p:cNvPr id="1726" name="Google Shape;1726;p40"/>
              <p:cNvSpPr/>
              <p:nvPr/>
            </p:nvSpPr>
            <p:spPr>
              <a:xfrm>
                <a:off x="1354900" y="976875"/>
                <a:ext cx="153625" cy="278200"/>
              </a:xfrm>
              <a:custGeom>
                <a:rect b="b" l="l" r="r" t="t"/>
                <a:pathLst>
                  <a:path extrusionOk="0" h="11128" w="6145">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0"/>
              <p:cNvSpPr/>
              <p:nvPr/>
            </p:nvSpPr>
            <p:spPr>
              <a:xfrm>
                <a:off x="1410075" y="1329250"/>
                <a:ext cx="88925" cy="137925"/>
              </a:xfrm>
              <a:custGeom>
                <a:rect b="b" l="l" r="r" t="t"/>
                <a:pathLst>
                  <a:path extrusionOk="0" h="5517" w="3557">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0"/>
              <p:cNvSpPr/>
              <p:nvPr/>
            </p:nvSpPr>
            <p:spPr>
              <a:xfrm>
                <a:off x="888900" y="1488075"/>
                <a:ext cx="437975" cy="130775"/>
              </a:xfrm>
              <a:custGeom>
                <a:rect b="b" l="l" r="r" t="t"/>
                <a:pathLst>
                  <a:path extrusionOk="0" h="5231" w="17519">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0"/>
              <p:cNvSpPr/>
              <p:nvPr/>
            </p:nvSpPr>
            <p:spPr>
              <a:xfrm>
                <a:off x="780950" y="999700"/>
                <a:ext cx="131750" cy="397575"/>
              </a:xfrm>
              <a:custGeom>
                <a:rect b="b" l="l" r="r" t="t"/>
                <a:pathLst>
                  <a:path extrusionOk="0" h="15903" w="527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0"/>
              <p:cNvSpPr/>
              <p:nvPr/>
            </p:nvSpPr>
            <p:spPr>
              <a:xfrm>
                <a:off x="976875" y="891300"/>
                <a:ext cx="166925" cy="73250"/>
              </a:xfrm>
              <a:custGeom>
                <a:rect b="b" l="l" r="r" t="t"/>
                <a:pathLst>
                  <a:path extrusionOk="0" h="2930" w="6677">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0"/>
              <p:cNvSpPr/>
              <p:nvPr/>
            </p:nvSpPr>
            <p:spPr>
              <a:xfrm>
                <a:off x="922175" y="1033000"/>
                <a:ext cx="444650" cy="444625"/>
              </a:xfrm>
              <a:custGeom>
                <a:rect b="b" l="l" r="r" t="t"/>
                <a:pathLst>
                  <a:path extrusionOk="0" h="17785" w="17786">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0"/>
              <p:cNvSpPr/>
              <p:nvPr/>
            </p:nvSpPr>
            <p:spPr>
              <a:xfrm flipH="1">
                <a:off x="1028700" y="1107650"/>
                <a:ext cx="233500" cy="287725"/>
              </a:xfrm>
              <a:custGeom>
                <a:rect b="b" l="l" r="r" t="t"/>
                <a:pathLst>
                  <a:path extrusionOk="0" h="11509" w="934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3" name="Google Shape;1733;p40"/>
            <p:cNvGrpSpPr/>
            <p:nvPr/>
          </p:nvGrpSpPr>
          <p:grpSpPr>
            <a:xfrm flipH="1">
              <a:off x="7025714" y="1287024"/>
              <a:ext cx="376456" cy="657790"/>
              <a:chOff x="983525" y="1693500"/>
              <a:chExt cx="321950" cy="562550"/>
            </a:xfrm>
          </p:grpSpPr>
          <p:sp>
            <p:nvSpPr>
              <p:cNvPr id="1734" name="Google Shape;1734;p40"/>
              <p:cNvSpPr/>
              <p:nvPr/>
            </p:nvSpPr>
            <p:spPr>
              <a:xfrm>
                <a:off x="983525" y="1693500"/>
                <a:ext cx="321950" cy="25700"/>
              </a:xfrm>
              <a:custGeom>
                <a:rect b="b" l="l" r="r" t="t"/>
                <a:pathLst>
                  <a:path extrusionOk="0" h="1028" w="12878">
                    <a:moveTo>
                      <a:pt x="0" y="0"/>
                    </a:moveTo>
                    <a:lnTo>
                      <a:pt x="0" y="1027"/>
                    </a:lnTo>
                    <a:lnTo>
                      <a:pt x="12878" y="1027"/>
                    </a:lnTo>
                    <a:lnTo>
                      <a:pt x="128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0"/>
              <p:cNvSpPr/>
              <p:nvPr/>
            </p:nvSpPr>
            <p:spPr>
              <a:xfrm>
                <a:off x="984000" y="1761500"/>
                <a:ext cx="181675" cy="25700"/>
              </a:xfrm>
              <a:custGeom>
                <a:rect b="b" l="l" r="r" t="t"/>
                <a:pathLst>
                  <a:path extrusionOk="0" h="1028" w="7267">
                    <a:moveTo>
                      <a:pt x="0" y="0"/>
                    </a:moveTo>
                    <a:lnTo>
                      <a:pt x="0" y="1027"/>
                    </a:lnTo>
                    <a:lnTo>
                      <a:pt x="7266" y="1027"/>
                    </a:lnTo>
                    <a:lnTo>
                      <a:pt x="72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0"/>
              <p:cNvSpPr/>
              <p:nvPr/>
            </p:nvSpPr>
            <p:spPr>
              <a:xfrm>
                <a:off x="1207025" y="1761500"/>
                <a:ext cx="97975" cy="25700"/>
              </a:xfrm>
              <a:custGeom>
                <a:rect b="b" l="l" r="r" t="t"/>
                <a:pathLst>
                  <a:path extrusionOk="0" h="1028" w="3919">
                    <a:moveTo>
                      <a:pt x="0" y="0"/>
                    </a:moveTo>
                    <a:lnTo>
                      <a:pt x="0" y="1027"/>
                    </a:lnTo>
                    <a:lnTo>
                      <a:pt x="3919" y="1027"/>
                    </a:lnTo>
                    <a:lnTo>
                      <a:pt x="39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0"/>
              <p:cNvSpPr/>
              <p:nvPr/>
            </p:nvSpPr>
            <p:spPr>
              <a:xfrm>
                <a:off x="1234125" y="1828550"/>
                <a:ext cx="70875" cy="25700"/>
              </a:xfrm>
              <a:custGeom>
                <a:rect b="b" l="l" r="r" t="t"/>
                <a:pathLst>
                  <a:path extrusionOk="0" h="1028" w="2835">
                    <a:moveTo>
                      <a:pt x="0" y="0"/>
                    </a:moveTo>
                    <a:lnTo>
                      <a:pt x="0" y="1027"/>
                    </a:lnTo>
                    <a:lnTo>
                      <a:pt x="2835" y="1027"/>
                    </a:lnTo>
                    <a:lnTo>
                      <a:pt x="28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0"/>
              <p:cNvSpPr/>
              <p:nvPr/>
            </p:nvSpPr>
            <p:spPr>
              <a:xfrm>
                <a:off x="984000" y="1828550"/>
                <a:ext cx="195925" cy="25700"/>
              </a:xfrm>
              <a:custGeom>
                <a:rect b="b" l="l" r="r" t="t"/>
                <a:pathLst>
                  <a:path extrusionOk="0" h="1028" w="7837">
                    <a:moveTo>
                      <a:pt x="0" y="0"/>
                    </a:moveTo>
                    <a:lnTo>
                      <a:pt x="0" y="1027"/>
                    </a:lnTo>
                    <a:lnTo>
                      <a:pt x="7837" y="1027"/>
                    </a:lnTo>
                    <a:lnTo>
                      <a:pt x="78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0"/>
              <p:cNvSpPr/>
              <p:nvPr/>
            </p:nvSpPr>
            <p:spPr>
              <a:xfrm>
                <a:off x="1096700" y="1897025"/>
                <a:ext cx="208775" cy="25700"/>
              </a:xfrm>
              <a:custGeom>
                <a:rect b="b" l="l" r="r" t="t"/>
                <a:pathLst>
                  <a:path extrusionOk="0" h="1028" w="8351">
                    <a:moveTo>
                      <a:pt x="0" y="0"/>
                    </a:moveTo>
                    <a:lnTo>
                      <a:pt x="0" y="1027"/>
                    </a:lnTo>
                    <a:lnTo>
                      <a:pt x="8351" y="1027"/>
                    </a:lnTo>
                    <a:lnTo>
                      <a:pt x="8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0"/>
              <p:cNvSpPr/>
              <p:nvPr/>
            </p:nvSpPr>
            <p:spPr>
              <a:xfrm>
                <a:off x="1137125" y="1968825"/>
                <a:ext cx="167875" cy="25700"/>
              </a:xfrm>
              <a:custGeom>
                <a:rect b="b" l="l" r="r" t="t"/>
                <a:pathLst>
                  <a:path extrusionOk="0" h="1028" w="6715">
                    <a:moveTo>
                      <a:pt x="0" y="0"/>
                    </a:moveTo>
                    <a:lnTo>
                      <a:pt x="0" y="1027"/>
                    </a:lnTo>
                    <a:lnTo>
                      <a:pt x="6715" y="1027"/>
                    </a:lnTo>
                    <a:lnTo>
                      <a:pt x="67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0"/>
              <p:cNvSpPr/>
              <p:nvPr/>
            </p:nvSpPr>
            <p:spPr>
              <a:xfrm>
                <a:off x="1060075" y="2111950"/>
                <a:ext cx="244925" cy="25225"/>
              </a:xfrm>
              <a:custGeom>
                <a:rect b="b" l="l" r="r" t="t"/>
                <a:pathLst>
                  <a:path extrusionOk="0" h="1009" w="9797">
                    <a:moveTo>
                      <a:pt x="1" y="0"/>
                    </a:moveTo>
                    <a:lnTo>
                      <a:pt x="1" y="1009"/>
                    </a:lnTo>
                    <a:lnTo>
                      <a:pt x="9797" y="1009"/>
                    </a:lnTo>
                    <a:lnTo>
                      <a:pt x="97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0"/>
              <p:cNvSpPr/>
              <p:nvPr/>
            </p:nvSpPr>
            <p:spPr>
              <a:xfrm>
                <a:off x="1060075" y="2170925"/>
                <a:ext cx="244925" cy="25700"/>
              </a:xfrm>
              <a:custGeom>
                <a:rect b="b" l="l" r="r" t="t"/>
                <a:pathLst>
                  <a:path extrusionOk="0" h="1028" w="9797">
                    <a:moveTo>
                      <a:pt x="1" y="0"/>
                    </a:moveTo>
                    <a:lnTo>
                      <a:pt x="1" y="1027"/>
                    </a:lnTo>
                    <a:lnTo>
                      <a:pt x="9797" y="1027"/>
                    </a:lnTo>
                    <a:lnTo>
                      <a:pt x="97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0"/>
              <p:cNvSpPr/>
              <p:nvPr/>
            </p:nvSpPr>
            <p:spPr>
              <a:xfrm>
                <a:off x="1137125" y="2230350"/>
                <a:ext cx="167875" cy="25700"/>
              </a:xfrm>
              <a:custGeom>
                <a:rect b="b" l="l" r="r" t="t"/>
                <a:pathLst>
                  <a:path extrusionOk="0" h="1028" w="6715">
                    <a:moveTo>
                      <a:pt x="0" y="1"/>
                    </a:moveTo>
                    <a:lnTo>
                      <a:pt x="0" y="1028"/>
                    </a:lnTo>
                    <a:lnTo>
                      <a:pt x="6715" y="1028"/>
                    </a:lnTo>
                    <a:lnTo>
                      <a:pt x="67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40"/>
            <p:cNvGrpSpPr/>
            <p:nvPr/>
          </p:nvGrpSpPr>
          <p:grpSpPr>
            <a:xfrm>
              <a:off x="4689056" y="170858"/>
              <a:ext cx="2199587" cy="1906939"/>
              <a:chOff x="7383006" y="651608"/>
              <a:chExt cx="2199587" cy="1906939"/>
            </a:xfrm>
          </p:grpSpPr>
          <p:sp>
            <p:nvSpPr>
              <p:cNvPr id="1745" name="Google Shape;1745;p40"/>
              <p:cNvSpPr/>
              <p:nvPr/>
            </p:nvSpPr>
            <p:spPr>
              <a:xfrm>
                <a:off x="7383006" y="1647171"/>
                <a:ext cx="773168" cy="911376"/>
              </a:xfrm>
              <a:custGeom>
                <a:rect b="b" l="l" r="r" t="t"/>
                <a:pathLst>
                  <a:path extrusionOk="0" h="32991" w="27988">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0"/>
              <p:cNvSpPr/>
              <p:nvPr/>
            </p:nvSpPr>
            <p:spPr>
              <a:xfrm>
                <a:off x="7441074" y="1595567"/>
                <a:ext cx="772229" cy="911376"/>
              </a:xfrm>
              <a:custGeom>
                <a:rect b="b" l="l" r="r" t="t"/>
                <a:pathLst>
                  <a:path extrusionOk="0" h="32991" w="27954">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0"/>
              <p:cNvSpPr/>
              <p:nvPr/>
            </p:nvSpPr>
            <p:spPr>
              <a:xfrm>
                <a:off x="7658541" y="1180884"/>
                <a:ext cx="998920" cy="957455"/>
              </a:xfrm>
              <a:custGeom>
                <a:rect b="b" l="l" r="r" t="t"/>
                <a:pathLst>
                  <a:path extrusionOk="0" h="34659" w="3616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0"/>
              <p:cNvSpPr/>
              <p:nvPr/>
            </p:nvSpPr>
            <p:spPr>
              <a:xfrm>
                <a:off x="7713820" y="1129280"/>
                <a:ext cx="999859" cy="957455"/>
              </a:xfrm>
              <a:custGeom>
                <a:rect b="b" l="l" r="r" t="t"/>
                <a:pathLst>
                  <a:path extrusionOk="0" h="34659" w="36194">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0"/>
              <p:cNvSpPr/>
              <p:nvPr/>
            </p:nvSpPr>
            <p:spPr>
              <a:xfrm>
                <a:off x="7793989" y="1189172"/>
                <a:ext cx="838585" cy="838584"/>
              </a:xfrm>
              <a:custGeom>
                <a:rect b="b" l="l" r="r" t="t"/>
                <a:pathLst>
                  <a:path extrusionOk="0" h="30356" w="30356">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0"/>
              <p:cNvSpPr/>
              <p:nvPr/>
            </p:nvSpPr>
            <p:spPr>
              <a:xfrm>
                <a:off x="8234476" y="1189172"/>
                <a:ext cx="394430" cy="411005"/>
              </a:xfrm>
              <a:custGeom>
                <a:rect b="b" l="l" r="r" t="t"/>
                <a:pathLst>
                  <a:path extrusionOk="0" h="14878" w="14278">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0"/>
              <p:cNvSpPr/>
              <p:nvPr/>
            </p:nvSpPr>
            <p:spPr>
              <a:xfrm>
                <a:off x="7844681" y="1189172"/>
                <a:ext cx="389816" cy="310560"/>
              </a:xfrm>
              <a:custGeom>
                <a:rect b="b" l="l" r="r" t="t"/>
                <a:pathLst>
                  <a:path extrusionOk="0" h="11242" w="14111">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0"/>
              <p:cNvSpPr/>
              <p:nvPr/>
            </p:nvSpPr>
            <p:spPr>
              <a:xfrm>
                <a:off x="9034291" y="651608"/>
                <a:ext cx="548301" cy="548329"/>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