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9939194/f/ff584cef-dd35-4992-bd53-9e996b9038e4/MUNISH%20employee_data%20(3)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 (3).csv]Sheet2!PivotTable1</c:name>
    <c:fmtId val="0"/>
  </c:pivotSource>
  <c:chart>
    <c:autoTitleDeleted val="1"/>
    <c:plotArea>
      <c:layout>
        <c:manualLayout>
          <c:layoutTarget val="inner"/>
          <c:xMode val="edge"/>
          <c:yMode val="edge"/>
          <c:x val="0.0973157894736842"/>
          <c:y val="0.277777777777778"/>
          <c:w val="0.785052631578947"/>
          <c:h val="0.558425925925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PayZone</c:v>
                </c:pt>
                <c:pt idx="1">
                  <c:v>Zone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Sheet2!$A$5:$A$8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Grand Total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4"/>
                <c:pt idx="0">
                  <c:v>1015.0</c:v>
                </c:pt>
                <c:pt idx="1">
                  <c:v>1116.0</c:v>
                </c:pt>
                <c:pt idx="2">
                  <c:v>1051.0</c:v>
                </c:pt>
                <c:pt idx="3">
                  <c:v>3182.0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PayZone</c:v>
                </c:pt>
                <c:pt idx="1">
                  <c:v>Zone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Sheet2!$A$5:$A$8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Grand Total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4"/>
                <c:pt idx="0">
                  <c:v>1016.0</c:v>
                </c:pt>
                <c:pt idx="1">
                  <c:v>956.0</c:v>
                </c:pt>
                <c:pt idx="2">
                  <c:v>938.0</c:v>
                </c:pt>
                <c:pt idx="3">
                  <c:v>2910.0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PayZone</c:v>
                </c:pt>
                <c:pt idx="1">
                  <c:v>Zone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Sheet2!$A$5:$A$8</c:f>
              <c:strCache>
                <c:ptCount val="4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  <c:pt idx="3">
                  <c:v>Grand Total</c:v>
                </c:pt>
              </c:strCache>
            </c:strRef>
          </c:cat>
          <c:val>
            <c:numRef>
              <c:f>Sheet2!$D$5:$D$8</c:f>
              <c:numCache>
                <c:formatCode>General</c:formatCode>
                <c:ptCount val="4"/>
                <c:pt idx="0">
                  <c:v>986.0</c:v>
                </c:pt>
                <c:pt idx="1">
                  <c:v>986.0</c:v>
                </c:pt>
                <c:pt idx="2">
                  <c:v>843.0</c:v>
                </c:pt>
                <c:pt idx="3">
                  <c:v>2815.0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44871059"/>
        <c:axId val="557998506"/>
      </c:barChart>
      <c:catAx>
        <c:axId val="2448710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7998506"/>
        <c:crosses val="autoZero"/>
        <c:auto val="1"/>
        <c:lblAlgn val="ctr"/>
        <c:lblOffset val="100"/>
        <c:noMultiLvlLbl val="0"/>
      </c:catAx>
      <c:valAx>
        <c:axId val="5579985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48710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700" y="3032442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M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[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]</a:t>
            </a:r>
            <a:endParaRPr altLang="en-US" lang="zh-CN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"/>
          <p:cNvSpPr txBox="1"/>
          <p:nvPr/>
        </p:nvSpPr>
        <p:spPr>
          <a:xfrm>
            <a:off x="1243693" y="1458400"/>
            <a:ext cx="5715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customizing.
shaping.
matching.
adjusting.
adapting.
tailoring.
editing.
conditioning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698801" y="380425"/>
            <a:ext cx="294005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166514" y="1318035"/>
          <a:ext cx="6627691" cy="325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2228882" y="1831569"/>
            <a:ext cx="577525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summary: A simple synonym for "in conclusion" that's formal enough for academic papers and presentations. 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1121969" y="152399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/>
              <a:t>A list of meeting items</a:t>
            </a:r>
            <a:endParaRPr dirty="0"/>
          </a:p>
          <a:p>
            <a:r>
              <a:rPr dirty="0"/>
              <a:t>An agenda is a list of things to be discussed at a meeting, in the order they will be addressed. It usually starts with the call to order and ends with adjournment. An agenda can help with planning, efficiency, and keeping people informed. </a:t>
            </a:r>
            <a:endParaRPr dirty="0"/>
          </a:p>
          <a:p>
            <a:r>
              <a:rPr dirty="0"/>
              <a:t> </a:t>
            </a:r>
            <a:endParaRPr dirty="0"/>
          </a:p>
          <a:p>
            <a:r>
              <a:rPr dirty="0"/>
              <a:t>An underlying plan or program</a:t>
            </a:r>
            <a:endParaRPr dirty="0"/>
          </a:p>
          <a:p>
            <a:r>
              <a:rPr dirty="0"/>
              <a:t>An agenda can also refer to an underlying plan or program, often one that is ideological or not directly expressed. For example, someone might have a political agenda</a:t>
            </a:r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346054" y="1537335"/>
            <a:ext cx="5507182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problem statement is a description of an issue to be addressed. or a condition to be improved upon. It identifies the gap between the current problem and goal. The first condition of solving a problem is understanding the problem, which can be done by way of a problem statemen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1747836" y="1965960"/>
            <a:ext cx="6130636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project overview is a concise document that summarizes the key elements of a project, including its goals, objectives, schedule, budget, and resources. It's a useful tool for keeping everyone involved in a project informed and aligned, and can be used as a reference throughout the project's lifecycle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428750" y="2019300"/>
            <a:ext cx="6485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Casual End users.
Naive or Parametric End Users.
Application Programmers.
Sophisticated End Users.
Standalone Users.
Specialised Users.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1628992" y="1794510"/>
            <a:ext cx="729420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statement that summarizes the benefits a product or service offers to customers, and how it's different from competitors' offerings. It's a key part of a company's marketing strategy, and can be used to differentiate a brand and position it in the market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523999" y="1450108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dataset description is a collection of information that provides details about a dataset. A dataset description can include: 
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533649" y="2291840"/>
            <a:ext cx="8534018" cy="2606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"wow" in a solution can refer to the "wow factor" or "wow experience", which is when a customer is amazed by a product or service and feels that it exceeds their expectations: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2024-09-13T06:35:10Z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4693b7753b7440ec8dbc61b6eccb0fc8</vt:lpwstr>
  </property>
</Properties>
</file>