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394B1-A092-4065-9E99-6CD0881D1D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20A84-6BB0-42C9-B4E9-CBCBE418F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931BF-2F03-4F32-B86A-33AB147BA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AAA3-683F-411E-BC3B-D7F409980B8D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75574-FCBA-4A7F-8752-32C040A5E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63868-D695-4A6A-ACEE-1324DF0D4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5E6D-15DB-432B-A899-E806D54EF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995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AA274-882E-49AF-ABB6-E0CBAA524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35D503-E033-4316-9F92-56C233C8C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62A54-26D9-4C02-AA31-28D9FF23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AAA3-683F-411E-BC3B-D7F409980B8D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70434-E3B5-44C6-A3C1-B6A2E5F89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15E1E-0226-4CFB-AC8D-871DF480C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5E6D-15DB-432B-A899-E806D54EF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423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704A7B-BCEB-45BC-A0B5-D4C6CC3FB9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BCD19A-2509-4CE2-9889-368309FCF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1751E-FF8D-463D-9946-98166E26B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AAA3-683F-411E-BC3B-D7F409980B8D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1FE49-D45E-47C1-BCBA-EC0B87F2C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E5AC7-A151-4CFE-8792-0F88210FC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5E6D-15DB-432B-A899-E806D54EF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029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DC68-CD10-47DA-A033-B791FA250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74BAA-B711-4E76-A9FB-28D522280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D4F2C-3BB0-496A-9FB2-4DB3DACE4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AAA3-683F-411E-BC3B-D7F409980B8D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CD542-8D16-460D-BAF7-13FEAFDE8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E9DD9-638B-4ADB-B5C2-8A1CF2927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5E6D-15DB-432B-A899-E806D54EF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616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4199B-7C1D-4D56-80F0-1B47B0A37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8E116-C041-4428-8691-1C51B0B03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04AC2-BF7B-4AC7-ABCC-B141B6D75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AAA3-683F-411E-BC3B-D7F409980B8D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E5E7F-255E-47EC-8899-D467CEB3B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EEFF2-14ED-4E7D-AD77-D5FAB5D2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5E6D-15DB-432B-A899-E806D54EF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526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ECAE0-97DA-46C0-A342-F29D013E2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4D05C-D6F6-48EB-83FA-D0C9532525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FD673-040A-44A8-8174-EFC5B762B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8F921-0A53-4089-B082-376BD7025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AAA3-683F-411E-BC3B-D7F409980B8D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BB91E-42C4-43F5-8820-EB7E3818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94D25-EA5B-4B83-B372-737399110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5E6D-15DB-432B-A899-E806D54EF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38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09204-B063-41DC-BF79-44CADD6BD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CB760-A382-4D67-AD58-A4BD2660C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2591CF-3199-491D-A72E-46341FFFF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FFA121-8265-4B86-A388-4234151894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8518FA-1AE9-4183-B4F4-CBA2AC5255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EEB19A-A3D9-4484-8B33-C21FA8983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AAA3-683F-411E-BC3B-D7F409980B8D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5D4370-80D9-4329-AB3C-4CC1E6449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0E242D-E22C-4F87-9384-0FCF2605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5E6D-15DB-432B-A899-E806D54EF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083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E667-8F49-497F-879A-29D65A6C9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C50C54-3FEF-4E24-A488-57CD616F7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AAA3-683F-411E-BC3B-D7F409980B8D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65197F-18D8-4062-AB52-5C4146B08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526DC5-D171-46F9-B010-A32A0BAB7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5E6D-15DB-432B-A899-E806D54EF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492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304C87-46DD-4ADE-9497-1C5D24686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AAA3-683F-411E-BC3B-D7F409980B8D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04FE86-1485-4410-BB58-568A57A5C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B48D22-7CF6-434C-A1FA-501CFF74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5E6D-15DB-432B-A899-E806D54EF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527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03029-10C1-4313-8DB4-93ED25B29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51672-E44D-4D39-A821-9A81A0AD5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293ECE-EF74-4EE9-9857-9394E8BC0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1DDDF-CD8B-4371-A3DC-49CEC2AB3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AAA3-683F-411E-BC3B-D7F409980B8D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844ED-A59F-4A5F-8E12-D5CBB26CA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92497D-F99D-48F2-9217-880CA8F01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5E6D-15DB-432B-A899-E806D54EF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116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E0E23-10D0-4594-BF04-A8C0C88BD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CF2648-DD9E-4C90-AAAB-E0999EBC99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BF1E52-94A2-4362-86A7-29DBAC073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B2885-282D-40AC-8D04-D04D11026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AAA3-683F-411E-BC3B-D7F409980B8D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C462C-FA77-4514-9A5E-493A87644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B87F6-BECE-4EBA-A50C-E6353C4BB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5E6D-15DB-432B-A899-E806D54EF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608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D286E-D447-41FD-AF2C-E9D057C80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13C7B-4FF9-42D5-ADF9-532504BD4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4E321-6375-468F-B7E5-05580BF3C9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9AAA3-683F-411E-BC3B-D7F409980B8D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840F4-BEB6-4C46-92C7-F13241CDC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08D08-8D7D-4017-8A7B-81C3D99423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05E6D-15DB-432B-A899-E806D54EF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62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FDA91-EFEC-41A9-B2C0-5DF749E534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Finding Chandler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963928-775A-4E11-AE32-253EF3E033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: Abhinav Jain, </a:t>
            </a:r>
            <a:r>
              <a:rPr lang="en-US" dirty="0" err="1"/>
              <a:t>Aayushman</a:t>
            </a:r>
            <a:r>
              <a:rPr lang="en-US" dirty="0"/>
              <a:t> Mishra</a:t>
            </a:r>
          </a:p>
          <a:p>
            <a:r>
              <a:rPr lang="en-US" dirty="0"/>
              <a:t>Team Name : JAM</a:t>
            </a:r>
          </a:p>
        </p:txBody>
      </p:sp>
    </p:spTree>
    <p:extLst>
      <p:ext uri="{BB962C8B-B14F-4D97-AF65-F5344CB8AC3E}">
        <p14:creationId xmlns:p14="http://schemas.microsoft.com/office/powerpoint/2010/main" val="1822998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2B04B-EE25-401C-BDA7-A20040494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 Flow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C766E-A801-4A79-8A42-96E0E7B05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 processing : Remove #sarcasm to prevent overfitting</a:t>
            </a:r>
          </a:p>
          <a:p>
            <a:endParaRPr lang="en-US" dirty="0"/>
          </a:p>
          <a:p>
            <a:r>
              <a:rPr lang="en-US" dirty="0"/>
              <a:t>Tokenize using </a:t>
            </a:r>
            <a:r>
              <a:rPr lang="en-US" dirty="0" err="1"/>
              <a:t>Sklearn</a:t>
            </a:r>
            <a:endParaRPr lang="en-US" dirty="0"/>
          </a:p>
          <a:p>
            <a:endParaRPr lang="en-US" dirty="0"/>
          </a:p>
          <a:p>
            <a:r>
              <a:rPr lang="en-US" dirty="0"/>
              <a:t>Download pre trained </a:t>
            </a:r>
            <a:r>
              <a:rPr lang="en-US" dirty="0" err="1"/>
              <a:t>GloVe</a:t>
            </a:r>
            <a:r>
              <a:rPr lang="en-US" dirty="0"/>
              <a:t> Embedding</a:t>
            </a:r>
          </a:p>
          <a:p>
            <a:endParaRPr lang="en-US" dirty="0"/>
          </a:p>
          <a:p>
            <a:r>
              <a:rPr lang="en-US" dirty="0"/>
              <a:t>Create Embedding Matrix : 25000 words X 300 dimension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2874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8EADA-763E-4127-9ABA-ADD4B6DD8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89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The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62335-1395-49F7-9C34-7D6D5883C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621"/>
            <a:ext cx="10515600" cy="538700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Embedding Layer : Trainable</a:t>
            </a:r>
          </a:p>
          <a:p>
            <a:r>
              <a:rPr lang="en-US" dirty="0"/>
              <a:t>Bidirectional LSTM(200)</a:t>
            </a:r>
          </a:p>
          <a:p>
            <a:r>
              <a:rPr lang="en-US" dirty="0"/>
              <a:t>Dropout(0.4)</a:t>
            </a:r>
          </a:p>
          <a:p>
            <a:r>
              <a:rPr lang="en-US" dirty="0"/>
              <a:t>Dense(70)</a:t>
            </a:r>
          </a:p>
          <a:p>
            <a:r>
              <a:rPr lang="en-US" dirty="0"/>
              <a:t>Batch </a:t>
            </a:r>
            <a:r>
              <a:rPr lang="en-US" dirty="0" err="1"/>
              <a:t>Normalisation</a:t>
            </a:r>
            <a:endParaRPr lang="en-US" dirty="0"/>
          </a:p>
          <a:p>
            <a:r>
              <a:rPr lang="en-IN" dirty="0"/>
              <a:t>Activation : </a:t>
            </a:r>
            <a:r>
              <a:rPr lang="en-IN" dirty="0" err="1"/>
              <a:t>Relu</a:t>
            </a:r>
            <a:endParaRPr lang="en-US" dirty="0"/>
          </a:p>
          <a:p>
            <a:r>
              <a:rPr lang="en-IN" dirty="0"/>
              <a:t>Dropout(0.4)</a:t>
            </a:r>
          </a:p>
          <a:p>
            <a:r>
              <a:rPr lang="en-IN" dirty="0"/>
              <a:t>Dense (20)</a:t>
            </a:r>
          </a:p>
          <a:p>
            <a:r>
              <a:rPr lang="en-IN" dirty="0"/>
              <a:t>Batch Normalisation</a:t>
            </a:r>
          </a:p>
          <a:p>
            <a:r>
              <a:rPr lang="en-IN" dirty="0"/>
              <a:t>Activation : Leaky </a:t>
            </a:r>
            <a:r>
              <a:rPr lang="en-IN" dirty="0" err="1"/>
              <a:t>Relu</a:t>
            </a:r>
            <a:endParaRPr lang="en-IN" dirty="0"/>
          </a:p>
          <a:p>
            <a:r>
              <a:rPr lang="en-IN" dirty="0"/>
              <a:t>Dropout(0.4)</a:t>
            </a:r>
          </a:p>
          <a:p>
            <a:r>
              <a:rPr lang="en-IN" dirty="0"/>
              <a:t>Dense(1, activation : sigmoid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836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69177-520F-470E-A91F-8BC35DD1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contd.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8D093-C1E7-45A1-AF2F-4F1AF5A69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Loss function : Binary cross entropy</a:t>
            </a:r>
          </a:p>
          <a:p>
            <a:r>
              <a:rPr lang="en-US" dirty="0"/>
              <a:t>Optimizer : </a:t>
            </a:r>
            <a:r>
              <a:rPr lang="en-US" dirty="0" err="1"/>
              <a:t>adam</a:t>
            </a:r>
            <a:endParaRPr lang="en-US" dirty="0"/>
          </a:p>
          <a:p>
            <a:r>
              <a:rPr lang="en-US" dirty="0"/>
              <a:t>Batch size : 512</a:t>
            </a:r>
          </a:p>
          <a:p>
            <a:r>
              <a:rPr lang="en-US" dirty="0"/>
              <a:t>Epochs : 6</a:t>
            </a:r>
          </a:p>
          <a:p>
            <a:r>
              <a:rPr lang="en-US" dirty="0"/>
              <a:t>Prediction cutoff : 0.575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174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114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Finding Chandler</vt:lpstr>
      <vt:lpstr>Work Flow</vt:lpstr>
      <vt:lpstr>The Model</vt:lpstr>
      <vt:lpstr>Model contd.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Chandler</dc:title>
  <dc:creator>Abhinav Jain</dc:creator>
  <cp:lastModifiedBy>Abhinav Jain</cp:lastModifiedBy>
  <cp:revision>4</cp:revision>
  <dcterms:created xsi:type="dcterms:W3CDTF">2019-10-23T12:05:28Z</dcterms:created>
  <dcterms:modified xsi:type="dcterms:W3CDTF">2019-10-23T12:17:33Z</dcterms:modified>
</cp:coreProperties>
</file>