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286" r:id="rId3"/>
    <p:sldId id="276" r:id="rId4"/>
    <p:sldId id="270" r:id="rId5"/>
    <p:sldId id="283" r:id="rId6"/>
    <p:sldId id="284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5FD07-F13E-41A7-B1B9-E8D871987343}" v="1" dt="2025-06-06T00:17:41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74" d="100"/>
          <a:sy n="74" d="100"/>
        </p:scale>
        <p:origin x="170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endra Jain" userId="0236ea10f94bb1d8" providerId="LiveId" clId="{90894DE3-0831-40F8-8E85-19E864C13E80}"/>
    <pc:docChg chg="undo custSel addSld delSld modSld">
      <pc:chgData name="Phanendra Jain" userId="0236ea10f94bb1d8" providerId="LiveId" clId="{90894DE3-0831-40F8-8E85-19E864C13E80}" dt="2025-03-28T10:45:58.763" v="322"/>
      <pc:docMkLst>
        <pc:docMk/>
      </pc:docMkLst>
      <pc:sldChg chg="addSp delSp modSp add del mod">
        <pc:chgData name="Phanendra Jain" userId="0236ea10f94bb1d8" providerId="LiveId" clId="{90894DE3-0831-40F8-8E85-19E864C13E80}" dt="2025-03-28T08:48:11.524" v="278" actId="20577"/>
        <pc:sldMkLst>
          <pc:docMk/>
          <pc:sldMk cId="2843790546" sldId="270"/>
        </pc:sldMkLst>
        <pc:spChg chg="mod">
          <ac:chgData name="Phanendra Jain" userId="0236ea10f94bb1d8" providerId="LiveId" clId="{90894DE3-0831-40F8-8E85-19E864C13E80}" dt="2025-03-28T08:48:11.524" v="278" actId="20577"/>
          <ac:spMkLst>
            <pc:docMk/>
            <pc:sldMk cId="2843790546" sldId="270"/>
            <ac:spMk id="5" creationId="{00000000-0000-0000-0000-000000000000}"/>
          </ac:spMkLst>
        </pc:spChg>
      </pc:sldChg>
      <pc:sldChg chg="addSp delSp modSp mod modTransition">
        <pc:chgData name="Phanendra Jain" userId="0236ea10f94bb1d8" providerId="LiveId" clId="{90894DE3-0831-40F8-8E85-19E864C13E80}" dt="2025-03-28T10:45:58.763" v="322"/>
        <pc:sldMkLst>
          <pc:docMk/>
          <pc:sldMk cId="1809597272" sldId="276"/>
        </pc:sldMkLst>
        <pc:spChg chg="mod">
          <ac:chgData name="Phanendra Jain" userId="0236ea10f94bb1d8" providerId="LiveId" clId="{90894DE3-0831-40F8-8E85-19E864C13E80}" dt="2025-03-28T06:36:27.185" v="202" actId="20577"/>
          <ac:spMkLst>
            <pc:docMk/>
            <pc:sldMk cId="1809597272" sldId="276"/>
            <ac:spMk id="5" creationId="{00000000-0000-0000-0000-000000000000}"/>
          </ac:spMkLst>
        </pc:spChg>
        <pc:spChg chg="add mod">
          <ac:chgData name="Phanendra Jain" userId="0236ea10f94bb1d8" providerId="LiveId" clId="{90894DE3-0831-40F8-8E85-19E864C13E80}" dt="2025-03-28T06:30:53.798" v="106" actId="21"/>
          <ac:spMkLst>
            <pc:docMk/>
            <pc:sldMk cId="1809597272" sldId="276"/>
            <ac:spMk id="7" creationId="{B346E506-B5CC-0665-47CE-2C53C86F3E14}"/>
          </ac:spMkLst>
        </pc:spChg>
      </pc:sldChg>
      <pc:sldChg chg="del">
        <pc:chgData name="Phanendra Jain" userId="0236ea10f94bb1d8" providerId="LiveId" clId="{90894DE3-0831-40F8-8E85-19E864C13E80}" dt="2025-03-28T00:34:56.895" v="0" actId="2696"/>
        <pc:sldMkLst>
          <pc:docMk/>
          <pc:sldMk cId="3429915934" sldId="277"/>
        </pc:sldMkLst>
      </pc:sldChg>
      <pc:sldChg chg="del">
        <pc:chgData name="Phanendra Jain" userId="0236ea10f94bb1d8" providerId="LiveId" clId="{90894DE3-0831-40F8-8E85-19E864C13E80}" dt="2025-03-28T00:35:04.139" v="1" actId="2696"/>
        <pc:sldMkLst>
          <pc:docMk/>
          <pc:sldMk cId="3429915934" sldId="278"/>
        </pc:sldMkLst>
      </pc:sldChg>
      <pc:sldChg chg="del">
        <pc:chgData name="Phanendra Jain" userId="0236ea10f94bb1d8" providerId="LiveId" clId="{90894DE3-0831-40F8-8E85-19E864C13E80}" dt="2025-03-28T00:35:16.494" v="4" actId="2696"/>
        <pc:sldMkLst>
          <pc:docMk/>
          <pc:sldMk cId="3429915934" sldId="279"/>
        </pc:sldMkLst>
      </pc:sldChg>
      <pc:sldChg chg="del">
        <pc:chgData name="Phanendra Jain" userId="0236ea10f94bb1d8" providerId="LiveId" clId="{90894DE3-0831-40F8-8E85-19E864C13E80}" dt="2025-03-28T06:37:06.838" v="204" actId="2696"/>
        <pc:sldMkLst>
          <pc:docMk/>
          <pc:sldMk cId="2560928495" sldId="281"/>
        </pc:sldMkLst>
      </pc:sldChg>
      <pc:sldChg chg="del">
        <pc:chgData name="Phanendra Jain" userId="0236ea10f94bb1d8" providerId="LiveId" clId="{90894DE3-0831-40F8-8E85-19E864C13E80}" dt="2025-03-28T00:35:29.438" v="5" actId="2696"/>
        <pc:sldMkLst>
          <pc:docMk/>
          <pc:sldMk cId="2737135513" sldId="282"/>
        </pc:sldMkLst>
      </pc:sldChg>
      <pc:sldChg chg="addSp delSp modSp mod">
        <pc:chgData name="Phanendra Jain" userId="0236ea10f94bb1d8" providerId="LiveId" clId="{90894DE3-0831-40F8-8E85-19E864C13E80}" dt="2025-03-28T08:47:47.873" v="268" actId="478"/>
        <pc:sldMkLst>
          <pc:docMk/>
          <pc:sldMk cId="2585641894" sldId="283"/>
        </pc:sldMkLst>
        <pc:spChg chg="mod">
          <ac:chgData name="Phanendra Jain" userId="0236ea10f94bb1d8" providerId="LiveId" clId="{90894DE3-0831-40F8-8E85-19E864C13E80}" dt="2025-03-28T06:07:53.501" v="57" actId="12"/>
          <ac:spMkLst>
            <pc:docMk/>
            <pc:sldMk cId="2585641894" sldId="283"/>
            <ac:spMk id="5" creationId="{00000000-0000-0000-0000-000000000000}"/>
          </ac:spMkLst>
        </pc:spChg>
        <pc:spChg chg="add del">
          <ac:chgData name="Phanendra Jain" userId="0236ea10f94bb1d8" providerId="LiveId" clId="{90894DE3-0831-40F8-8E85-19E864C13E80}" dt="2025-03-28T06:37:31.720" v="206" actId="478"/>
          <ac:spMkLst>
            <pc:docMk/>
            <pc:sldMk cId="2585641894" sldId="283"/>
            <ac:spMk id="485384" creationId="{00000000-0000-0000-0000-000000000000}"/>
          </ac:spMkLst>
        </pc:spChg>
      </pc:sldChg>
      <pc:sldChg chg="delSp modSp mod">
        <pc:chgData name="Phanendra Jain" userId="0236ea10f94bb1d8" providerId="LiveId" clId="{90894DE3-0831-40F8-8E85-19E864C13E80}" dt="2025-03-28T09:17:33.995" v="316" actId="20577"/>
        <pc:sldMkLst>
          <pc:docMk/>
          <pc:sldMk cId="2585641894" sldId="284"/>
        </pc:sldMkLst>
        <pc:spChg chg="mod">
          <ac:chgData name="Phanendra Jain" userId="0236ea10f94bb1d8" providerId="LiveId" clId="{90894DE3-0831-40F8-8E85-19E864C13E80}" dt="2025-03-28T09:17:33.995" v="316" actId="20577"/>
          <ac:spMkLst>
            <pc:docMk/>
            <pc:sldMk cId="2585641894" sldId="284"/>
            <ac:spMk id="5" creationId="{00000000-0000-0000-0000-000000000000}"/>
          </ac:spMkLst>
        </pc:spChg>
        <pc:spChg chg="mod">
          <ac:chgData name="Phanendra Jain" userId="0236ea10f94bb1d8" providerId="LiveId" clId="{90894DE3-0831-40F8-8E85-19E864C13E80}" dt="2025-03-28T06:06:26.048" v="22" actId="20577"/>
          <ac:spMkLst>
            <pc:docMk/>
            <pc:sldMk cId="2585641894" sldId="284"/>
            <ac:spMk id="485381" creationId="{00000000-0000-0000-0000-000000000000}"/>
          </ac:spMkLst>
        </pc:spChg>
      </pc:sldChg>
      <pc:sldChg chg="modSp mod modTransition">
        <pc:chgData name="Phanendra Jain" userId="0236ea10f94bb1d8" providerId="LiveId" clId="{90894DE3-0831-40F8-8E85-19E864C13E80}" dt="2025-03-28T10:45:29.451" v="319"/>
        <pc:sldMkLst>
          <pc:docMk/>
          <pc:sldMk cId="3644287393" sldId="285"/>
        </pc:sldMkLst>
        <pc:spChg chg="mod">
          <ac:chgData name="Phanendra Jain" userId="0236ea10f94bb1d8" providerId="LiveId" clId="{90894DE3-0831-40F8-8E85-19E864C13E80}" dt="2025-03-28T00:35:49.277" v="6" actId="207"/>
          <ac:spMkLst>
            <pc:docMk/>
            <pc:sldMk cId="3644287393" sldId="285"/>
            <ac:spMk id="2" creationId="{00000000-0000-0000-0000-000000000000}"/>
          </ac:spMkLst>
        </pc:spChg>
        <pc:spChg chg="mod">
          <ac:chgData name="Phanendra Jain" userId="0236ea10f94bb1d8" providerId="LiveId" clId="{90894DE3-0831-40F8-8E85-19E864C13E80}" dt="2025-03-28T09:28:08.482" v="318" actId="20577"/>
          <ac:spMkLst>
            <pc:docMk/>
            <pc:sldMk cId="3644287393" sldId="285"/>
            <ac:spMk id="6" creationId="{00000000-0000-0000-0000-000000000000}"/>
          </ac:spMkLst>
        </pc:spChg>
      </pc:sldChg>
      <pc:sldChg chg="delSp modSp mod">
        <pc:chgData name="Phanendra Jain" userId="0236ea10f94bb1d8" providerId="LiveId" clId="{90894DE3-0831-40F8-8E85-19E864C13E80}" dt="2025-03-28T08:47:35.050" v="265" actId="478"/>
        <pc:sldMkLst>
          <pc:docMk/>
          <pc:sldMk cId="1134713695" sldId="286"/>
        </pc:sldMkLst>
        <pc:graphicFrameChg chg="modGraphic">
          <ac:chgData name="Phanendra Jain" userId="0236ea10f94bb1d8" providerId="LiveId" clId="{90894DE3-0831-40F8-8E85-19E864C13E80}" dt="2025-03-28T03:16:37.219" v="10" actId="20577"/>
          <ac:graphicFrameMkLst>
            <pc:docMk/>
            <pc:sldMk cId="1134713695" sldId="286"/>
            <ac:graphicFrameMk id="6" creationId="{00000000-0000-0000-0000-000000000000}"/>
          </ac:graphicFrameMkLst>
        </pc:graphicFrameChg>
      </pc:sldChg>
    </pc:docChg>
  </pc:docChgLst>
  <pc:docChgLst>
    <pc:chgData name="Phanendra Jain" userId="0236ea10f94bb1d8" providerId="LiveId" clId="{5985FD07-F13E-41A7-B1B9-E8D871987343}"/>
    <pc:docChg chg="modSld">
      <pc:chgData name="Phanendra Jain" userId="0236ea10f94bb1d8" providerId="LiveId" clId="{5985FD07-F13E-41A7-B1B9-E8D871987343}" dt="2025-06-06T00:20:20.242" v="28" actId="20577"/>
      <pc:docMkLst>
        <pc:docMk/>
      </pc:docMkLst>
      <pc:sldChg chg="modSp mod">
        <pc:chgData name="Phanendra Jain" userId="0236ea10f94bb1d8" providerId="LiveId" clId="{5985FD07-F13E-41A7-B1B9-E8D871987343}" dt="2025-06-06T00:20:20.242" v="28" actId="20577"/>
        <pc:sldMkLst>
          <pc:docMk/>
          <pc:sldMk cId="2843790546" sldId="270"/>
        </pc:sldMkLst>
        <pc:spChg chg="mod">
          <ac:chgData name="Phanendra Jain" userId="0236ea10f94bb1d8" providerId="LiveId" clId="{5985FD07-F13E-41A7-B1B9-E8D871987343}" dt="2025-06-06T00:20:20.242" v="28" actId="20577"/>
          <ac:spMkLst>
            <pc:docMk/>
            <pc:sldMk cId="2843790546" sldId="270"/>
            <ac:spMk id="5" creationId="{00000000-0000-0000-0000-000000000000}"/>
          </ac:spMkLst>
        </pc:spChg>
      </pc:sldChg>
      <pc:sldChg chg="modSp mod">
        <pc:chgData name="Phanendra Jain" userId="0236ea10f94bb1d8" providerId="LiveId" clId="{5985FD07-F13E-41A7-B1B9-E8D871987343}" dt="2025-06-06T00:20:04.392" v="17" actId="20577"/>
        <pc:sldMkLst>
          <pc:docMk/>
          <pc:sldMk cId="1809597272" sldId="276"/>
        </pc:sldMkLst>
        <pc:spChg chg="mod">
          <ac:chgData name="Phanendra Jain" userId="0236ea10f94bb1d8" providerId="LiveId" clId="{5985FD07-F13E-41A7-B1B9-E8D871987343}" dt="2025-06-06T00:20:04.392" v="17" actId="20577"/>
          <ac:spMkLst>
            <pc:docMk/>
            <pc:sldMk cId="1809597272" sldId="27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prophet/docs/quick_sta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ir_quality_index" TargetMode="External"/><Relationship Id="rId5" Type="http://schemas.openxmlformats.org/officeDocument/2006/relationships/hyperlink" Target="https://airquality.cpcb.gov.in/ccr/#/caaqm-dashboard-all/caaqm-landing/aqi-repository" TargetMode="External"/><Relationship Id="rId4" Type="http://schemas.openxmlformats.org/officeDocument/2006/relationships/hyperlink" Target="https://pandas.pydata.org/docs/getting_started/overvie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sz="2700" b="1" dirty="0">
                <a:effectLst/>
                <a:ea typeface="Droid Sans Fallback"/>
                <a:cs typeface="Times New Roman" panose="02020603050405020304" pitchFamily="18" charset="0"/>
              </a:rPr>
              <a:t>AQI Predictor</a:t>
            </a:r>
            <a:br>
              <a:rPr lang="en-IN" sz="1800" dirty="0">
                <a:effectLst/>
                <a:latin typeface="Calibri" panose="020F0502020204030204" pitchFamily="34" charset="0"/>
                <a:ea typeface="Droid Sans Fallback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latin typeface="Calibri" pitchFamily="34" charset="0"/>
                <a:ea typeface="Droid Sans Fallback"/>
                <a:cs typeface="Times New Roman" pitchFamily="18" charset="0"/>
              </a:rPr>
              <a:t>Date: 28/03/2025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81301" y="31811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Times New Roman" pitchFamily="18" charset="0"/>
              </a:rPr>
              <a:t>Jain Phanendra (TCA2201264)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Times New Roman" pitchFamily="18" charset="0"/>
              </a:rPr>
              <a:t>Sudhanshu Pal (TCA2201610)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Droid Sans Fallback"/>
                <a:cs typeface="Times New Roman" panose="02020603050405020304" pitchFamily="18" charset="0"/>
              </a:rPr>
              <a:t>Mr. Divyanshu Saxena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In-house Project(BCA660)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1800" b="1" dirty="0">
                <a:effectLst/>
                <a:latin typeface="Calibri" panose="020F0502020204030204" pitchFamily="34" charset="0"/>
                <a:ea typeface="Droid Sans Fallback"/>
              </a:rPr>
              <a:t>BACHELOR OF COMPUTER APPLICATION</a:t>
            </a:r>
            <a:endParaRPr lang="en-IN" sz="1800" dirty="0">
              <a:effectLst/>
              <a:latin typeface="Calibri" panose="020F0502020204030204" pitchFamily="34" charset="0"/>
              <a:ea typeface="Droid Sans Fallback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04097"/>
              </p:ext>
            </p:extLst>
          </p:nvPr>
        </p:nvGraphicFramePr>
        <p:xfrm>
          <a:off x="386882" y="1372628"/>
          <a:ext cx="8361582" cy="163909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 lvl="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b="1" dirty="0">
                          <a:latin typeface="Calibri" pitchFamily="34" charset="0"/>
                          <a:ea typeface="Droid Sans Fallback"/>
                          <a:cs typeface="Times New Roman" pitchFamily="18" charset="0"/>
                        </a:rPr>
                        <a:t>Jain Phanendra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M.L. and Backend developer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b="1" dirty="0">
                          <a:latin typeface="Calibri" pitchFamily="34" charset="0"/>
                          <a:ea typeface="Droid Sans Fallback"/>
                          <a:cs typeface="Times New Roman" pitchFamily="18" charset="0"/>
                        </a:rPr>
                        <a:t>Sudhanshu Pal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Front-end developer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Predicts </a:t>
            </a:r>
            <a:r>
              <a:rPr lang="en-US" b="1" dirty="0"/>
              <a:t>Air Quality Index (AQI)</a:t>
            </a:r>
            <a:r>
              <a:rPr lang="en-US" dirty="0"/>
              <a:t> using </a:t>
            </a:r>
            <a:r>
              <a:rPr lang="en-US" b="1" dirty="0"/>
              <a:t>ML models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Contains date and AQI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Predicting AQI separately for different locations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ML model with historical AQI data.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Supports </a:t>
            </a:r>
            <a:r>
              <a:rPr lang="en-IN" b="1" dirty="0"/>
              <a:t>pollution control &amp; environmental research</a:t>
            </a:r>
            <a:r>
              <a:rPr lang="en-IN" dirty="0"/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dirty="0">
                <a:latin typeface="Arial" panose="020B0604020202020204" pitchFamily="34" charset="0"/>
              </a:rPr>
              <a:t>   </a:t>
            </a:r>
            <a:r>
              <a:rPr lang="en-US" dirty="0"/>
              <a:t>Display results via an </a:t>
            </a:r>
            <a:r>
              <a:rPr lang="en-US" b="1" dirty="0"/>
              <a:t>interactive web interface</a:t>
            </a:r>
            <a:r>
              <a:rPr lang="en-US" dirty="0"/>
              <a:t>.</a:t>
            </a:r>
            <a:r>
              <a:rPr lang="en-IN" altLang="en-US" dirty="0"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46E506-B5CC-0665-47CE-2C53C86F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0164"/>
            <a:ext cx="2648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 lnSpcReduction="10000"/>
          </a:bodyPr>
          <a:lstStyle/>
          <a:p>
            <a:pPr marL="457200" lvl="1" indent="0" algn="just">
              <a:spcBef>
                <a:spcPts val="1140"/>
              </a:spcBef>
              <a:buSzPts val="1200"/>
              <a:buNone/>
              <a:tabLst>
                <a:tab pos="365125" algn="l"/>
              </a:tabLst>
            </a:pPr>
            <a:r>
              <a:rPr lang="en-US" sz="1800" b="1" spc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en-US" sz="1800" b="1" spc="-4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endParaRPr lang="en-IN" sz="1800" b="1" spc="0" dirty="0">
              <a:effectLst/>
              <a:ea typeface="Calibri" panose="020F0502020204030204" pitchFamily="34" charset="0"/>
            </a:endParaRPr>
          </a:p>
          <a:p>
            <a:pPr marL="456565" indent="-227965" algn="just">
              <a:buNone/>
            </a:pPr>
            <a:r>
              <a:rPr lang="en-IN" sz="16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Frontend: </a:t>
            </a:r>
            <a:r>
              <a:rPr lang="en-IN" sz="1600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HTML, CSS, JavaScript</a:t>
            </a:r>
            <a:endParaRPr lang="en-IN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Backend: </a:t>
            </a:r>
            <a:r>
              <a:rPr lang="en-IN" sz="1600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IN" sz="1600" spc="-1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spc="-10"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endParaRPr lang="en-IN" sz="1600" spc="-1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Learning Model: </a:t>
            </a:r>
            <a:r>
              <a:rPr lang="en-IN" sz="1600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FB Prophet  </a:t>
            </a: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Data Handling: </a:t>
            </a:r>
            <a:r>
              <a:rPr lang="en-IN" sz="1600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Pandas, NumPy</a:t>
            </a: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effectLst/>
                <a:ea typeface="Calibri" panose="020F0502020204030204" pitchFamily="34" charset="0"/>
              </a:rPr>
              <a:t>Python Libraries : </a:t>
            </a:r>
            <a:r>
              <a:rPr lang="en-IN" sz="1600" dirty="0">
                <a:effectLst/>
                <a:ea typeface="Calibri" panose="020F0502020204030204" pitchFamily="34" charset="0"/>
              </a:rPr>
              <a:t>Matplotlib</a:t>
            </a: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>
              <a:effectLst/>
              <a:ea typeface="Calibri" panose="020F0502020204030204" pitchFamily="34" charset="0"/>
            </a:endParaRPr>
          </a:p>
          <a:p>
            <a:pPr marL="457200" lvl="1" indent="0" algn="just">
              <a:spcBef>
                <a:spcPts val="810"/>
              </a:spcBef>
              <a:buSzPts val="1200"/>
              <a:buNone/>
              <a:tabLst>
                <a:tab pos="365125" algn="l"/>
              </a:tabLst>
            </a:pPr>
            <a:r>
              <a:rPr lang="en-US" sz="1800" b="1" spc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sz="1800" b="1" spc="-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endParaRPr lang="en-IN" sz="1800" b="1" spc="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ea typeface="Times New Roman" panose="02020603050405020304" pitchFamily="18" charset="0"/>
              </a:rPr>
              <a:t>Minimum 4GB RAM for development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ea typeface="Times New Roman" panose="02020603050405020304" pitchFamily="18" charset="0"/>
              </a:rPr>
              <a:t>Cloud or local server for hosting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ea typeface="Times New Roman" panose="02020603050405020304" pitchFamily="18" charset="0"/>
              </a:rPr>
              <a:t>Web browser compatibility </a:t>
            </a:r>
          </a:p>
          <a:p>
            <a:pPr marL="457200" lvl="1" indent="0" algn="just">
              <a:spcBef>
                <a:spcPts val="1080"/>
              </a:spcBef>
              <a:buSzPts val="1200"/>
              <a:buNone/>
              <a:tabLst>
                <a:tab pos="365125" algn="l"/>
              </a:tabLst>
            </a:pPr>
            <a:r>
              <a:rPr lang="en-US" sz="1800" b="1" spc="-1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endParaRPr lang="en-IN" sz="1800" b="1" spc="0" dirty="0">
              <a:effectLst/>
              <a:ea typeface="Calibri" panose="020F0502020204030204" pitchFamily="34" charset="0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IN" sz="1600" b="1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IDE</a:t>
            </a:r>
            <a:r>
              <a:rPr lang="en-IN" sz="1600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: VS Code</a:t>
            </a: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IN" sz="1600" b="1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Version Control</a:t>
            </a:r>
            <a:r>
              <a:rPr lang="en-IN" sz="1600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: Git, GitHub</a:t>
            </a: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IN" sz="1600" b="1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Deployment</a:t>
            </a:r>
            <a:r>
              <a:rPr lang="en-IN" sz="1600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: Flask server</a:t>
            </a: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US" sz="1600" b="1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Data Visualization:</a:t>
            </a:r>
            <a:r>
              <a:rPr lang="en-US" sz="1600" spc="0" dirty="0">
                <a:effectLst/>
                <a:ea typeface="Symbol" panose="05050102010706020507" pitchFamily="18" charset="2"/>
                <a:cs typeface="Symbol" panose="05050102010706020507" pitchFamily="18" charset="2"/>
              </a:rPr>
              <a:t> FB Prophet, Matplotlib</a:t>
            </a:r>
            <a:endParaRPr lang="en-IN" sz="1600" spc="0" dirty="0">
              <a:effectLst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914400" lvl="2" indent="0" algn="just">
              <a:buSzPts val="1200"/>
              <a:buNone/>
            </a:pPr>
            <a:r>
              <a:rPr lang="en-IN" dirty="0"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 </a:t>
            </a:r>
          </a:p>
          <a:p>
            <a:pPr lvl="2" algn="just">
              <a:buSzPts val="1200"/>
            </a:pPr>
            <a:r>
              <a:rPr lang="en-IN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Accurate AQI predictions using ML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IN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User-friendly web interface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IN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Real-time updates on air quality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IN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Helps users take preventive measures</a:t>
            </a: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endParaRPr lang="en-IN" dirty="0">
              <a:latin typeface="Calibri" panose="020F0502020204030204" pitchFamily="34" charset="0"/>
              <a:ea typeface="Symbol" panose="05050102010706020507" pitchFamily="18" charset="2"/>
              <a:cs typeface="Calibri" panose="020F0502020204030204" pitchFamily="34" charset="0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Calibri" panose="020F0502020204030204" pitchFamily="34" charset="0"/>
            </a:endParaRPr>
          </a:p>
          <a:p>
            <a:pPr marL="914400" lvl="2" indent="0" algn="just">
              <a:buSzPts val="1200"/>
              <a:buNone/>
            </a:pPr>
            <a:r>
              <a:rPr lang="en-IN" sz="3200" b="1" dirty="0"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Future Scope</a:t>
            </a: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US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Mobile app integration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US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More advanced ML models for better accuracy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US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IoT-based real-time air quality monitoring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US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Multi-location AQI prediction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 algn="just">
              <a:buSzPts val="1200"/>
              <a:buFont typeface="Symbol" panose="05050102010706020507" pitchFamily="18" charset="2"/>
              <a:buChar char=""/>
            </a:pPr>
            <a:r>
              <a:rPr lang="en-US" sz="18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Calibri" panose="020F0502020204030204" pitchFamily="34" charset="0"/>
              </a:rPr>
              <a:t>AI-powered health recommendations based on AQI</a:t>
            </a: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2" algn="just">
              <a:buSzPts val="1200"/>
            </a:pPr>
            <a:endParaRPr lang="en-IN" sz="18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612576" y="1703648"/>
            <a:ext cx="9144000" cy="3450704"/>
          </a:xfrm>
        </p:spPr>
        <p:txBody>
          <a:bodyPr>
            <a:normAutofit/>
          </a:bodyPr>
          <a:lstStyle/>
          <a:p>
            <a:pPr marL="1143000" lvl="2" indent="-228600">
              <a:buSzPts val="1200"/>
              <a:buFont typeface="Symbol" panose="05050102010706020507" pitchFamily="18" charset="2"/>
              <a:buChar char=""/>
            </a:pPr>
            <a:r>
              <a:rPr lang="en-IN" sz="24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FB Prophet Documentation:  </a:t>
            </a:r>
            <a:r>
              <a:rPr lang="en-IN" sz="2400" u="sng" spc="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  <a:hlinkClick r:id="rId3"/>
              </a:rPr>
              <a:t>FB Prophet model documentation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</a:pPr>
            <a:r>
              <a:rPr lang="en-IN" sz="24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Pandas &amp; NumPy Documentation: </a:t>
            </a:r>
            <a:r>
              <a:rPr lang="en-IN" sz="2400" u="sng" spc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  <a:hlinkClick r:id="rId4"/>
              </a:rPr>
              <a:t>Pandas Documentation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</a:pPr>
            <a:r>
              <a:rPr lang="it-IT" sz="24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Flask/Django Documentation: </a:t>
            </a:r>
            <a:r>
              <a:rPr lang="it-IT" sz="2400" u="sng" dirty="0">
                <a:solidFill>
                  <a:srgbClr val="0000FF"/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About Django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</a:pPr>
            <a:r>
              <a:rPr lang="en-IN" sz="24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Air Quality Data Sources:  </a:t>
            </a:r>
            <a:r>
              <a:rPr lang="en-IN" sz="2400" u="sng" spc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  <a:hlinkClick r:id="rId5"/>
              </a:rPr>
              <a:t>AQI Dataset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</a:pPr>
            <a:r>
              <a:rPr lang="en-IN" sz="2400" spc="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AQI (Air Quality Index): </a:t>
            </a:r>
            <a:r>
              <a:rPr lang="en-IN" sz="2400" u="sng" spc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  <a:hlinkClick r:id="rId6"/>
              </a:rPr>
              <a:t>Air Quality Index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301</Words>
  <Application>Microsoft Office PowerPoint</Application>
  <PresentationFormat>On-screen Show (4:3)</PresentationFormat>
  <Paragraphs>82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Droid Sans Fallback</vt:lpstr>
      <vt:lpstr>Symbol</vt:lpstr>
      <vt:lpstr>Times New Roman</vt:lpstr>
      <vt:lpstr>Office Theme</vt:lpstr>
      <vt:lpstr>AQI Predictor Project Synopsis Presentation  Date: 28/03/2025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Phanendra Jain</cp:lastModifiedBy>
  <cp:revision>103</cp:revision>
  <dcterms:created xsi:type="dcterms:W3CDTF">2016-07-30T14:16:51Z</dcterms:created>
  <dcterms:modified xsi:type="dcterms:W3CDTF">2025-06-06T00:20:21Z</dcterms:modified>
</cp:coreProperties>
</file>