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93" r:id="rId6"/>
    <p:sldId id="294" r:id="rId7"/>
    <p:sldId id="295" r:id="rId8"/>
    <p:sldId id="296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2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95A1-0651-4C89-89B3-76260D843CB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257800"/>
            <a:ext cx="6400800" cy="581891"/>
          </a:xfrm>
        </p:spPr>
        <p:txBody>
          <a:bodyPr/>
          <a:lstStyle/>
          <a:p>
            <a:r>
              <a:rPr lang="en-US" dirty="0"/>
              <a:t>By :- </a:t>
            </a:r>
            <a:r>
              <a:rPr lang="en-US" dirty="0" err="1"/>
              <a:t>Ravikant</a:t>
            </a:r>
            <a:r>
              <a:rPr lang="en-US" dirty="0"/>
              <a:t> </a:t>
            </a:r>
            <a:r>
              <a:rPr lang="en-US" dirty="0" err="1"/>
              <a:t>Tyagi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0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DataScience\Python\Day-3-Statistics\07-StatisitcsAnd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" y="685800"/>
            <a:ext cx="900763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DataScience\Python\Day-3-Statistics\10-Data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9"/>
            <a:ext cx="91440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8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DataScience\Python\Day-3-Statistics\11-MeasuresOfCentralTend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1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DataScience\Python\Day-3-Statistics\12-PercentileInData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08600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6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DataScience\Python\Day-3-Statistics\13-Dispersion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" y="304800"/>
            <a:ext cx="911569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4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DataScience\Python\Day-3-Statistics\14-DispersionInterQuartile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9266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5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DataScience\Python\Day-3-Statistics\15-DispersionVari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9068470" cy="540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DataScience\Python\Day-3-Statistics\16-DispersionStandardDevi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1569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9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DataScience\Python\Day-3-Statistics\17-Hist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084354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9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DataScience\Python\Day-3-Statistics\18-Bell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3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ataScience\Python\Day-3-Statistics\01-IntroTo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8269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9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DataScience\Python\Day-3-Statistics\19-BellCurv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" y="304800"/>
            <a:ext cx="904381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DataScience\Python\Day-3-Statistics\20-BellCurveLeftSkew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457200"/>
            <a:ext cx="915785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4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DataScience\Python\Day-3-Statistics\21-BellCurveRightSkew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" y="533400"/>
            <a:ext cx="90670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83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DataScience\Python\Day-3-Statistics\23-HypothesisT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4784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1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DataScience\Python\Day-3-Statistics\24-HypothesisTesting-Error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5561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3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DataScience\Python\Day-3-Statistics\25-HypthesisTesting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04999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28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DataScience\Python\Day-3-Statistics\26-DataForHypthesisT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41218"/>
            <a:ext cx="9169913" cy="43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37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DataScience\Python\Day-3-Statistics\27-TypesOf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" y="533400"/>
            <a:ext cx="899266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51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DataScience\Python\Day-3-Statistics\28-ChiSquare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0681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65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DataScience\Python\Day-3-Statistics\29-ChiSquareTes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9"/>
            <a:ext cx="9144000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7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ataScience\Python\Day-3-Statistics\04-CategoriesOf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57200"/>
            <a:ext cx="899761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1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DataScience\Python\Day-3-Statistics\30-TypesOfFrequ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" y="609600"/>
            <a:ext cx="9086879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7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DataScience\Python\Day-3-Statistics\31-FeaturesOfFrequ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838200"/>
            <a:ext cx="903529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3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DataScience\Python\Day-3-Statistics\32-CorRelation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" y="602672"/>
            <a:ext cx="9073933" cy="51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2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:\DataScience\Python\Day-3-Statistics\33-CorRelation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762000"/>
            <a:ext cx="904701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DataScience\Python\Day-3-Statistics\34-CorRelationMatrix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3400"/>
            <a:ext cx="90281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3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DataScience\Python\Day-3-Statistics\35-Inferential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" y="457200"/>
            <a:ext cx="914248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67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:\DataScience\Python\Day-3-Statistics\36-ApplicationsOfInferential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01412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ataScience\Python\Day-3-Statistics\06-PopulationAnd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218"/>
            <a:ext cx="9142596" cy="54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  <a:p>
            <a:r>
              <a:rPr lang="en-US" dirty="0"/>
              <a:t>Categorical</a:t>
            </a:r>
          </a:p>
          <a:p>
            <a:r>
              <a:rPr lang="en-US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31261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Represents some sort of quantitative measurement</a:t>
            </a:r>
          </a:p>
          <a:p>
            <a:pPr lvl="1"/>
            <a:r>
              <a:rPr lang="en-US" dirty="0"/>
              <a:t>Height of people, page load times, stock prices</a:t>
            </a:r>
          </a:p>
          <a:p>
            <a:r>
              <a:rPr lang="en-US" dirty="0"/>
              <a:t>Continuous Data</a:t>
            </a:r>
          </a:p>
          <a:p>
            <a:pPr lvl="1"/>
            <a:r>
              <a:rPr lang="en-US" dirty="0"/>
              <a:t>Has an infinite number of values</a:t>
            </a:r>
          </a:p>
          <a:p>
            <a:pPr lvl="2"/>
            <a:r>
              <a:rPr lang="en-US" dirty="0"/>
              <a:t>How much time did it take for a user to check out ?</a:t>
            </a:r>
          </a:p>
          <a:p>
            <a:pPr lvl="2"/>
            <a:r>
              <a:rPr lang="en-US" dirty="0"/>
              <a:t>How much rain fell on a given day ? </a:t>
            </a:r>
          </a:p>
          <a:p>
            <a:r>
              <a:rPr lang="en-US" dirty="0"/>
              <a:t>Discrete Data</a:t>
            </a:r>
          </a:p>
          <a:p>
            <a:pPr lvl="1"/>
            <a:r>
              <a:rPr lang="en-US" dirty="0"/>
              <a:t>Integer based : Often counts of some event</a:t>
            </a:r>
          </a:p>
          <a:p>
            <a:pPr lvl="2"/>
            <a:r>
              <a:rPr lang="en-US" dirty="0"/>
              <a:t>How many purchases did a customer make in a year ?</a:t>
            </a:r>
          </a:p>
          <a:p>
            <a:pPr lvl="2"/>
            <a:r>
              <a:rPr lang="en-US" dirty="0"/>
              <a:t>How many times did I flip “Heads” ?</a:t>
            </a:r>
          </a:p>
        </p:txBody>
      </p:sp>
    </p:spTree>
    <p:extLst>
      <p:ext uri="{BB962C8B-B14F-4D97-AF65-F5344CB8AC3E}">
        <p14:creationId xmlns:p14="http://schemas.microsoft.com/office/powerpoint/2010/main" val="261789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data that has no inherent mathematical meaning.</a:t>
            </a:r>
          </a:p>
          <a:p>
            <a:pPr lvl="1"/>
            <a:r>
              <a:rPr lang="en-US" dirty="0"/>
              <a:t>Gender, Yes/No (binary data), Race, State of Residence, Product Category etc.</a:t>
            </a:r>
          </a:p>
          <a:p>
            <a:r>
              <a:rPr lang="en-US" dirty="0"/>
              <a:t>You can assign numbers to categories in order to represent them more compactly, but the number does not have mathematical meaning.</a:t>
            </a:r>
          </a:p>
        </p:txBody>
      </p:sp>
    </p:spTree>
    <p:extLst>
      <p:ext uri="{BB962C8B-B14F-4D97-AF65-F5344CB8AC3E}">
        <p14:creationId xmlns:p14="http://schemas.microsoft.com/office/powerpoint/2010/main" val="27667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mixture of numerical and categorical.</a:t>
            </a:r>
          </a:p>
          <a:p>
            <a:r>
              <a:rPr lang="en-US" dirty="0"/>
              <a:t>Categorical data that has mathematical meaning.</a:t>
            </a:r>
          </a:p>
          <a:p>
            <a:r>
              <a:rPr lang="en-US" dirty="0"/>
              <a:t>Example : Movie ratings on 1-5 Scale.</a:t>
            </a:r>
          </a:p>
          <a:p>
            <a:pPr lvl="1"/>
            <a:r>
              <a:rPr lang="en-US" dirty="0"/>
              <a:t>Ratings must be 1,2,3,4 or 5</a:t>
            </a:r>
          </a:p>
          <a:p>
            <a:pPr lvl="1"/>
            <a:r>
              <a:rPr lang="en-US" dirty="0"/>
              <a:t>But these values have mathematical meaning</a:t>
            </a:r>
          </a:p>
          <a:p>
            <a:pPr lvl="1"/>
            <a:r>
              <a:rPr lang="en-US" dirty="0"/>
              <a:t>1 means it’s a worse movie than 2</a:t>
            </a:r>
          </a:p>
        </p:txBody>
      </p:sp>
    </p:spTree>
    <p:extLst>
      <p:ext uri="{BB962C8B-B14F-4D97-AF65-F5344CB8AC3E}">
        <p14:creationId xmlns:p14="http://schemas.microsoft.com/office/powerpoint/2010/main" val="1848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DataScience\Python\Day-3-Statistics\09-StatisticalAnalysis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" y="457200"/>
            <a:ext cx="916216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185</Words>
  <Application>Microsoft Office PowerPoint</Application>
  <PresentationFormat>On-screen Show (4:3)</PresentationFormat>
  <Paragraphs>28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Statistical Analysis</vt:lpstr>
      <vt:lpstr>PowerPoint Presentation</vt:lpstr>
      <vt:lpstr>PowerPoint Presentation</vt:lpstr>
      <vt:lpstr>PowerPoint Presentation</vt:lpstr>
      <vt:lpstr>Types of Data</vt:lpstr>
      <vt:lpstr>Numerical</vt:lpstr>
      <vt:lpstr>Categorical</vt:lpstr>
      <vt:lpstr>Ordinal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Ravi</dc:creator>
  <cp:lastModifiedBy>Ravikant Tyagi</cp:lastModifiedBy>
  <cp:revision>13</cp:revision>
  <dcterms:created xsi:type="dcterms:W3CDTF">2017-04-08T04:08:53Z</dcterms:created>
  <dcterms:modified xsi:type="dcterms:W3CDTF">2019-05-07T18:57:22Z</dcterms:modified>
</cp:coreProperties>
</file>