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65" r:id="rId2"/>
    <p:sldId id="256" r:id="rId3"/>
    <p:sldId id="259" r:id="rId4"/>
    <p:sldId id="257" r:id="rId5"/>
    <p:sldId id="261" r:id="rId6"/>
    <p:sldId id="263" r:id="rId7"/>
    <p:sldId id="262" r:id="rId8"/>
    <p:sldId id="267" r:id="rId9"/>
    <p:sldId id="266" r:id="rId10"/>
    <p:sldId id="258" r:id="rId11"/>
    <p:sldId id="260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129" autoAdjust="0"/>
  </p:normalViewPr>
  <p:slideViewPr>
    <p:cSldViewPr snapToGrid="0">
      <p:cViewPr varScale="1">
        <p:scale>
          <a:sx n="83" d="100"/>
          <a:sy n="83" d="100"/>
        </p:scale>
        <p:origin x="-629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F864D3-CEAE-47B9-B88E-1782558950F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BD2F76-1E76-4931-961E-843AD7B4E259}">
      <dgm:prSet phldrT="[Text]" custT="1"/>
      <dgm:spPr/>
      <dgm:t>
        <a:bodyPr/>
        <a:lstStyle/>
        <a:p>
          <a:r>
            <a:rPr lang="en-US" sz="2000" b="1" dirty="0" smtClean="0"/>
            <a:t>Maturity</a:t>
          </a:r>
        </a:p>
      </dgm:t>
    </dgm:pt>
    <dgm:pt modelId="{78678F20-09C8-407F-9A3F-B9BD0C2C317C}" type="parTrans" cxnId="{820CCC28-B477-4D3A-8BD9-72B5802F809E}">
      <dgm:prSet/>
      <dgm:spPr/>
      <dgm:t>
        <a:bodyPr/>
        <a:lstStyle/>
        <a:p>
          <a:endParaRPr lang="en-US"/>
        </a:p>
      </dgm:t>
    </dgm:pt>
    <dgm:pt modelId="{F44F4012-992A-4863-BDA0-DD65A8D6628F}" type="sibTrans" cxnId="{820CCC28-B477-4D3A-8BD9-72B5802F809E}">
      <dgm:prSet/>
      <dgm:spPr/>
      <dgm:t>
        <a:bodyPr/>
        <a:lstStyle/>
        <a:p>
          <a:endParaRPr lang="en-US"/>
        </a:p>
      </dgm:t>
    </dgm:pt>
    <dgm:pt modelId="{673C6350-CAE1-49A3-8F2E-4E8E1B45BBD9}">
      <dgm:prSet phldrT="[Text]" custT="1"/>
      <dgm:spPr/>
      <dgm:t>
        <a:bodyPr/>
        <a:lstStyle/>
        <a:p>
          <a:r>
            <a:rPr lang="en-US" sz="2000" b="1" dirty="0" smtClean="0"/>
            <a:t>Residual Rights over Profits</a:t>
          </a:r>
          <a:endParaRPr lang="en-US" sz="2000" b="1" dirty="0"/>
        </a:p>
      </dgm:t>
    </dgm:pt>
    <dgm:pt modelId="{9992DC19-79C4-47DB-A630-DE575EF437D9}" type="parTrans" cxnId="{4E2F061E-E286-4AF8-868E-5E2D411F0FE3}">
      <dgm:prSet/>
      <dgm:spPr/>
      <dgm:t>
        <a:bodyPr/>
        <a:lstStyle/>
        <a:p>
          <a:endParaRPr lang="en-US"/>
        </a:p>
      </dgm:t>
    </dgm:pt>
    <dgm:pt modelId="{9BD12BF1-CF8B-4B3C-8E7E-4863A741777D}" type="sibTrans" cxnId="{4E2F061E-E286-4AF8-868E-5E2D411F0FE3}">
      <dgm:prSet/>
      <dgm:spPr/>
      <dgm:t>
        <a:bodyPr/>
        <a:lstStyle/>
        <a:p>
          <a:endParaRPr lang="en-US"/>
        </a:p>
      </dgm:t>
    </dgm:pt>
    <dgm:pt modelId="{CF253934-63AF-4411-81F4-F1F5529FFCBD}">
      <dgm:prSet phldrT="[Text]" custT="1"/>
      <dgm:spPr/>
      <dgm:t>
        <a:bodyPr/>
        <a:lstStyle/>
        <a:p>
          <a:r>
            <a:rPr lang="en-US" sz="2000" b="1" dirty="0" smtClean="0"/>
            <a:t>Residual Rights over Assets</a:t>
          </a:r>
        </a:p>
      </dgm:t>
    </dgm:pt>
    <dgm:pt modelId="{840B8BD5-F029-4CF6-9E3D-D8E6477C7167}" type="parTrans" cxnId="{EAE58C6C-BF9F-4AD4-B618-B7329E118164}">
      <dgm:prSet/>
      <dgm:spPr/>
      <dgm:t>
        <a:bodyPr/>
        <a:lstStyle/>
        <a:p>
          <a:endParaRPr lang="en-US"/>
        </a:p>
      </dgm:t>
    </dgm:pt>
    <dgm:pt modelId="{80F26CDB-8534-48FF-8B86-42306679CC19}" type="sibTrans" cxnId="{EAE58C6C-BF9F-4AD4-B618-B7329E118164}">
      <dgm:prSet/>
      <dgm:spPr/>
      <dgm:t>
        <a:bodyPr/>
        <a:lstStyle/>
        <a:p>
          <a:endParaRPr lang="en-US"/>
        </a:p>
      </dgm:t>
    </dgm:pt>
    <dgm:pt modelId="{598833C3-2D54-4223-8F66-D36D66ED63D0}">
      <dgm:prSet phldrT="[Text]" custT="1"/>
      <dgm:spPr/>
      <dgm:t>
        <a:bodyPr/>
        <a:lstStyle/>
        <a:p>
          <a:r>
            <a:rPr lang="en-US" sz="2000" b="1" dirty="0" smtClean="0"/>
            <a:t>Right to Control</a:t>
          </a:r>
        </a:p>
      </dgm:t>
    </dgm:pt>
    <dgm:pt modelId="{AFCF4299-79BC-49C2-ABB0-6AE2CF592735}" type="parTrans" cxnId="{91A7C838-E5E7-4FED-BA59-29DAEF92BB40}">
      <dgm:prSet/>
      <dgm:spPr/>
      <dgm:t>
        <a:bodyPr/>
        <a:lstStyle/>
        <a:p>
          <a:endParaRPr lang="en-US"/>
        </a:p>
      </dgm:t>
    </dgm:pt>
    <dgm:pt modelId="{0D473D5B-6B44-4C33-A7C6-C9E629383A05}" type="sibTrans" cxnId="{91A7C838-E5E7-4FED-BA59-29DAEF92BB40}">
      <dgm:prSet/>
      <dgm:spPr/>
      <dgm:t>
        <a:bodyPr/>
        <a:lstStyle/>
        <a:p>
          <a:endParaRPr lang="en-US"/>
        </a:p>
      </dgm:t>
    </dgm:pt>
    <dgm:pt modelId="{4BE05CA5-F9CD-4910-92B7-837EDFD72ADB}">
      <dgm:prSet phldrT="[Text]" custT="1"/>
      <dgm:spPr/>
      <dgm:t>
        <a:bodyPr/>
        <a:lstStyle/>
        <a:p>
          <a:r>
            <a:rPr lang="en-US" sz="2000" b="1" dirty="0" smtClean="0"/>
            <a:t>Right to Vote</a:t>
          </a:r>
        </a:p>
      </dgm:t>
    </dgm:pt>
    <dgm:pt modelId="{16981996-2E04-42CE-A9F7-A9E2692FF00F}" type="parTrans" cxnId="{E4BB477B-073C-4F63-95B4-98E2E6115C70}">
      <dgm:prSet/>
      <dgm:spPr/>
      <dgm:t>
        <a:bodyPr/>
        <a:lstStyle/>
        <a:p>
          <a:endParaRPr lang="en-US"/>
        </a:p>
      </dgm:t>
    </dgm:pt>
    <dgm:pt modelId="{A0EAB918-1D2F-4608-9855-39D6A07E2F2B}" type="sibTrans" cxnId="{E4BB477B-073C-4F63-95B4-98E2E6115C70}">
      <dgm:prSet/>
      <dgm:spPr/>
      <dgm:t>
        <a:bodyPr/>
        <a:lstStyle/>
        <a:p>
          <a:endParaRPr lang="en-US"/>
        </a:p>
      </dgm:t>
    </dgm:pt>
    <dgm:pt modelId="{99BF1251-8A9A-4085-8471-ECF72B6AE278}">
      <dgm:prSet phldrT="[Text]" custT="1"/>
      <dgm:spPr/>
      <dgm:t>
        <a:bodyPr/>
        <a:lstStyle/>
        <a:p>
          <a:r>
            <a:rPr lang="en-US" sz="2000" b="1" dirty="0" smtClean="0"/>
            <a:t>Pre-emptive right to buy new shares</a:t>
          </a:r>
        </a:p>
      </dgm:t>
    </dgm:pt>
    <dgm:pt modelId="{6FCBD6CD-BD20-4191-88B2-DBDCE557B58C}" type="parTrans" cxnId="{44A67C62-7621-4093-B332-58682123BE9B}">
      <dgm:prSet/>
      <dgm:spPr/>
      <dgm:t>
        <a:bodyPr/>
        <a:lstStyle/>
        <a:p>
          <a:endParaRPr lang="en-US"/>
        </a:p>
      </dgm:t>
    </dgm:pt>
    <dgm:pt modelId="{47E1F991-963D-488D-B323-2E529EE5EFE9}" type="sibTrans" cxnId="{44A67C62-7621-4093-B332-58682123BE9B}">
      <dgm:prSet/>
      <dgm:spPr/>
      <dgm:t>
        <a:bodyPr/>
        <a:lstStyle/>
        <a:p>
          <a:endParaRPr lang="en-US"/>
        </a:p>
      </dgm:t>
    </dgm:pt>
    <dgm:pt modelId="{CA30E1EC-427A-4976-B223-4975A580E3EF}">
      <dgm:prSet phldrT="[Text]" custT="1"/>
      <dgm:spPr/>
      <dgm:t>
        <a:bodyPr/>
        <a:lstStyle/>
        <a:p>
          <a:r>
            <a:rPr lang="en-US" sz="2000" b="1" dirty="0" smtClean="0"/>
            <a:t>Limited Liability</a:t>
          </a:r>
        </a:p>
      </dgm:t>
    </dgm:pt>
    <dgm:pt modelId="{60F48829-B11D-4D28-8D0F-29E12B15D3F9}" type="parTrans" cxnId="{947748CF-4A31-4C6E-8CBA-1C0EAF5E15A1}">
      <dgm:prSet/>
      <dgm:spPr/>
      <dgm:t>
        <a:bodyPr/>
        <a:lstStyle/>
        <a:p>
          <a:endParaRPr lang="en-US"/>
        </a:p>
      </dgm:t>
    </dgm:pt>
    <dgm:pt modelId="{3EE5A2D6-C736-4402-A251-6F81923D30CB}" type="sibTrans" cxnId="{947748CF-4A31-4C6E-8CBA-1C0EAF5E15A1}">
      <dgm:prSet/>
      <dgm:spPr/>
      <dgm:t>
        <a:bodyPr/>
        <a:lstStyle/>
        <a:p>
          <a:endParaRPr lang="en-US"/>
        </a:p>
      </dgm:t>
    </dgm:pt>
    <dgm:pt modelId="{2971E5B2-547F-4817-8E6E-BA4E67302C4D}" type="pres">
      <dgm:prSet presAssocID="{67F864D3-CEAE-47B9-B88E-1782558950F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99B32B-4E99-4667-B3A8-BE3EEA4814E7}" type="pres">
      <dgm:prSet presAssocID="{0DBD2F76-1E76-4931-961E-843AD7B4E259}" presName="parentLin" presStyleCnt="0"/>
      <dgm:spPr/>
    </dgm:pt>
    <dgm:pt modelId="{0200AAA4-7672-437E-BEAE-52952E469ED7}" type="pres">
      <dgm:prSet presAssocID="{0DBD2F76-1E76-4931-961E-843AD7B4E259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800FF1E0-E962-452B-B7AE-2C9DFC766BA8}" type="pres">
      <dgm:prSet presAssocID="{0DBD2F76-1E76-4931-961E-843AD7B4E259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F5517D-95B6-4CF6-AE23-8190CF707D82}" type="pres">
      <dgm:prSet presAssocID="{0DBD2F76-1E76-4931-961E-843AD7B4E259}" presName="negativeSpace" presStyleCnt="0"/>
      <dgm:spPr/>
    </dgm:pt>
    <dgm:pt modelId="{728BA38B-66A2-4D78-B0E8-41B82842336E}" type="pres">
      <dgm:prSet presAssocID="{0DBD2F76-1E76-4931-961E-843AD7B4E259}" presName="childText" presStyleLbl="conF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A5420-8D94-4254-BA87-C356F0105AA0}" type="pres">
      <dgm:prSet presAssocID="{F44F4012-992A-4863-BDA0-DD65A8D6628F}" presName="spaceBetweenRectangles" presStyleCnt="0"/>
      <dgm:spPr/>
    </dgm:pt>
    <dgm:pt modelId="{A5861E40-C677-405D-B931-EEBA1F5FFF44}" type="pres">
      <dgm:prSet presAssocID="{673C6350-CAE1-49A3-8F2E-4E8E1B45BBD9}" presName="parentLin" presStyleCnt="0"/>
      <dgm:spPr/>
    </dgm:pt>
    <dgm:pt modelId="{F9B9B199-4D3D-46AE-9319-284450D61F89}" type="pres">
      <dgm:prSet presAssocID="{673C6350-CAE1-49A3-8F2E-4E8E1B45BBD9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CC93CE01-A1A4-495E-B4D8-C0256D0C2ED8}" type="pres">
      <dgm:prSet presAssocID="{673C6350-CAE1-49A3-8F2E-4E8E1B45BBD9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83C409-5DEB-4792-AF6B-357C383A4FE2}" type="pres">
      <dgm:prSet presAssocID="{673C6350-CAE1-49A3-8F2E-4E8E1B45BBD9}" presName="negativeSpace" presStyleCnt="0"/>
      <dgm:spPr/>
    </dgm:pt>
    <dgm:pt modelId="{9DE223B4-0234-4D44-999A-BF8BBE553DDC}" type="pres">
      <dgm:prSet presAssocID="{673C6350-CAE1-49A3-8F2E-4E8E1B45BBD9}" presName="childText" presStyleLbl="conFgAcc1" presStyleIdx="1" presStyleCnt="7">
        <dgm:presLayoutVars>
          <dgm:bulletEnabled val="1"/>
        </dgm:presLayoutVars>
      </dgm:prSet>
      <dgm:spPr/>
    </dgm:pt>
    <dgm:pt modelId="{9C87BFE7-DBC2-4088-87BB-CC6987A1C229}" type="pres">
      <dgm:prSet presAssocID="{9BD12BF1-CF8B-4B3C-8E7E-4863A741777D}" presName="spaceBetweenRectangles" presStyleCnt="0"/>
      <dgm:spPr/>
    </dgm:pt>
    <dgm:pt modelId="{3D74F04E-140C-4276-951C-F1E00AA6751E}" type="pres">
      <dgm:prSet presAssocID="{CF253934-63AF-4411-81F4-F1F5529FFCBD}" presName="parentLin" presStyleCnt="0"/>
      <dgm:spPr/>
    </dgm:pt>
    <dgm:pt modelId="{F851A192-8FDA-44F0-87AE-C73B19407316}" type="pres">
      <dgm:prSet presAssocID="{CF253934-63AF-4411-81F4-F1F5529FFCBD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744E898D-9341-43F3-BEDF-654D8D525633}" type="pres">
      <dgm:prSet presAssocID="{CF253934-63AF-4411-81F4-F1F5529FFCBD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A9523-D1C4-442B-8531-E82F7355F6ED}" type="pres">
      <dgm:prSet presAssocID="{CF253934-63AF-4411-81F4-F1F5529FFCBD}" presName="negativeSpace" presStyleCnt="0"/>
      <dgm:spPr/>
    </dgm:pt>
    <dgm:pt modelId="{78389144-465B-4AC4-A26A-6E2C64329908}" type="pres">
      <dgm:prSet presAssocID="{CF253934-63AF-4411-81F4-F1F5529FFCBD}" presName="childText" presStyleLbl="conF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FE900-C9BA-41E6-B360-C000B708622F}" type="pres">
      <dgm:prSet presAssocID="{80F26CDB-8534-48FF-8B86-42306679CC19}" presName="spaceBetweenRectangles" presStyleCnt="0"/>
      <dgm:spPr/>
    </dgm:pt>
    <dgm:pt modelId="{ECDFDD01-10F6-48CA-AEA9-3DDEBC9C3BFA}" type="pres">
      <dgm:prSet presAssocID="{598833C3-2D54-4223-8F66-D36D66ED63D0}" presName="parentLin" presStyleCnt="0"/>
      <dgm:spPr/>
    </dgm:pt>
    <dgm:pt modelId="{A3ACBFEE-264C-490F-B3F5-93AD7AFE500A}" type="pres">
      <dgm:prSet presAssocID="{598833C3-2D54-4223-8F66-D36D66ED63D0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7F2EF7B9-7BD8-4A17-BDAE-478D17C5C15C}" type="pres">
      <dgm:prSet presAssocID="{598833C3-2D54-4223-8F66-D36D66ED63D0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35FCE-1357-467A-A507-1BA1F62ABECB}" type="pres">
      <dgm:prSet presAssocID="{598833C3-2D54-4223-8F66-D36D66ED63D0}" presName="negativeSpace" presStyleCnt="0"/>
      <dgm:spPr/>
    </dgm:pt>
    <dgm:pt modelId="{8B9F568B-D78E-4755-A43E-DA5053809FF3}" type="pres">
      <dgm:prSet presAssocID="{598833C3-2D54-4223-8F66-D36D66ED63D0}" presName="childText" presStyleLbl="conFgAcc1" presStyleIdx="3" presStyleCnt="7">
        <dgm:presLayoutVars>
          <dgm:bulletEnabled val="1"/>
        </dgm:presLayoutVars>
      </dgm:prSet>
      <dgm:spPr/>
    </dgm:pt>
    <dgm:pt modelId="{DD5750B1-0327-4E55-A2D5-122A82349B23}" type="pres">
      <dgm:prSet presAssocID="{0D473D5B-6B44-4C33-A7C6-C9E629383A05}" presName="spaceBetweenRectangles" presStyleCnt="0"/>
      <dgm:spPr/>
    </dgm:pt>
    <dgm:pt modelId="{25E32038-E2B8-484C-B7B8-BAB852F2C197}" type="pres">
      <dgm:prSet presAssocID="{4BE05CA5-F9CD-4910-92B7-837EDFD72ADB}" presName="parentLin" presStyleCnt="0"/>
      <dgm:spPr/>
    </dgm:pt>
    <dgm:pt modelId="{A63230AC-B3DD-4197-990D-F0BD09DCD652}" type="pres">
      <dgm:prSet presAssocID="{4BE05CA5-F9CD-4910-92B7-837EDFD72ADB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F1C64BB9-8E8F-4005-9141-2581F5E2C83B}" type="pres">
      <dgm:prSet presAssocID="{4BE05CA5-F9CD-4910-92B7-837EDFD72ADB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70B85-B70C-4CAC-9A66-C4684D072AAB}" type="pres">
      <dgm:prSet presAssocID="{4BE05CA5-F9CD-4910-92B7-837EDFD72ADB}" presName="negativeSpace" presStyleCnt="0"/>
      <dgm:spPr/>
    </dgm:pt>
    <dgm:pt modelId="{69F7527F-77A4-4427-8906-5C433B09EFA1}" type="pres">
      <dgm:prSet presAssocID="{4BE05CA5-F9CD-4910-92B7-837EDFD72ADB}" presName="childText" presStyleLbl="conFgAcc1" presStyleIdx="4" presStyleCnt="7">
        <dgm:presLayoutVars>
          <dgm:bulletEnabled val="1"/>
        </dgm:presLayoutVars>
      </dgm:prSet>
      <dgm:spPr/>
    </dgm:pt>
    <dgm:pt modelId="{9E04D838-7573-46D9-88C6-F1A3AAA20EA9}" type="pres">
      <dgm:prSet presAssocID="{A0EAB918-1D2F-4608-9855-39D6A07E2F2B}" presName="spaceBetweenRectangles" presStyleCnt="0"/>
      <dgm:spPr/>
    </dgm:pt>
    <dgm:pt modelId="{32672F23-3573-45DA-8098-8E7851229D6A}" type="pres">
      <dgm:prSet presAssocID="{99BF1251-8A9A-4085-8471-ECF72B6AE278}" presName="parentLin" presStyleCnt="0"/>
      <dgm:spPr/>
    </dgm:pt>
    <dgm:pt modelId="{62CAAD30-8D27-4AD2-817C-400A3F739156}" type="pres">
      <dgm:prSet presAssocID="{99BF1251-8A9A-4085-8471-ECF72B6AE278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67079E60-2922-4343-88A8-24594FAE48D0}" type="pres">
      <dgm:prSet presAssocID="{99BF1251-8A9A-4085-8471-ECF72B6AE278}" presName="parentText" presStyleLbl="node1" presStyleIdx="5" presStyleCnt="7" custScaleY="12749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E04F27-3430-4E1E-8F42-BF75F2973C40}" type="pres">
      <dgm:prSet presAssocID="{99BF1251-8A9A-4085-8471-ECF72B6AE278}" presName="negativeSpace" presStyleCnt="0"/>
      <dgm:spPr/>
    </dgm:pt>
    <dgm:pt modelId="{9E4EC4F6-C3B4-419F-9117-FF016A79A16E}" type="pres">
      <dgm:prSet presAssocID="{99BF1251-8A9A-4085-8471-ECF72B6AE278}" presName="childText" presStyleLbl="conFgAcc1" presStyleIdx="5" presStyleCnt="7">
        <dgm:presLayoutVars>
          <dgm:bulletEnabled val="1"/>
        </dgm:presLayoutVars>
      </dgm:prSet>
      <dgm:spPr/>
    </dgm:pt>
    <dgm:pt modelId="{0CA6CCBA-FD90-47CC-AFA0-8C1C3BFBB8D6}" type="pres">
      <dgm:prSet presAssocID="{47E1F991-963D-488D-B323-2E529EE5EFE9}" presName="spaceBetweenRectangles" presStyleCnt="0"/>
      <dgm:spPr/>
    </dgm:pt>
    <dgm:pt modelId="{DD0FE5B6-B682-48FB-AB08-978086BBE0DA}" type="pres">
      <dgm:prSet presAssocID="{CA30E1EC-427A-4976-B223-4975A580E3EF}" presName="parentLin" presStyleCnt="0"/>
      <dgm:spPr/>
    </dgm:pt>
    <dgm:pt modelId="{269EC0CF-2E8B-49ED-99BD-2CDD1DB167F8}" type="pres">
      <dgm:prSet presAssocID="{CA30E1EC-427A-4976-B223-4975A580E3EF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064E62CA-44C6-44ED-8357-F65AF513D81D}" type="pres">
      <dgm:prSet presAssocID="{CA30E1EC-427A-4976-B223-4975A580E3EF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17974D-73C1-426D-81A2-4B5361C647BC}" type="pres">
      <dgm:prSet presAssocID="{CA30E1EC-427A-4976-B223-4975A580E3EF}" presName="negativeSpace" presStyleCnt="0"/>
      <dgm:spPr/>
    </dgm:pt>
    <dgm:pt modelId="{C92A4CE5-8B4D-4C3A-9CE0-C6923674ECC8}" type="pres">
      <dgm:prSet presAssocID="{CA30E1EC-427A-4976-B223-4975A580E3EF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A930B506-125A-40F4-A06F-C4BCDC935E25}" type="presOf" srcId="{598833C3-2D54-4223-8F66-D36D66ED63D0}" destId="{7F2EF7B9-7BD8-4A17-BDAE-478D17C5C15C}" srcOrd="1" destOrd="0" presId="urn:microsoft.com/office/officeart/2005/8/layout/list1"/>
    <dgm:cxn modelId="{EAE58C6C-BF9F-4AD4-B618-B7329E118164}" srcId="{67F864D3-CEAE-47B9-B88E-1782558950F0}" destId="{CF253934-63AF-4411-81F4-F1F5529FFCBD}" srcOrd="2" destOrd="0" parTransId="{840B8BD5-F029-4CF6-9E3D-D8E6477C7167}" sibTransId="{80F26CDB-8534-48FF-8B86-42306679CC19}"/>
    <dgm:cxn modelId="{D4C89FCC-56D9-41DA-A2F5-3A191A4ACA04}" type="presOf" srcId="{4BE05CA5-F9CD-4910-92B7-837EDFD72ADB}" destId="{A63230AC-B3DD-4197-990D-F0BD09DCD652}" srcOrd="0" destOrd="0" presId="urn:microsoft.com/office/officeart/2005/8/layout/list1"/>
    <dgm:cxn modelId="{1EB15388-5DA7-464E-8A94-B96821F981DD}" type="presOf" srcId="{99BF1251-8A9A-4085-8471-ECF72B6AE278}" destId="{67079E60-2922-4343-88A8-24594FAE48D0}" srcOrd="1" destOrd="0" presId="urn:microsoft.com/office/officeart/2005/8/layout/list1"/>
    <dgm:cxn modelId="{91A7C838-E5E7-4FED-BA59-29DAEF92BB40}" srcId="{67F864D3-CEAE-47B9-B88E-1782558950F0}" destId="{598833C3-2D54-4223-8F66-D36D66ED63D0}" srcOrd="3" destOrd="0" parTransId="{AFCF4299-79BC-49C2-ABB0-6AE2CF592735}" sibTransId="{0D473D5B-6B44-4C33-A7C6-C9E629383A05}"/>
    <dgm:cxn modelId="{5AE71BAF-5E98-44E9-8B3C-D5A3D53AD1AB}" type="presOf" srcId="{673C6350-CAE1-49A3-8F2E-4E8E1B45BBD9}" destId="{F9B9B199-4D3D-46AE-9319-284450D61F89}" srcOrd="0" destOrd="0" presId="urn:microsoft.com/office/officeart/2005/8/layout/list1"/>
    <dgm:cxn modelId="{820CCC28-B477-4D3A-8BD9-72B5802F809E}" srcId="{67F864D3-CEAE-47B9-B88E-1782558950F0}" destId="{0DBD2F76-1E76-4931-961E-843AD7B4E259}" srcOrd="0" destOrd="0" parTransId="{78678F20-09C8-407F-9A3F-B9BD0C2C317C}" sibTransId="{F44F4012-992A-4863-BDA0-DD65A8D6628F}"/>
    <dgm:cxn modelId="{DF75E736-EF9B-46FA-A40C-56AFD50F5DD2}" type="presOf" srcId="{673C6350-CAE1-49A3-8F2E-4E8E1B45BBD9}" destId="{CC93CE01-A1A4-495E-B4D8-C0256D0C2ED8}" srcOrd="1" destOrd="0" presId="urn:microsoft.com/office/officeart/2005/8/layout/list1"/>
    <dgm:cxn modelId="{2AA5AE9D-BE26-4B72-8D16-2AB894245CE1}" type="presOf" srcId="{99BF1251-8A9A-4085-8471-ECF72B6AE278}" destId="{62CAAD30-8D27-4AD2-817C-400A3F739156}" srcOrd="0" destOrd="0" presId="urn:microsoft.com/office/officeart/2005/8/layout/list1"/>
    <dgm:cxn modelId="{257DB165-32DF-45C2-88FF-3687EB9AEE8B}" type="presOf" srcId="{CF253934-63AF-4411-81F4-F1F5529FFCBD}" destId="{744E898D-9341-43F3-BEDF-654D8D525633}" srcOrd="1" destOrd="0" presId="urn:microsoft.com/office/officeart/2005/8/layout/list1"/>
    <dgm:cxn modelId="{947748CF-4A31-4C6E-8CBA-1C0EAF5E15A1}" srcId="{67F864D3-CEAE-47B9-B88E-1782558950F0}" destId="{CA30E1EC-427A-4976-B223-4975A580E3EF}" srcOrd="6" destOrd="0" parTransId="{60F48829-B11D-4D28-8D0F-29E12B15D3F9}" sibTransId="{3EE5A2D6-C736-4402-A251-6F81923D30CB}"/>
    <dgm:cxn modelId="{44A67C62-7621-4093-B332-58682123BE9B}" srcId="{67F864D3-CEAE-47B9-B88E-1782558950F0}" destId="{99BF1251-8A9A-4085-8471-ECF72B6AE278}" srcOrd="5" destOrd="0" parTransId="{6FCBD6CD-BD20-4191-88B2-DBDCE557B58C}" sibTransId="{47E1F991-963D-488D-B323-2E529EE5EFE9}"/>
    <dgm:cxn modelId="{81697578-AA69-4BFA-83B1-D7562D4A8304}" type="presOf" srcId="{CA30E1EC-427A-4976-B223-4975A580E3EF}" destId="{269EC0CF-2E8B-49ED-99BD-2CDD1DB167F8}" srcOrd="0" destOrd="0" presId="urn:microsoft.com/office/officeart/2005/8/layout/list1"/>
    <dgm:cxn modelId="{DE4A46EA-380B-4F3D-8971-377E95F82119}" type="presOf" srcId="{598833C3-2D54-4223-8F66-D36D66ED63D0}" destId="{A3ACBFEE-264C-490F-B3F5-93AD7AFE500A}" srcOrd="0" destOrd="0" presId="urn:microsoft.com/office/officeart/2005/8/layout/list1"/>
    <dgm:cxn modelId="{A8B17EB4-7D25-4E41-B776-F059B9BDD5AA}" type="presOf" srcId="{0DBD2F76-1E76-4931-961E-843AD7B4E259}" destId="{0200AAA4-7672-437E-BEAE-52952E469ED7}" srcOrd="0" destOrd="0" presId="urn:microsoft.com/office/officeart/2005/8/layout/list1"/>
    <dgm:cxn modelId="{E4BB477B-073C-4F63-95B4-98E2E6115C70}" srcId="{67F864D3-CEAE-47B9-B88E-1782558950F0}" destId="{4BE05CA5-F9CD-4910-92B7-837EDFD72ADB}" srcOrd="4" destOrd="0" parTransId="{16981996-2E04-42CE-A9F7-A9E2692FF00F}" sibTransId="{A0EAB918-1D2F-4608-9855-39D6A07E2F2B}"/>
    <dgm:cxn modelId="{4E2F061E-E286-4AF8-868E-5E2D411F0FE3}" srcId="{67F864D3-CEAE-47B9-B88E-1782558950F0}" destId="{673C6350-CAE1-49A3-8F2E-4E8E1B45BBD9}" srcOrd="1" destOrd="0" parTransId="{9992DC19-79C4-47DB-A630-DE575EF437D9}" sibTransId="{9BD12BF1-CF8B-4B3C-8E7E-4863A741777D}"/>
    <dgm:cxn modelId="{811F6FB6-5A94-4E91-8D70-26C3B5FB0036}" type="presOf" srcId="{67F864D3-CEAE-47B9-B88E-1782558950F0}" destId="{2971E5B2-547F-4817-8E6E-BA4E67302C4D}" srcOrd="0" destOrd="0" presId="urn:microsoft.com/office/officeart/2005/8/layout/list1"/>
    <dgm:cxn modelId="{A12AEAAD-0A1C-42B9-A56D-3D8141EE1454}" type="presOf" srcId="{4BE05CA5-F9CD-4910-92B7-837EDFD72ADB}" destId="{F1C64BB9-8E8F-4005-9141-2581F5E2C83B}" srcOrd="1" destOrd="0" presId="urn:microsoft.com/office/officeart/2005/8/layout/list1"/>
    <dgm:cxn modelId="{FF4C42EC-4917-4B80-8C0B-93ADD4E54787}" type="presOf" srcId="{CA30E1EC-427A-4976-B223-4975A580E3EF}" destId="{064E62CA-44C6-44ED-8357-F65AF513D81D}" srcOrd="1" destOrd="0" presId="urn:microsoft.com/office/officeart/2005/8/layout/list1"/>
    <dgm:cxn modelId="{C542C99A-B274-43E6-A05B-1208DF8058AA}" type="presOf" srcId="{CF253934-63AF-4411-81F4-F1F5529FFCBD}" destId="{F851A192-8FDA-44F0-87AE-C73B19407316}" srcOrd="0" destOrd="0" presId="urn:microsoft.com/office/officeart/2005/8/layout/list1"/>
    <dgm:cxn modelId="{BA5B3FE9-058A-42A4-B0DD-5418E24DF8C6}" type="presOf" srcId="{0DBD2F76-1E76-4931-961E-843AD7B4E259}" destId="{800FF1E0-E962-452B-B7AE-2C9DFC766BA8}" srcOrd="1" destOrd="0" presId="urn:microsoft.com/office/officeart/2005/8/layout/list1"/>
    <dgm:cxn modelId="{9411A574-ED27-4674-B8D4-412631AC0E8F}" type="presParOf" srcId="{2971E5B2-547F-4817-8E6E-BA4E67302C4D}" destId="{B399B32B-4E99-4667-B3A8-BE3EEA4814E7}" srcOrd="0" destOrd="0" presId="urn:microsoft.com/office/officeart/2005/8/layout/list1"/>
    <dgm:cxn modelId="{F6D5EF60-D310-42A7-8EAD-713FCD44186B}" type="presParOf" srcId="{B399B32B-4E99-4667-B3A8-BE3EEA4814E7}" destId="{0200AAA4-7672-437E-BEAE-52952E469ED7}" srcOrd="0" destOrd="0" presId="urn:microsoft.com/office/officeart/2005/8/layout/list1"/>
    <dgm:cxn modelId="{E79B003C-FAA4-47E3-8A93-4EEA85EA3391}" type="presParOf" srcId="{B399B32B-4E99-4667-B3A8-BE3EEA4814E7}" destId="{800FF1E0-E962-452B-B7AE-2C9DFC766BA8}" srcOrd="1" destOrd="0" presId="urn:microsoft.com/office/officeart/2005/8/layout/list1"/>
    <dgm:cxn modelId="{86876D7B-E555-4060-A3C3-994F4B45EB3A}" type="presParOf" srcId="{2971E5B2-547F-4817-8E6E-BA4E67302C4D}" destId="{EEF5517D-95B6-4CF6-AE23-8190CF707D82}" srcOrd="1" destOrd="0" presId="urn:microsoft.com/office/officeart/2005/8/layout/list1"/>
    <dgm:cxn modelId="{4C6E5054-65F5-4D38-8A7C-FB7D44395968}" type="presParOf" srcId="{2971E5B2-547F-4817-8E6E-BA4E67302C4D}" destId="{728BA38B-66A2-4D78-B0E8-41B82842336E}" srcOrd="2" destOrd="0" presId="urn:microsoft.com/office/officeart/2005/8/layout/list1"/>
    <dgm:cxn modelId="{AC112251-2636-4187-9619-4F609E1FCFD1}" type="presParOf" srcId="{2971E5B2-547F-4817-8E6E-BA4E67302C4D}" destId="{640A5420-8D94-4254-BA87-C356F0105AA0}" srcOrd="3" destOrd="0" presId="urn:microsoft.com/office/officeart/2005/8/layout/list1"/>
    <dgm:cxn modelId="{85BDA3C8-7C07-47DB-B754-994BF72315DF}" type="presParOf" srcId="{2971E5B2-547F-4817-8E6E-BA4E67302C4D}" destId="{A5861E40-C677-405D-B931-EEBA1F5FFF44}" srcOrd="4" destOrd="0" presId="urn:microsoft.com/office/officeart/2005/8/layout/list1"/>
    <dgm:cxn modelId="{E3B2B98D-177E-42C6-8A76-F0B29AC48E25}" type="presParOf" srcId="{A5861E40-C677-405D-B931-EEBA1F5FFF44}" destId="{F9B9B199-4D3D-46AE-9319-284450D61F89}" srcOrd="0" destOrd="0" presId="urn:microsoft.com/office/officeart/2005/8/layout/list1"/>
    <dgm:cxn modelId="{5236EF5E-0ED3-4433-87C6-2D839AC2ADC7}" type="presParOf" srcId="{A5861E40-C677-405D-B931-EEBA1F5FFF44}" destId="{CC93CE01-A1A4-495E-B4D8-C0256D0C2ED8}" srcOrd="1" destOrd="0" presId="urn:microsoft.com/office/officeart/2005/8/layout/list1"/>
    <dgm:cxn modelId="{1BCA2A15-6E16-423A-81F7-A31877A24863}" type="presParOf" srcId="{2971E5B2-547F-4817-8E6E-BA4E67302C4D}" destId="{F083C409-5DEB-4792-AF6B-357C383A4FE2}" srcOrd="5" destOrd="0" presId="urn:microsoft.com/office/officeart/2005/8/layout/list1"/>
    <dgm:cxn modelId="{C34D5EF1-BA47-4753-A201-2F0D64C8333F}" type="presParOf" srcId="{2971E5B2-547F-4817-8E6E-BA4E67302C4D}" destId="{9DE223B4-0234-4D44-999A-BF8BBE553DDC}" srcOrd="6" destOrd="0" presId="urn:microsoft.com/office/officeart/2005/8/layout/list1"/>
    <dgm:cxn modelId="{1CE25F79-3664-4560-8B43-E2116ED64273}" type="presParOf" srcId="{2971E5B2-547F-4817-8E6E-BA4E67302C4D}" destId="{9C87BFE7-DBC2-4088-87BB-CC6987A1C229}" srcOrd="7" destOrd="0" presId="urn:microsoft.com/office/officeart/2005/8/layout/list1"/>
    <dgm:cxn modelId="{B64C0136-52A2-4B1C-9233-936E8B3F6EC8}" type="presParOf" srcId="{2971E5B2-547F-4817-8E6E-BA4E67302C4D}" destId="{3D74F04E-140C-4276-951C-F1E00AA6751E}" srcOrd="8" destOrd="0" presId="urn:microsoft.com/office/officeart/2005/8/layout/list1"/>
    <dgm:cxn modelId="{BA4AEC84-3F6F-48FC-AA89-939E3CC5EDB4}" type="presParOf" srcId="{3D74F04E-140C-4276-951C-F1E00AA6751E}" destId="{F851A192-8FDA-44F0-87AE-C73B19407316}" srcOrd="0" destOrd="0" presId="urn:microsoft.com/office/officeart/2005/8/layout/list1"/>
    <dgm:cxn modelId="{433C1E81-F4CE-4043-8725-709C217BE003}" type="presParOf" srcId="{3D74F04E-140C-4276-951C-F1E00AA6751E}" destId="{744E898D-9341-43F3-BEDF-654D8D525633}" srcOrd="1" destOrd="0" presId="urn:microsoft.com/office/officeart/2005/8/layout/list1"/>
    <dgm:cxn modelId="{AC1FC425-F36F-4BC2-AB07-CA2F76F6ECAE}" type="presParOf" srcId="{2971E5B2-547F-4817-8E6E-BA4E67302C4D}" destId="{B46A9523-D1C4-442B-8531-E82F7355F6ED}" srcOrd="9" destOrd="0" presId="urn:microsoft.com/office/officeart/2005/8/layout/list1"/>
    <dgm:cxn modelId="{6891ACBC-EAAF-40DE-8C75-F1003CCE1223}" type="presParOf" srcId="{2971E5B2-547F-4817-8E6E-BA4E67302C4D}" destId="{78389144-465B-4AC4-A26A-6E2C64329908}" srcOrd="10" destOrd="0" presId="urn:microsoft.com/office/officeart/2005/8/layout/list1"/>
    <dgm:cxn modelId="{A1A6A906-7465-4895-A572-D888D3ADD476}" type="presParOf" srcId="{2971E5B2-547F-4817-8E6E-BA4E67302C4D}" destId="{A99FE900-C9BA-41E6-B360-C000B708622F}" srcOrd="11" destOrd="0" presId="urn:microsoft.com/office/officeart/2005/8/layout/list1"/>
    <dgm:cxn modelId="{FC1AF857-1FB7-41FB-B244-5E5783C1AE28}" type="presParOf" srcId="{2971E5B2-547F-4817-8E6E-BA4E67302C4D}" destId="{ECDFDD01-10F6-48CA-AEA9-3DDEBC9C3BFA}" srcOrd="12" destOrd="0" presId="urn:microsoft.com/office/officeart/2005/8/layout/list1"/>
    <dgm:cxn modelId="{F43D97AC-8941-46D8-89D6-6D6E1C0519CE}" type="presParOf" srcId="{ECDFDD01-10F6-48CA-AEA9-3DDEBC9C3BFA}" destId="{A3ACBFEE-264C-490F-B3F5-93AD7AFE500A}" srcOrd="0" destOrd="0" presId="urn:microsoft.com/office/officeart/2005/8/layout/list1"/>
    <dgm:cxn modelId="{52DB045D-FDA9-42AE-B84B-096CB2861ECD}" type="presParOf" srcId="{ECDFDD01-10F6-48CA-AEA9-3DDEBC9C3BFA}" destId="{7F2EF7B9-7BD8-4A17-BDAE-478D17C5C15C}" srcOrd="1" destOrd="0" presId="urn:microsoft.com/office/officeart/2005/8/layout/list1"/>
    <dgm:cxn modelId="{6F8223C9-23EA-4938-89CA-6A45346BB24F}" type="presParOf" srcId="{2971E5B2-547F-4817-8E6E-BA4E67302C4D}" destId="{17535FCE-1357-467A-A507-1BA1F62ABECB}" srcOrd="13" destOrd="0" presId="urn:microsoft.com/office/officeart/2005/8/layout/list1"/>
    <dgm:cxn modelId="{0EE23441-6BB0-4936-8505-9DEF91E5D3EF}" type="presParOf" srcId="{2971E5B2-547F-4817-8E6E-BA4E67302C4D}" destId="{8B9F568B-D78E-4755-A43E-DA5053809FF3}" srcOrd="14" destOrd="0" presId="urn:microsoft.com/office/officeart/2005/8/layout/list1"/>
    <dgm:cxn modelId="{7FA234D5-A585-431A-BC22-2CB9A8CE73DB}" type="presParOf" srcId="{2971E5B2-547F-4817-8E6E-BA4E67302C4D}" destId="{DD5750B1-0327-4E55-A2D5-122A82349B23}" srcOrd="15" destOrd="0" presId="urn:microsoft.com/office/officeart/2005/8/layout/list1"/>
    <dgm:cxn modelId="{363F0047-3AC4-434E-902B-F0DB468C0EEF}" type="presParOf" srcId="{2971E5B2-547F-4817-8E6E-BA4E67302C4D}" destId="{25E32038-E2B8-484C-B7B8-BAB852F2C197}" srcOrd="16" destOrd="0" presId="urn:microsoft.com/office/officeart/2005/8/layout/list1"/>
    <dgm:cxn modelId="{F85C1F90-2008-4162-A161-63585CAB843B}" type="presParOf" srcId="{25E32038-E2B8-484C-B7B8-BAB852F2C197}" destId="{A63230AC-B3DD-4197-990D-F0BD09DCD652}" srcOrd="0" destOrd="0" presId="urn:microsoft.com/office/officeart/2005/8/layout/list1"/>
    <dgm:cxn modelId="{CCEAFC75-6836-4D93-8D4A-354BA7B5FB72}" type="presParOf" srcId="{25E32038-E2B8-484C-B7B8-BAB852F2C197}" destId="{F1C64BB9-8E8F-4005-9141-2581F5E2C83B}" srcOrd="1" destOrd="0" presId="urn:microsoft.com/office/officeart/2005/8/layout/list1"/>
    <dgm:cxn modelId="{06191D7A-DA2C-41F9-B639-73556CF70D5B}" type="presParOf" srcId="{2971E5B2-547F-4817-8E6E-BA4E67302C4D}" destId="{8A770B85-B70C-4CAC-9A66-C4684D072AAB}" srcOrd="17" destOrd="0" presId="urn:microsoft.com/office/officeart/2005/8/layout/list1"/>
    <dgm:cxn modelId="{2692287D-EAFA-4B79-BDCA-696E4480529A}" type="presParOf" srcId="{2971E5B2-547F-4817-8E6E-BA4E67302C4D}" destId="{69F7527F-77A4-4427-8906-5C433B09EFA1}" srcOrd="18" destOrd="0" presId="urn:microsoft.com/office/officeart/2005/8/layout/list1"/>
    <dgm:cxn modelId="{7CEA3E3A-A096-41DC-8311-93DEAF1E35A8}" type="presParOf" srcId="{2971E5B2-547F-4817-8E6E-BA4E67302C4D}" destId="{9E04D838-7573-46D9-88C6-F1A3AAA20EA9}" srcOrd="19" destOrd="0" presId="urn:microsoft.com/office/officeart/2005/8/layout/list1"/>
    <dgm:cxn modelId="{4BF10BC1-B7BF-476B-B799-BDAE92F49411}" type="presParOf" srcId="{2971E5B2-547F-4817-8E6E-BA4E67302C4D}" destId="{32672F23-3573-45DA-8098-8E7851229D6A}" srcOrd="20" destOrd="0" presId="urn:microsoft.com/office/officeart/2005/8/layout/list1"/>
    <dgm:cxn modelId="{4FFEAA30-9C4D-49B3-8AD3-4FF3DC7EA7C6}" type="presParOf" srcId="{32672F23-3573-45DA-8098-8E7851229D6A}" destId="{62CAAD30-8D27-4AD2-817C-400A3F739156}" srcOrd="0" destOrd="0" presId="urn:microsoft.com/office/officeart/2005/8/layout/list1"/>
    <dgm:cxn modelId="{66C0A4F1-4101-4DEC-999E-4D203895455E}" type="presParOf" srcId="{32672F23-3573-45DA-8098-8E7851229D6A}" destId="{67079E60-2922-4343-88A8-24594FAE48D0}" srcOrd="1" destOrd="0" presId="urn:microsoft.com/office/officeart/2005/8/layout/list1"/>
    <dgm:cxn modelId="{F019BBED-5DAE-4BBF-8F93-E76A001611EA}" type="presParOf" srcId="{2971E5B2-547F-4817-8E6E-BA4E67302C4D}" destId="{73E04F27-3430-4E1E-8F42-BF75F2973C40}" srcOrd="21" destOrd="0" presId="urn:microsoft.com/office/officeart/2005/8/layout/list1"/>
    <dgm:cxn modelId="{948FBF66-4543-4783-9405-3C7AD679B120}" type="presParOf" srcId="{2971E5B2-547F-4817-8E6E-BA4E67302C4D}" destId="{9E4EC4F6-C3B4-419F-9117-FF016A79A16E}" srcOrd="22" destOrd="0" presId="urn:microsoft.com/office/officeart/2005/8/layout/list1"/>
    <dgm:cxn modelId="{ABAF2D36-0326-4EC0-BD4C-E89DAF4CE23D}" type="presParOf" srcId="{2971E5B2-547F-4817-8E6E-BA4E67302C4D}" destId="{0CA6CCBA-FD90-47CC-AFA0-8C1C3BFBB8D6}" srcOrd="23" destOrd="0" presId="urn:microsoft.com/office/officeart/2005/8/layout/list1"/>
    <dgm:cxn modelId="{74CAC42F-982A-494C-9F92-8DF4C2F1CB8B}" type="presParOf" srcId="{2971E5B2-547F-4817-8E6E-BA4E67302C4D}" destId="{DD0FE5B6-B682-48FB-AB08-978086BBE0DA}" srcOrd="24" destOrd="0" presId="urn:microsoft.com/office/officeart/2005/8/layout/list1"/>
    <dgm:cxn modelId="{C930B099-42D9-435D-A6FC-18A5B6F5C6D3}" type="presParOf" srcId="{DD0FE5B6-B682-48FB-AB08-978086BBE0DA}" destId="{269EC0CF-2E8B-49ED-99BD-2CDD1DB167F8}" srcOrd="0" destOrd="0" presId="urn:microsoft.com/office/officeart/2005/8/layout/list1"/>
    <dgm:cxn modelId="{9081D423-F809-4190-9BCE-4DC02DEFEF68}" type="presParOf" srcId="{DD0FE5B6-B682-48FB-AB08-978086BBE0DA}" destId="{064E62CA-44C6-44ED-8357-F65AF513D81D}" srcOrd="1" destOrd="0" presId="urn:microsoft.com/office/officeart/2005/8/layout/list1"/>
    <dgm:cxn modelId="{D60D081B-3944-4970-B190-0F476427326E}" type="presParOf" srcId="{2971E5B2-547F-4817-8E6E-BA4E67302C4D}" destId="{FC17974D-73C1-426D-81A2-4B5361C647BC}" srcOrd="25" destOrd="0" presId="urn:microsoft.com/office/officeart/2005/8/layout/list1"/>
    <dgm:cxn modelId="{88190226-1667-46C4-9CFE-329861C6D8A0}" type="presParOf" srcId="{2971E5B2-547F-4817-8E6E-BA4E67302C4D}" destId="{C92A4CE5-8B4D-4C3A-9CE0-C6923674ECC8}" srcOrd="26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2FB0E9-9B54-4FA0-967C-CEF67A8F4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543B79-FB05-42C7-B075-7911483D92A8}">
      <dgm:prSet phldrT="[Text]" custT="1"/>
      <dgm:spPr/>
      <dgm:t>
        <a:bodyPr/>
        <a:lstStyle/>
        <a:p>
          <a:r>
            <a:rPr lang="en-US" sz="2000" b="1" dirty="0" smtClean="0"/>
            <a:t>AUTHORISED SHARE CAPITAL</a:t>
          </a:r>
          <a:endParaRPr lang="en-US" sz="2000" b="1" dirty="0"/>
        </a:p>
      </dgm:t>
    </dgm:pt>
    <dgm:pt modelId="{73F4DE7A-E50D-4F6C-94AE-7F918287C267}" type="parTrans" cxnId="{4C76DF77-AE68-4D15-BE52-5D1B39A67E60}">
      <dgm:prSet/>
      <dgm:spPr/>
      <dgm:t>
        <a:bodyPr/>
        <a:lstStyle/>
        <a:p>
          <a:endParaRPr lang="en-US"/>
        </a:p>
      </dgm:t>
    </dgm:pt>
    <dgm:pt modelId="{0916ED42-319B-4992-A194-8D0CF4741CBC}" type="sibTrans" cxnId="{4C76DF77-AE68-4D15-BE52-5D1B39A67E60}">
      <dgm:prSet/>
      <dgm:spPr/>
      <dgm:t>
        <a:bodyPr/>
        <a:lstStyle/>
        <a:p>
          <a:endParaRPr lang="en-US"/>
        </a:p>
      </dgm:t>
    </dgm:pt>
    <dgm:pt modelId="{5A4C8032-A885-4F5E-A0FD-37A82F7EAF56}">
      <dgm:prSet phldrT="[Text]" custT="1"/>
      <dgm:spPr/>
      <dgm:t>
        <a:bodyPr/>
        <a:lstStyle/>
        <a:p>
          <a:r>
            <a:rPr lang="en-US" sz="2000" b="1" dirty="0" smtClean="0"/>
            <a:t>ISSUED SHARE CAPITAL</a:t>
          </a:r>
          <a:endParaRPr lang="en-US" sz="2000" b="1" dirty="0"/>
        </a:p>
      </dgm:t>
    </dgm:pt>
    <dgm:pt modelId="{8D0AD608-60BA-474E-A57B-2952D0F62B0C}" type="parTrans" cxnId="{4C7867C9-FEBD-499A-BD44-E53B31726237}">
      <dgm:prSet/>
      <dgm:spPr/>
      <dgm:t>
        <a:bodyPr/>
        <a:lstStyle/>
        <a:p>
          <a:endParaRPr lang="en-US"/>
        </a:p>
      </dgm:t>
    </dgm:pt>
    <dgm:pt modelId="{F1F3C454-ADA3-4B41-8FD2-D5141A1EEA52}" type="sibTrans" cxnId="{4C7867C9-FEBD-499A-BD44-E53B31726237}">
      <dgm:prSet/>
      <dgm:spPr/>
      <dgm:t>
        <a:bodyPr/>
        <a:lstStyle/>
        <a:p>
          <a:endParaRPr lang="en-US"/>
        </a:p>
      </dgm:t>
    </dgm:pt>
    <dgm:pt modelId="{A709F7F8-D953-4D48-9FA2-875481AF7197}">
      <dgm:prSet phldrT="[Text]" custT="1"/>
      <dgm:spPr/>
      <dgm:t>
        <a:bodyPr/>
        <a:lstStyle/>
        <a:p>
          <a:r>
            <a:rPr lang="en-US" sz="2000" b="1" dirty="0" smtClean="0"/>
            <a:t>SUBSCRIBED SHARE CAPITAL</a:t>
          </a:r>
          <a:endParaRPr lang="en-US" sz="2000" b="1" dirty="0"/>
        </a:p>
      </dgm:t>
    </dgm:pt>
    <dgm:pt modelId="{5D13E222-DAA5-4046-80B0-31E0AAF87AFF}" type="parTrans" cxnId="{4346C952-2E6F-4F6A-BEE9-BC2BA716170F}">
      <dgm:prSet/>
      <dgm:spPr/>
      <dgm:t>
        <a:bodyPr/>
        <a:lstStyle/>
        <a:p>
          <a:endParaRPr lang="en-US"/>
        </a:p>
      </dgm:t>
    </dgm:pt>
    <dgm:pt modelId="{EE258ED4-9116-461B-B40A-2E088DC36EFA}" type="sibTrans" cxnId="{4346C952-2E6F-4F6A-BEE9-BC2BA716170F}">
      <dgm:prSet/>
      <dgm:spPr/>
      <dgm:t>
        <a:bodyPr/>
        <a:lstStyle/>
        <a:p>
          <a:endParaRPr lang="en-US"/>
        </a:p>
      </dgm:t>
    </dgm:pt>
    <dgm:pt modelId="{310A705C-E835-4C89-9CF3-F45442D7BAED}" type="pres">
      <dgm:prSet presAssocID="{662FB0E9-9B54-4FA0-967C-CEF67A8F4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E26706-E190-419D-A069-28CCF02764FB}" type="pres">
      <dgm:prSet presAssocID="{64543B79-FB05-42C7-B075-7911483D92A8}" presName="parentLin" presStyleCnt="0"/>
      <dgm:spPr/>
    </dgm:pt>
    <dgm:pt modelId="{C4E6D2D0-1C58-464E-B5EF-C6D6DF2D14C3}" type="pres">
      <dgm:prSet presAssocID="{64543B79-FB05-42C7-B075-7911483D92A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7C041F3-1E64-44C6-8E68-753A78D5EB34}" type="pres">
      <dgm:prSet presAssocID="{64543B79-FB05-42C7-B075-7911483D92A8}" presName="parentText" presStyleLbl="node1" presStyleIdx="0" presStyleCnt="3" custLinFactNeighborY="93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388AB6-7EFE-4FB6-8202-C32D6D8AC55D}" type="pres">
      <dgm:prSet presAssocID="{64543B79-FB05-42C7-B075-7911483D92A8}" presName="negativeSpace" presStyleCnt="0"/>
      <dgm:spPr/>
    </dgm:pt>
    <dgm:pt modelId="{82966991-6BC3-466B-8F6B-4AF51DBA2C98}" type="pres">
      <dgm:prSet presAssocID="{64543B79-FB05-42C7-B075-7911483D92A8}" presName="childText" presStyleLbl="conFgAcc1" presStyleIdx="0" presStyleCnt="3" custLinFactY="-3492" custLinFactNeighborX="896" custLinFactNeighborY="-100000">
        <dgm:presLayoutVars>
          <dgm:bulletEnabled val="1"/>
        </dgm:presLayoutVars>
      </dgm:prSet>
      <dgm:spPr/>
    </dgm:pt>
    <dgm:pt modelId="{DE697F0B-689B-4EB5-A63A-8F4DFAC6BAE0}" type="pres">
      <dgm:prSet presAssocID="{0916ED42-319B-4992-A194-8D0CF4741CBC}" presName="spaceBetweenRectangles" presStyleCnt="0"/>
      <dgm:spPr/>
    </dgm:pt>
    <dgm:pt modelId="{99A82CF5-C07B-4E9F-8E58-5213EF4DF5B3}" type="pres">
      <dgm:prSet presAssocID="{5A4C8032-A885-4F5E-A0FD-37A82F7EAF56}" presName="parentLin" presStyleCnt="0"/>
      <dgm:spPr/>
    </dgm:pt>
    <dgm:pt modelId="{4975B6D0-E75B-4FE6-8075-7325ED5CCE48}" type="pres">
      <dgm:prSet presAssocID="{5A4C8032-A885-4F5E-A0FD-37A82F7EAF5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3A1D6BB-DDDF-46A1-873B-34A3FFCE2FF9}" type="pres">
      <dgm:prSet presAssocID="{5A4C8032-A885-4F5E-A0FD-37A82F7EAF5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D73C01-58DF-4DC8-A253-28BD506DE7D3}" type="pres">
      <dgm:prSet presAssocID="{5A4C8032-A885-4F5E-A0FD-37A82F7EAF56}" presName="negativeSpace" presStyleCnt="0"/>
      <dgm:spPr/>
    </dgm:pt>
    <dgm:pt modelId="{943F1CB5-B5C7-4310-8C06-716B55ED5FE5}" type="pres">
      <dgm:prSet presAssocID="{5A4C8032-A885-4F5E-A0FD-37A82F7EAF56}" presName="childText" presStyleLbl="conFgAcc1" presStyleIdx="1" presStyleCnt="3">
        <dgm:presLayoutVars>
          <dgm:bulletEnabled val="1"/>
        </dgm:presLayoutVars>
      </dgm:prSet>
      <dgm:spPr/>
    </dgm:pt>
    <dgm:pt modelId="{68F9C90A-49DB-4AD5-98CE-9069F7CB40A1}" type="pres">
      <dgm:prSet presAssocID="{F1F3C454-ADA3-4B41-8FD2-D5141A1EEA52}" presName="spaceBetweenRectangles" presStyleCnt="0"/>
      <dgm:spPr/>
    </dgm:pt>
    <dgm:pt modelId="{38DCFCA9-3D3D-4DAC-95CF-99301AA0889C}" type="pres">
      <dgm:prSet presAssocID="{A709F7F8-D953-4D48-9FA2-875481AF7197}" presName="parentLin" presStyleCnt="0"/>
      <dgm:spPr/>
    </dgm:pt>
    <dgm:pt modelId="{7F14E07B-476B-4DB4-911B-E7DE22E857BA}" type="pres">
      <dgm:prSet presAssocID="{A709F7F8-D953-4D48-9FA2-875481AF7197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4421F043-D66A-4470-8D00-3465814FBC3E}" type="pres">
      <dgm:prSet presAssocID="{A709F7F8-D953-4D48-9FA2-875481AF71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838E5A-673D-4A4D-BF4E-479A255D3EF2}" type="pres">
      <dgm:prSet presAssocID="{A709F7F8-D953-4D48-9FA2-875481AF7197}" presName="negativeSpace" presStyleCnt="0"/>
      <dgm:spPr/>
    </dgm:pt>
    <dgm:pt modelId="{E2204E47-1310-4498-BF1C-413C0560EA38}" type="pres">
      <dgm:prSet presAssocID="{A709F7F8-D953-4D48-9FA2-875481AF719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CB07855-45D5-413E-9A08-436414512EFD}" type="presOf" srcId="{A709F7F8-D953-4D48-9FA2-875481AF7197}" destId="{4421F043-D66A-4470-8D00-3465814FBC3E}" srcOrd="1" destOrd="0" presId="urn:microsoft.com/office/officeart/2005/8/layout/list1"/>
    <dgm:cxn modelId="{E22CA13F-D8AF-46FD-BC41-93F6DC049606}" type="presOf" srcId="{A709F7F8-D953-4D48-9FA2-875481AF7197}" destId="{7F14E07B-476B-4DB4-911B-E7DE22E857BA}" srcOrd="0" destOrd="0" presId="urn:microsoft.com/office/officeart/2005/8/layout/list1"/>
    <dgm:cxn modelId="{98454097-5D36-4B25-AFDB-DE7CDFAB1A51}" type="presOf" srcId="{662FB0E9-9B54-4FA0-967C-CEF67A8F4622}" destId="{310A705C-E835-4C89-9CF3-F45442D7BAED}" srcOrd="0" destOrd="0" presId="urn:microsoft.com/office/officeart/2005/8/layout/list1"/>
    <dgm:cxn modelId="{4C7867C9-FEBD-499A-BD44-E53B31726237}" srcId="{662FB0E9-9B54-4FA0-967C-CEF67A8F4622}" destId="{5A4C8032-A885-4F5E-A0FD-37A82F7EAF56}" srcOrd="1" destOrd="0" parTransId="{8D0AD608-60BA-474E-A57B-2952D0F62B0C}" sibTransId="{F1F3C454-ADA3-4B41-8FD2-D5141A1EEA52}"/>
    <dgm:cxn modelId="{F64E99BE-1FD5-420B-8356-FB73A36C7D82}" type="presOf" srcId="{5A4C8032-A885-4F5E-A0FD-37A82F7EAF56}" destId="{4975B6D0-E75B-4FE6-8075-7325ED5CCE48}" srcOrd="0" destOrd="0" presId="urn:microsoft.com/office/officeart/2005/8/layout/list1"/>
    <dgm:cxn modelId="{A5BDA031-1462-4CBE-B4EA-92D52D16F573}" type="presOf" srcId="{64543B79-FB05-42C7-B075-7911483D92A8}" destId="{97C041F3-1E64-44C6-8E68-753A78D5EB34}" srcOrd="1" destOrd="0" presId="urn:microsoft.com/office/officeart/2005/8/layout/list1"/>
    <dgm:cxn modelId="{4C76DF77-AE68-4D15-BE52-5D1B39A67E60}" srcId="{662FB0E9-9B54-4FA0-967C-CEF67A8F4622}" destId="{64543B79-FB05-42C7-B075-7911483D92A8}" srcOrd="0" destOrd="0" parTransId="{73F4DE7A-E50D-4F6C-94AE-7F918287C267}" sibTransId="{0916ED42-319B-4992-A194-8D0CF4741CBC}"/>
    <dgm:cxn modelId="{9EBAF1CF-BF7B-4F75-982F-1F7CFDFC76B5}" type="presOf" srcId="{64543B79-FB05-42C7-B075-7911483D92A8}" destId="{C4E6D2D0-1C58-464E-B5EF-C6D6DF2D14C3}" srcOrd="0" destOrd="0" presId="urn:microsoft.com/office/officeart/2005/8/layout/list1"/>
    <dgm:cxn modelId="{4346C952-2E6F-4F6A-BEE9-BC2BA716170F}" srcId="{662FB0E9-9B54-4FA0-967C-CEF67A8F4622}" destId="{A709F7F8-D953-4D48-9FA2-875481AF7197}" srcOrd="2" destOrd="0" parTransId="{5D13E222-DAA5-4046-80B0-31E0AAF87AFF}" sibTransId="{EE258ED4-9116-461B-B40A-2E088DC36EFA}"/>
    <dgm:cxn modelId="{575260BC-64FB-4DCA-83DA-F5E82969AF81}" type="presOf" srcId="{5A4C8032-A885-4F5E-A0FD-37A82F7EAF56}" destId="{73A1D6BB-DDDF-46A1-873B-34A3FFCE2FF9}" srcOrd="1" destOrd="0" presId="urn:microsoft.com/office/officeart/2005/8/layout/list1"/>
    <dgm:cxn modelId="{166841A9-F2B8-490F-9A9A-8B2182052E0D}" type="presParOf" srcId="{310A705C-E835-4C89-9CF3-F45442D7BAED}" destId="{0DE26706-E190-419D-A069-28CCF02764FB}" srcOrd="0" destOrd="0" presId="urn:microsoft.com/office/officeart/2005/8/layout/list1"/>
    <dgm:cxn modelId="{0FCB46F3-7DF0-4CD7-A61F-8B49AD90711C}" type="presParOf" srcId="{0DE26706-E190-419D-A069-28CCF02764FB}" destId="{C4E6D2D0-1C58-464E-B5EF-C6D6DF2D14C3}" srcOrd="0" destOrd="0" presId="urn:microsoft.com/office/officeart/2005/8/layout/list1"/>
    <dgm:cxn modelId="{EC19A523-77CA-4BC3-8AAF-F58A628DC5AB}" type="presParOf" srcId="{0DE26706-E190-419D-A069-28CCF02764FB}" destId="{97C041F3-1E64-44C6-8E68-753A78D5EB34}" srcOrd="1" destOrd="0" presId="urn:microsoft.com/office/officeart/2005/8/layout/list1"/>
    <dgm:cxn modelId="{58B29FFA-6BFA-40FA-8585-4AAA8A94A753}" type="presParOf" srcId="{310A705C-E835-4C89-9CF3-F45442D7BAED}" destId="{67388AB6-7EFE-4FB6-8202-C32D6D8AC55D}" srcOrd="1" destOrd="0" presId="urn:microsoft.com/office/officeart/2005/8/layout/list1"/>
    <dgm:cxn modelId="{8111EAEE-89B6-4E48-A230-E608044184CF}" type="presParOf" srcId="{310A705C-E835-4C89-9CF3-F45442D7BAED}" destId="{82966991-6BC3-466B-8F6B-4AF51DBA2C98}" srcOrd="2" destOrd="0" presId="urn:microsoft.com/office/officeart/2005/8/layout/list1"/>
    <dgm:cxn modelId="{1238F1AF-3C4B-4A4B-8160-877F827FEB26}" type="presParOf" srcId="{310A705C-E835-4C89-9CF3-F45442D7BAED}" destId="{DE697F0B-689B-4EB5-A63A-8F4DFAC6BAE0}" srcOrd="3" destOrd="0" presId="urn:microsoft.com/office/officeart/2005/8/layout/list1"/>
    <dgm:cxn modelId="{1CF2CC1E-ED38-498E-A6B8-D05A8951242F}" type="presParOf" srcId="{310A705C-E835-4C89-9CF3-F45442D7BAED}" destId="{99A82CF5-C07B-4E9F-8E58-5213EF4DF5B3}" srcOrd="4" destOrd="0" presId="urn:microsoft.com/office/officeart/2005/8/layout/list1"/>
    <dgm:cxn modelId="{02B3AB32-3AEB-40D5-BC18-8A5B62C9D0D9}" type="presParOf" srcId="{99A82CF5-C07B-4E9F-8E58-5213EF4DF5B3}" destId="{4975B6D0-E75B-4FE6-8075-7325ED5CCE48}" srcOrd="0" destOrd="0" presId="urn:microsoft.com/office/officeart/2005/8/layout/list1"/>
    <dgm:cxn modelId="{98556DE8-1BF7-4020-8E37-1279F5F33DF2}" type="presParOf" srcId="{99A82CF5-C07B-4E9F-8E58-5213EF4DF5B3}" destId="{73A1D6BB-DDDF-46A1-873B-34A3FFCE2FF9}" srcOrd="1" destOrd="0" presId="urn:microsoft.com/office/officeart/2005/8/layout/list1"/>
    <dgm:cxn modelId="{A74B6505-CF48-4FEF-8C72-CA977132FA80}" type="presParOf" srcId="{310A705C-E835-4C89-9CF3-F45442D7BAED}" destId="{74D73C01-58DF-4DC8-A253-28BD506DE7D3}" srcOrd="5" destOrd="0" presId="urn:microsoft.com/office/officeart/2005/8/layout/list1"/>
    <dgm:cxn modelId="{9D13EA57-4805-4E30-AB27-0DEBC92904DE}" type="presParOf" srcId="{310A705C-E835-4C89-9CF3-F45442D7BAED}" destId="{943F1CB5-B5C7-4310-8C06-716B55ED5FE5}" srcOrd="6" destOrd="0" presId="urn:microsoft.com/office/officeart/2005/8/layout/list1"/>
    <dgm:cxn modelId="{2ABA428A-31DA-4E7B-A1B7-28473AC5856B}" type="presParOf" srcId="{310A705C-E835-4C89-9CF3-F45442D7BAED}" destId="{68F9C90A-49DB-4AD5-98CE-9069F7CB40A1}" srcOrd="7" destOrd="0" presId="urn:microsoft.com/office/officeart/2005/8/layout/list1"/>
    <dgm:cxn modelId="{43EC4830-72EF-467E-B7C0-B186EA6C3241}" type="presParOf" srcId="{310A705C-E835-4C89-9CF3-F45442D7BAED}" destId="{38DCFCA9-3D3D-4DAC-95CF-99301AA0889C}" srcOrd="8" destOrd="0" presId="urn:microsoft.com/office/officeart/2005/8/layout/list1"/>
    <dgm:cxn modelId="{D85B06AD-4B5D-4C70-A0BD-D0CAFA6A594A}" type="presParOf" srcId="{38DCFCA9-3D3D-4DAC-95CF-99301AA0889C}" destId="{7F14E07B-476B-4DB4-911B-E7DE22E857BA}" srcOrd="0" destOrd="0" presId="urn:microsoft.com/office/officeart/2005/8/layout/list1"/>
    <dgm:cxn modelId="{1531D977-5454-42FD-9120-DF559B96BDD0}" type="presParOf" srcId="{38DCFCA9-3D3D-4DAC-95CF-99301AA0889C}" destId="{4421F043-D66A-4470-8D00-3465814FBC3E}" srcOrd="1" destOrd="0" presId="urn:microsoft.com/office/officeart/2005/8/layout/list1"/>
    <dgm:cxn modelId="{D20ED2B4-3D65-4DD6-AD9C-518F66178F3A}" type="presParOf" srcId="{310A705C-E835-4C89-9CF3-F45442D7BAED}" destId="{1E838E5A-673D-4A4D-BF4E-479A255D3EF2}" srcOrd="9" destOrd="0" presId="urn:microsoft.com/office/officeart/2005/8/layout/list1"/>
    <dgm:cxn modelId="{A64F535B-FC57-4C49-9976-49533BA12A7A}" type="presParOf" srcId="{310A705C-E835-4C89-9CF3-F45442D7BAED}" destId="{E2204E47-1310-4498-BF1C-413C0560EA38}" srcOrd="10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F20BFA-421D-4D6C-ACC9-BFD8B629BB2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1DD5BE-A264-4498-BE2E-3FE07228F79A}">
      <dgm:prSet phldrT="[Text]" custT="1"/>
      <dgm:spPr/>
      <dgm:t>
        <a:bodyPr/>
        <a:lstStyle/>
        <a:p>
          <a:r>
            <a:rPr lang="en-US" sz="2000" b="1" dirty="0" smtClean="0"/>
            <a:t>PAID UP SHARE CAPITAL</a:t>
          </a:r>
          <a:endParaRPr lang="en-US" sz="2000" b="1" dirty="0"/>
        </a:p>
      </dgm:t>
    </dgm:pt>
    <dgm:pt modelId="{2B2CD661-3998-4BFD-8806-C1CA77C00F21}" type="parTrans" cxnId="{DC7F6CA0-5E3B-4E71-B4E7-899E01DAF7AB}">
      <dgm:prSet/>
      <dgm:spPr/>
      <dgm:t>
        <a:bodyPr/>
        <a:lstStyle/>
        <a:p>
          <a:endParaRPr lang="en-US"/>
        </a:p>
      </dgm:t>
    </dgm:pt>
    <dgm:pt modelId="{0088BB97-4903-4CAA-BCA6-E3FC8635641F}" type="sibTrans" cxnId="{DC7F6CA0-5E3B-4E71-B4E7-899E01DAF7AB}">
      <dgm:prSet/>
      <dgm:spPr/>
      <dgm:t>
        <a:bodyPr/>
        <a:lstStyle/>
        <a:p>
          <a:endParaRPr lang="en-US"/>
        </a:p>
      </dgm:t>
    </dgm:pt>
    <dgm:pt modelId="{8B11CE2B-4330-4B19-B3CC-BE203BC8BF97}">
      <dgm:prSet phldrT="[Text]" custT="1"/>
      <dgm:spPr/>
      <dgm:t>
        <a:bodyPr/>
        <a:lstStyle/>
        <a:p>
          <a:r>
            <a:rPr lang="en-US" sz="2000" b="1" dirty="0" smtClean="0"/>
            <a:t>BOUNUS SHARE</a:t>
          </a:r>
          <a:endParaRPr lang="en-US" sz="2000" b="1" dirty="0"/>
        </a:p>
      </dgm:t>
    </dgm:pt>
    <dgm:pt modelId="{1B71BA9C-6088-4C10-9092-B6BAFBF5DD34}" type="parTrans" cxnId="{AAAADB42-D16E-42DD-9624-DF409B80840B}">
      <dgm:prSet/>
      <dgm:spPr/>
      <dgm:t>
        <a:bodyPr/>
        <a:lstStyle/>
        <a:p>
          <a:endParaRPr lang="en-US"/>
        </a:p>
      </dgm:t>
    </dgm:pt>
    <dgm:pt modelId="{D43FB42A-BCC0-42E8-88CE-F574D9B41FD0}" type="sibTrans" cxnId="{AAAADB42-D16E-42DD-9624-DF409B80840B}">
      <dgm:prSet/>
      <dgm:spPr/>
      <dgm:t>
        <a:bodyPr/>
        <a:lstStyle/>
        <a:p>
          <a:endParaRPr lang="en-US"/>
        </a:p>
      </dgm:t>
    </dgm:pt>
    <dgm:pt modelId="{6314D0EC-85FC-4904-AC2E-491A818295D9}">
      <dgm:prSet phldrT="[Text]" custT="1"/>
      <dgm:spPr/>
      <dgm:t>
        <a:bodyPr/>
        <a:lstStyle/>
        <a:p>
          <a:r>
            <a:rPr lang="en-US" sz="2000" b="1" dirty="0" smtClean="0"/>
            <a:t>SWEAT EQUITY SHARE</a:t>
          </a:r>
          <a:endParaRPr lang="en-US" sz="2000" b="1" dirty="0"/>
        </a:p>
      </dgm:t>
    </dgm:pt>
    <dgm:pt modelId="{DEACFBAA-F04F-490A-9D40-080BE7C40B17}" type="parTrans" cxnId="{DF256A61-1EBD-4416-8E79-C79B92E4E8AD}">
      <dgm:prSet/>
      <dgm:spPr/>
      <dgm:t>
        <a:bodyPr/>
        <a:lstStyle/>
        <a:p>
          <a:endParaRPr lang="en-US"/>
        </a:p>
      </dgm:t>
    </dgm:pt>
    <dgm:pt modelId="{4FAE86BF-AAF0-45B1-8884-39EB253B9D8B}" type="sibTrans" cxnId="{DF256A61-1EBD-4416-8E79-C79B92E4E8AD}">
      <dgm:prSet/>
      <dgm:spPr/>
      <dgm:t>
        <a:bodyPr/>
        <a:lstStyle/>
        <a:p>
          <a:endParaRPr lang="en-US"/>
        </a:p>
      </dgm:t>
    </dgm:pt>
    <dgm:pt modelId="{A6E51273-6211-4834-B26C-D97CB017290F}">
      <dgm:prSet phldrT="[Text]" custT="1"/>
      <dgm:spPr/>
      <dgm:t>
        <a:bodyPr/>
        <a:lstStyle/>
        <a:p>
          <a:r>
            <a:rPr lang="en-US" sz="2000" b="1" dirty="0" smtClean="0"/>
            <a:t>RIGHTS SHARE</a:t>
          </a:r>
          <a:endParaRPr lang="en-US" sz="2000" b="1" dirty="0"/>
        </a:p>
      </dgm:t>
    </dgm:pt>
    <dgm:pt modelId="{68EEA8C8-ADAA-4EBF-9375-3B244D548559}" type="parTrans" cxnId="{D7C0BCD0-F11A-44AC-B760-FFBD27467059}">
      <dgm:prSet/>
      <dgm:spPr/>
      <dgm:t>
        <a:bodyPr/>
        <a:lstStyle/>
        <a:p>
          <a:endParaRPr lang="en-US"/>
        </a:p>
      </dgm:t>
    </dgm:pt>
    <dgm:pt modelId="{2EED07EE-6B63-44BF-927A-619A41BD62FC}" type="sibTrans" cxnId="{D7C0BCD0-F11A-44AC-B760-FFBD27467059}">
      <dgm:prSet/>
      <dgm:spPr/>
      <dgm:t>
        <a:bodyPr/>
        <a:lstStyle/>
        <a:p>
          <a:endParaRPr lang="en-US"/>
        </a:p>
      </dgm:t>
    </dgm:pt>
    <dgm:pt modelId="{257AFD86-51C0-4E18-8E26-543BE3CE1678}" type="pres">
      <dgm:prSet presAssocID="{BBF20BFA-421D-4D6C-ACC9-BFD8B629BB2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33CE73-8132-449A-8079-E2921A30921D}" type="pres">
      <dgm:prSet presAssocID="{1C1DD5BE-A264-4498-BE2E-3FE07228F79A}" presName="parentLin" presStyleCnt="0"/>
      <dgm:spPr/>
    </dgm:pt>
    <dgm:pt modelId="{28C4E654-1595-4A1B-977D-0E0929FC90C8}" type="pres">
      <dgm:prSet presAssocID="{1C1DD5BE-A264-4498-BE2E-3FE07228F79A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CC4A943-EC54-45CD-8111-1880EE94F018}" type="pres">
      <dgm:prSet presAssocID="{1C1DD5BE-A264-4498-BE2E-3FE07228F79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4E8424-6EDE-4B0F-B608-47729E852638}" type="pres">
      <dgm:prSet presAssocID="{1C1DD5BE-A264-4498-BE2E-3FE07228F79A}" presName="negativeSpace" presStyleCnt="0"/>
      <dgm:spPr/>
    </dgm:pt>
    <dgm:pt modelId="{65BA49C4-D6D7-4CE7-9C12-FA98B383E3BF}" type="pres">
      <dgm:prSet presAssocID="{1C1DD5BE-A264-4498-BE2E-3FE07228F79A}" presName="childText" presStyleLbl="conFgAcc1" presStyleIdx="0" presStyleCnt="4">
        <dgm:presLayoutVars>
          <dgm:bulletEnabled val="1"/>
        </dgm:presLayoutVars>
      </dgm:prSet>
      <dgm:spPr/>
    </dgm:pt>
    <dgm:pt modelId="{5FAB1EA6-10A2-4129-A6CD-DB81C8E0B823}" type="pres">
      <dgm:prSet presAssocID="{0088BB97-4903-4CAA-BCA6-E3FC8635641F}" presName="spaceBetweenRectangles" presStyleCnt="0"/>
      <dgm:spPr/>
    </dgm:pt>
    <dgm:pt modelId="{92575A6D-F0C2-422C-BE9C-909817260883}" type="pres">
      <dgm:prSet presAssocID="{8B11CE2B-4330-4B19-B3CC-BE203BC8BF97}" presName="parentLin" presStyleCnt="0"/>
      <dgm:spPr/>
    </dgm:pt>
    <dgm:pt modelId="{14172BD1-B305-48A2-8723-EB409DA6EC7E}" type="pres">
      <dgm:prSet presAssocID="{8B11CE2B-4330-4B19-B3CC-BE203BC8BF97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DC4FAF33-A967-46BB-8A3B-5BF1A846CE9F}" type="pres">
      <dgm:prSet presAssocID="{8B11CE2B-4330-4B19-B3CC-BE203BC8BF9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0DF23-7218-421E-BFA2-BDD5D450A4DA}" type="pres">
      <dgm:prSet presAssocID="{8B11CE2B-4330-4B19-B3CC-BE203BC8BF97}" presName="negativeSpace" presStyleCnt="0"/>
      <dgm:spPr/>
    </dgm:pt>
    <dgm:pt modelId="{61DABD99-AA19-427C-848B-C75159C5CA59}" type="pres">
      <dgm:prSet presAssocID="{8B11CE2B-4330-4B19-B3CC-BE203BC8BF97}" presName="childText" presStyleLbl="conFgAcc1" presStyleIdx="1" presStyleCnt="4">
        <dgm:presLayoutVars>
          <dgm:bulletEnabled val="1"/>
        </dgm:presLayoutVars>
      </dgm:prSet>
      <dgm:spPr/>
    </dgm:pt>
    <dgm:pt modelId="{CAA0E4E4-2B57-4389-B201-DCE457AE19D4}" type="pres">
      <dgm:prSet presAssocID="{D43FB42A-BCC0-42E8-88CE-F574D9B41FD0}" presName="spaceBetweenRectangles" presStyleCnt="0"/>
      <dgm:spPr/>
    </dgm:pt>
    <dgm:pt modelId="{CD814735-0DD2-4825-8B4F-70087B1BF190}" type="pres">
      <dgm:prSet presAssocID="{A6E51273-6211-4834-B26C-D97CB017290F}" presName="parentLin" presStyleCnt="0"/>
      <dgm:spPr/>
    </dgm:pt>
    <dgm:pt modelId="{1DB7D382-DB7C-43FD-B2C0-99A13659F434}" type="pres">
      <dgm:prSet presAssocID="{A6E51273-6211-4834-B26C-D97CB017290F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6E92B713-8E40-4380-8FBD-FD39FC2150CF}" type="pres">
      <dgm:prSet presAssocID="{A6E51273-6211-4834-B26C-D97CB017290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038A54-C350-4853-A855-CC6DD7DBC793}" type="pres">
      <dgm:prSet presAssocID="{A6E51273-6211-4834-B26C-D97CB017290F}" presName="negativeSpace" presStyleCnt="0"/>
      <dgm:spPr/>
    </dgm:pt>
    <dgm:pt modelId="{EE4B8A2A-4037-4CC6-B89B-22E9868C5356}" type="pres">
      <dgm:prSet presAssocID="{A6E51273-6211-4834-B26C-D97CB017290F}" presName="childText" presStyleLbl="conFgAcc1" presStyleIdx="2" presStyleCnt="4">
        <dgm:presLayoutVars>
          <dgm:bulletEnabled val="1"/>
        </dgm:presLayoutVars>
      </dgm:prSet>
      <dgm:spPr/>
    </dgm:pt>
    <dgm:pt modelId="{62301B0B-2CA2-45BB-B80F-3FCEF2DDAEB7}" type="pres">
      <dgm:prSet presAssocID="{2EED07EE-6B63-44BF-927A-619A41BD62FC}" presName="spaceBetweenRectangles" presStyleCnt="0"/>
      <dgm:spPr/>
    </dgm:pt>
    <dgm:pt modelId="{A34F58AA-87A9-4B4B-A310-301AAD5E0775}" type="pres">
      <dgm:prSet presAssocID="{6314D0EC-85FC-4904-AC2E-491A818295D9}" presName="parentLin" presStyleCnt="0"/>
      <dgm:spPr/>
    </dgm:pt>
    <dgm:pt modelId="{3ED22C6F-2503-42EF-B6F6-25CA16B0DA57}" type="pres">
      <dgm:prSet presAssocID="{6314D0EC-85FC-4904-AC2E-491A818295D9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D1119717-A90B-4C90-8FD7-1C374A5105AE}" type="pres">
      <dgm:prSet presAssocID="{6314D0EC-85FC-4904-AC2E-491A818295D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C8817-5D63-4458-80E2-9862A17C9480}" type="pres">
      <dgm:prSet presAssocID="{6314D0EC-85FC-4904-AC2E-491A818295D9}" presName="negativeSpace" presStyleCnt="0"/>
      <dgm:spPr/>
    </dgm:pt>
    <dgm:pt modelId="{5C8C4A7A-240D-49B1-BC9B-C4419CBE74BB}" type="pres">
      <dgm:prSet presAssocID="{6314D0EC-85FC-4904-AC2E-491A818295D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AAADB42-D16E-42DD-9624-DF409B80840B}" srcId="{BBF20BFA-421D-4D6C-ACC9-BFD8B629BB24}" destId="{8B11CE2B-4330-4B19-B3CC-BE203BC8BF97}" srcOrd="1" destOrd="0" parTransId="{1B71BA9C-6088-4C10-9092-B6BAFBF5DD34}" sibTransId="{D43FB42A-BCC0-42E8-88CE-F574D9B41FD0}"/>
    <dgm:cxn modelId="{D7C0BCD0-F11A-44AC-B760-FFBD27467059}" srcId="{BBF20BFA-421D-4D6C-ACC9-BFD8B629BB24}" destId="{A6E51273-6211-4834-B26C-D97CB017290F}" srcOrd="2" destOrd="0" parTransId="{68EEA8C8-ADAA-4EBF-9375-3B244D548559}" sibTransId="{2EED07EE-6B63-44BF-927A-619A41BD62FC}"/>
    <dgm:cxn modelId="{1FBE419A-3A71-4CEF-89F0-7A976A2870DC}" type="presOf" srcId="{8B11CE2B-4330-4B19-B3CC-BE203BC8BF97}" destId="{DC4FAF33-A967-46BB-8A3B-5BF1A846CE9F}" srcOrd="1" destOrd="0" presId="urn:microsoft.com/office/officeart/2005/8/layout/list1"/>
    <dgm:cxn modelId="{07FD15AC-8851-4229-9374-20D521CE6A32}" type="presOf" srcId="{1C1DD5BE-A264-4498-BE2E-3FE07228F79A}" destId="{8CC4A943-EC54-45CD-8111-1880EE94F018}" srcOrd="1" destOrd="0" presId="urn:microsoft.com/office/officeart/2005/8/layout/list1"/>
    <dgm:cxn modelId="{78C50D23-2E11-4803-B8B2-536443E9EAD5}" type="presOf" srcId="{8B11CE2B-4330-4B19-B3CC-BE203BC8BF97}" destId="{14172BD1-B305-48A2-8723-EB409DA6EC7E}" srcOrd="0" destOrd="0" presId="urn:microsoft.com/office/officeart/2005/8/layout/list1"/>
    <dgm:cxn modelId="{E1736C21-CAFE-40D9-BA95-F8675B2A7A06}" type="presOf" srcId="{6314D0EC-85FC-4904-AC2E-491A818295D9}" destId="{3ED22C6F-2503-42EF-B6F6-25CA16B0DA57}" srcOrd="0" destOrd="0" presId="urn:microsoft.com/office/officeart/2005/8/layout/list1"/>
    <dgm:cxn modelId="{CA3F61D9-C853-4107-A2B5-4D00D211A7CA}" type="presOf" srcId="{1C1DD5BE-A264-4498-BE2E-3FE07228F79A}" destId="{28C4E654-1595-4A1B-977D-0E0929FC90C8}" srcOrd="0" destOrd="0" presId="urn:microsoft.com/office/officeart/2005/8/layout/list1"/>
    <dgm:cxn modelId="{06F2DFE1-D361-4A8B-B6FA-18BF90FD905B}" type="presOf" srcId="{A6E51273-6211-4834-B26C-D97CB017290F}" destId="{6E92B713-8E40-4380-8FBD-FD39FC2150CF}" srcOrd="1" destOrd="0" presId="urn:microsoft.com/office/officeart/2005/8/layout/list1"/>
    <dgm:cxn modelId="{DF256A61-1EBD-4416-8E79-C79B92E4E8AD}" srcId="{BBF20BFA-421D-4D6C-ACC9-BFD8B629BB24}" destId="{6314D0EC-85FC-4904-AC2E-491A818295D9}" srcOrd="3" destOrd="0" parTransId="{DEACFBAA-F04F-490A-9D40-080BE7C40B17}" sibTransId="{4FAE86BF-AAF0-45B1-8884-39EB253B9D8B}"/>
    <dgm:cxn modelId="{00D42E65-9376-40EC-8752-B8F2A236CA6B}" type="presOf" srcId="{6314D0EC-85FC-4904-AC2E-491A818295D9}" destId="{D1119717-A90B-4C90-8FD7-1C374A5105AE}" srcOrd="1" destOrd="0" presId="urn:microsoft.com/office/officeart/2005/8/layout/list1"/>
    <dgm:cxn modelId="{3C7FF6E6-BE9D-410F-A206-500BC0F0D4D1}" type="presOf" srcId="{BBF20BFA-421D-4D6C-ACC9-BFD8B629BB24}" destId="{257AFD86-51C0-4E18-8E26-543BE3CE1678}" srcOrd="0" destOrd="0" presId="urn:microsoft.com/office/officeart/2005/8/layout/list1"/>
    <dgm:cxn modelId="{DC7F6CA0-5E3B-4E71-B4E7-899E01DAF7AB}" srcId="{BBF20BFA-421D-4D6C-ACC9-BFD8B629BB24}" destId="{1C1DD5BE-A264-4498-BE2E-3FE07228F79A}" srcOrd="0" destOrd="0" parTransId="{2B2CD661-3998-4BFD-8806-C1CA77C00F21}" sibTransId="{0088BB97-4903-4CAA-BCA6-E3FC8635641F}"/>
    <dgm:cxn modelId="{9AFC8D72-166C-4503-8A42-FA49EA1C2CEA}" type="presOf" srcId="{A6E51273-6211-4834-B26C-D97CB017290F}" destId="{1DB7D382-DB7C-43FD-B2C0-99A13659F434}" srcOrd="0" destOrd="0" presId="urn:microsoft.com/office/officeart/2005/8/layout/list1"/>
    <dgm:cxn modelId="{CA1AEE0F-7B73-43CD-8BA8-36A07F2A00D0}" type="presParOf" srcId="{257AFD86-51C0-4E18-8E26-543BE3CE1678}" destId="{D533CE73-8132-449A-8079-E2921A30921D}" srcOrd="0" destOrd="0" presId="urn:microsoft.com/office/officeart/2005/8/layout/list1"/>
    <dgm:cxn modelId="{79A63B29-8FAC-4EF9-8FA8-8E38CA950E5E}" type="presParOf" srcId="{D533CE73-8132-449A-8079-E2921A30921D}" destId="{28C4E654-1595-4A1B-977D-0E0929FC90C8}" srcOrd="0" destOrd="0" presId="urn:microsoft.com/office/officeart/2005/8/layout/list1"/>
    <dgm:cxn modelId="{E7F75982-5ED6-4B6C-A0CF-930A91B26353}" type="presParOf" srcId="{D533CE73-8132-449A-8079-E2921A30921D}" destId="{8CC4A943-EC54-45CD-8111-1880EE94F018}" srcOrd="1" destOrd="0" presId="urn:microsoft.com/office/officeart/2005/8/layout/list1"/>
    <dgm:cxn modelId="{F12B6F5E-9BB5-476D-8A18-A54EE328C880}" type="presParOf" srcId="{257AFD86-51C0-4E18-8E26-543BE3CE1678}" destId="{7C4E8424-6EDE-4B0F-B608-47729E852638}" srcOrd="1" destOrd="0" presId="urn:microsoft.com/office/officeart/2005/8/layout/list1"/>
    <dgm:cxn modelId="{8007C115-39E7-4BB9-8CC3-3C879B1D17E9}" type="presParOf" srcId="{257AFD86-51C0-4E18-8E26-543BE3CE1678}" destId="{65BA49C4-D6D7-4CE7-9C12-FA98B383E3BF}" srcOrd="2" destOrd="0" presId="urn:microsoft.com/office/officeart/2005/8/layout/list1"/>
    <dgm:cxn modelId="{365E1108-91E0-49F0-B49B-3E68277B4B96}" type="presParOf" srcId="{257AFD86-51C0-4E18-8E26-543BE3CE1678}" destId="{5FAB1EA6-10A2-4129-A6CD-DB81C8E0B823}" srcOrd="3" destOrd="0" presId="urn:microsoft.com/office/officeart/2005/8/layout/list1"/>
    <dgm:cxn modelId="{013D964B-598B-40B2-B137-EC23CA277B76}" type="presParOf" srcId="{257AFD86-51C0-4E18-8E26-543BE3CE1678}" destId="{92575A6D-F0C2-422C-BE9C-909817260883}" srcOrd="4" destOrd="0" presId="urn:microsoft.com/office/officeart/2005/8/layout/list1"/>
    <dgm:cxn modelId="{D1382D82-6D00-4275-9FB2-DCDEDBD9CFDB}" type="presParOf" srcId="{92575A6D-F0C2-422C-BE9C-909817260883}" destId="{14172BD1-B305-48A2-8723-EB409DA6EC7E}" srcOrd="0" destOrd="0" presId="urn:microsoft.com/office/officeart/2005/8/layout/list1"/>
    <dgm:cxn modelId="{30B6B66F-ADBB-450F-862E-934573870CBD}" type="presParOf" srcId="{92575A6D-F0C2-422C-BE9C-909817260883}" destId="{DC4FAF33-A967-46BB-8A3B-5BF1A846CE9F}" srcOrd="1" destOrd="0" presId="urn:microsoft.com/office/officeart/2005/8/layout/list1"/>
    <dgm:cxn modelId="{7E78784E-08D1-4ACD-842E-69EC72341C73}" type="presParOf" srcId="{257AFD86-51C0-4E18-8E26-543BE3CE1678}" destId="{6660DF23-7218-421E-BFA2-BDD5D450A4DA}" srcOrd="5" destOrd="0" presId="urn:microsoft.com/office/officeart/2005/8/layout/list1"/>
    <dgm:cxn modelId="{CF91E08B-C2F3-4A5A-9276-3F36826D9663}" type="presParOf" srcId="{257AFD86-51C0-4E18-8E26-543BE3CE1678}" destId="{61DABD99-AA19-427C-848B-C75159C5CA59}" srcOrd="6" destOrd="0" presId="urn:microsoft.com/office/officeart/2005/8/layout/list1"/>
    <dgm:cxn modelId="{6C97DB3C-2A60-4BA4-9172-63E0392BC22A}" type="presParOf" srcId="{257AFD86-51C0-4E18-8E26-543BE3CE1678}" destId="{CAA0E4E4-2B57-4389-B201-DCE457AE19D4}" srcOrd="7" destOrd="0" presId="urn:microsoft.com/office/officeart/2005/8/layout/list1"/>
    <dgm:cxn modelId="{BA2281CC-2738-41E3-BE7F-C27A119C20C6}" type="presParOf" srcId="{257AFD86-51C0-4E18-8E26-543BE3CE1678}" destId="{CD814735-0DD2-4825-8B4F-70087B1BF190}" srcOrd="8" destOrd="0" presId="urn:microsoft.com/office/officeart/2005/8/layout/list1"/>
    <dgm:cxn modelId="{9331470F-076C-4963-A621-3BA765FD7DD3}" type="presParOf" srcId="{CD814735-0DD2-4825-8B4F-70087B1BF190}" destId="{1DB7D382-DB7C-43FD-B2C0-99A13659F434}" srcOrd="0" destOrd="0" presId="urn:microsoft.com/office/officeart/2005/8/layout/list1"/>
    <dgm:cxn modelId="{223C2750-D108-4E36-8136-F03E11FA7207}" type="presParOf" srcId="{CD814735-0DD2-4825-8B4F-70087B1BF190}" destId="{6E92B713-8E40-4380-8FBD-FD39FC2150CF}" srcOrd="1" destOrd="0" presId="urn:microsoft.com/office/officeart/2005/8/layout/list1"/>
    <dgm:cxn modelId="{78C7DE93-4566-4307-9CC1-4B1BC6912A0C}" type="presParOf" srcId="{257AFD86-51C0-4E18-8E26-543BE3CE1678}" destId="{FE038A54-C350-4853-A855-CC6DD7DBC793}" srcOrd="9" destOrd="0" presId="urn:microsoft.com/office/officeart/2005/8/layout/list1"/>
    <dgm:cxn modelId="{34E4A462-3FF7-44B4-A6A6-EBED5DAA1DE6}" type="presParOf" srcId="{257AFD86-51C0-4E18-8E26-543BE3CE1678}" destId="{EE4B8A2A-4037-4CC6-B89B-22E9868C5356}" srcOrd="10" destOrd="0" presId="urn:microsoft.com/office/officeart/2005/8/layout/list1"/>
    <dgm:cxn modelId="{759E013F-3512-40BA-A494-6E5A86522D74}" type="presParOf" srcId="{257AFD86-51C0-4E18-8E26-543BE3CE1678}" destId="{62301B0B-2CA2-45BB-B80F-3FCEF2DDAEB7}" srcOrd="11" destOrd="0" presId="urn:microsoft.com/office/officeart/2005/8/layout/list1"/>
    <dgm:cxn modelId="{2350B45D-CC6F-4B95-9F80-A8EAC61D5A5A}" type="presParOf" srcId="{257AFD86-51C0-4E18-8E26-543BE3CE1678}" destId="{A34F58AA-87A9-4B4B-A310-301AAD5E0775}" srcOrd="12" destOrd="0" presId="urn:microsoft.com/office/officeart/2005/8/layout/list1"/>
    <dgm:cxn modelId="{1D294215-C804-4599-80A0-4B05A836CFEE}" type="presParOf" srcId="{A34F58AA-87A9-4B4B-A310-301AAD5E0775}" destId="{3ED22C6F-2503-42EF-B6F6-25CA16B0DA57}" srcOrd="0" destOrd="0" presId="urn:microsoft.com/office/officeart/2005/8/layout/list1"/>
    <dgm:cxn modelId="{2DB27D9A-EB73-4400-83DC-9F00FE1B64A6}" type="presParOf" srcId="{A34F58AA-87A9-4B4B-A310-301AAD5E0775}" destId="{D1119717-A90B-4C90-8FD7-1C374A5105AE}" srcOrd="1" destOrd="0" presId="urn:microsoft.com/office/officeart/2005/8/layout/list1"/>
    <dgm:cxn modelId="{AA663D30-23E9-4602-90F8-94625FBC6545}" type="presParOf" srcId="{257AFD86-51C0-4E18-8E26-543BE3CE1678}" destId="{038C8817-5D63-4458-80E2-9862A17C9480}" srcOrd="13" destOrd="0" presId="urn:microsoft.com/office/officeart/2005/8/layout/list1"/>
    <dgm:cxn modelId="{130CFA16-73AE-4C44-B0DA-D1076CE71A96}" type="presParOf" srcId="{257AFD86-51C0-4E18-8E26-543BE3CE1678}" destId="{5C8C4A7A-240D-49B1-BC9B-C4419CBE74BB}" srcOrd="14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BA38B-66A2-4D78-B0E8-41B82842336E}">
      <dsp:nvSpPr>
        <dsp:cNvPr id="0" name=""/>
        <dsp:cNvSpPr/>
      </dsp:nvSpPr>
      <dsp:spPr>
        <a:xfrm>
          <a:off x="0" y="270293"/>
          <a:ext cx="581908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0FF1E0-E962-452B-B7AE-2C9DFC766BA8}">
      <dsp:nvSpPr>
        <dsp:cNvPr id="0" name=""/>
        <dsp:cNvSpPr/>
      </dsp:nvSpPr>
      <dsp:spPr>
        <a:xfrm>
          <a:off x="290954" y="63653"/>
          <a:ext cx="407335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963" tIns="0" rIns="15396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Maturity</a:t>
          </a:r>
        </a:p>
      </dsp:txBody>
      <dsp:txXfrm>
        <a:off x="311129" y="83828"/>
        <a:ext cx="4033008" cy="372930"/>
      </dsp:txXfrm>
    </dsp:sp>
    <dsp:sp modelId="{9DE223B4-0234-4D44-999A-BF8BBE553DDC}">
      <dsp:nvSpPr>
        <dsp:cNvPr id="0" name=""/>
        <dsp:cNvSpPr/>
      </dsp:nvSpPr>
      <dsp:spPr>
        <a:xfrm>
          <a:off x="0" y="905333"/>
          <a:ext cx="581908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3CE01-A1A4-495E-B4D8-C0256D0C2ED8}">
      <dsp:nvSpPr>
        <dsp:cNvPr id="0" name=""/>
        <dsp:cNvSpPr/>
      </dsp:nvSpPr>
      <dsp:spPr>
        <a:xfrm>
          <a:off x="290954" y="698693"/>
          <a:ext cx="407335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963" tIns="0" rIns="15396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Residual Rights over Profits</a:t>
          </a:r>
          <a:endParaRPr lang="en-US" sz="2000" b="1" kern="1200" dirty="0"/>
        </a:p>
      </dsp:txBody>
      <dsp:txXfrm>
        <a:off x="311129" y="718868"/>
        <a:ext cx="4033008" cy="372930"/>
      </dsp:txXfrm>
    </dsp:sp>
    <dsp:sp modelId="{78389144-465B-4AC4-A26A-6E2C64329908}">
      <dsp:nvSpPr>
        <dsp:cNvPr id="0" name=""/>
        <dsp:cNvSpPr/>
      </dsp:nvSpPr>
      <dsp:spPr>
        <a:xfrm>
          <a:off x="0" y="1540373"/>
          <a:ext cx="581908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4E898D-9341-43F3-BEDF-654D8D525633}">
      <dsp:nvSpPr>
        <dsp:cNvPr id="0" name=""/>
        <dsp:cNvSpPr/>
      </dsp:nvSpPr>
      <dsp:spPr>
        <a:xfrm>
          <a:off x="290954" y="1333733"/>
          <a:ext cx="407335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963" tIns="0" rIns="15396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Residual Rights over Assets</a:t>
          </a:r>
        </a:p>
      </dsp:txBody>
      <dsp:txXfrm>
        <a:off x="311129" y="1353908"/>
        <a:ext cx="4033008" cy="372930"/>
      </dsp:txXfrm>
    </dsp:sp>
    <dsp:sp modelId="{8B9F568B-D78E-4755-A43E-DA5053809FF3}">
      <dsp:nvSpPr>
        <dsp:cNvPr id="0" name=""/>
        <dsp:cNvSpPr/>
      </dsp:nvSpPr>
      <dsp:spPr>
        <a:xfrm>
          <a:off x="0" y="2175413"/>
          <a:ext cx="581908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2EF7B9-7BD8-4A17-BDAE-478D17C5C15C}">
      <dsp:nvSpPr>
        <dsp:cNvPr id="0" name=""/>
        <dsp:cNvSpPr/>
      </dsp:nvSpPr>
      <dsp:spPr>
        <a:xfrm>
          <a:off x="290954" y="1968773"/>
          <a:ext cx="407335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963" tIns="0" rIns="15396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Right to Control</a:t>
          </a:r>
        </a:p>
      </dsp:txBody>
      <dsp:txXfrm>
        <a:off x="311129" y="1988948"/>
        <a:ext cx="4033008" cy="372930"/>
      </dsp:txXfrm>
    </dsp:sp>
    <dsp:sp modelId="{69F7527F-77A4-4427-8906-5C433B09EFA1}">
      <dsp:nvSpPr>
        <dsp:cNvPr id="0" name=""/>
        <dsp:cNvSpPr/>
      </dsp:nvSpPr>
      <dsp:spPr>
        <a:xfrm>
          <a:off x="0" y="2810453"/>
          <a:ext cx="581908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64BB9-8E8F-4005-9141-2581F5E2C83B}">
      <dsp:nvSpPr>
        <dsp:cNvPr id="0" name=""/>
        <dsp:cNvSpPr/>
      </dsp:nvSpPr>
      <dsp:spPr>
        <a:xfrm>
          <a:off x="290954" y="2603813"/>
          <a:ext cx="407335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963" tIns="0" rIns="15396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Right to Vote</a:t>
          </a:r>
        </a:p>
      </dsp:txBody>
      <dsp:txXfrm>
        <a:off x="311129" y="2623988"/>
        <a:ext cx="4033008" cy="372930"/>
      </dsp:txXfrm>
    </dsp:sp>
    <dsp:sp modelId="{9E4EC4F6-C3B4-419F-9117-FF016A79A16E}">
      <dsp:nvSpPr>
        <dsp:cNvPr id="0" name=""/>
        <dsp:cNvSpPr/>
      </dsp:nvSpPr>
      <dsp:spPr>
        <a:xfrm>
          <a:off x="0" y="3559140"/>
          <a:ext cx="581908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79E60-2922-4343-88A8-24594FAE48D0}">
      <dsp:nvSpPr>
        <dsp:cNvPr id="0" name=""/>
        <dsp:cNvSpPr/>
      </dsp:nvSpPr>
      <dsp:spPr>
        <a:xfrm>
          <a:off x="290954" y="3238853"/>
          <a:ext cx="4073358" cy="5269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963" tIns="0" rIns="15396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Pre-emptive right to buy new shares</a:t>
          </a:r>
        </a:p>
      </dsp:txBody>
      <dsp:txXfrm>
        <a:off x="316676" y="3264575"/>
        <a:ext cx="4021914" cy="475483"/>
      </dsp:txXfrm>
    </dsp:sp>
    <dsp:sp modelId="{C92A4CE5-8B4D-4C3A-9CE0-C6923674ECC8}">
      <dsp:nvSpPr>
        <dsp:cNvPr id="0" name=""/>
        <dsp:cNvSpPr/>
      </dsp:nvSpPr>
      <dsp:spPr>
        <a:xfrm>
          <a:off x="0" y="4194180"/>
          <a:ext cx="581908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4E62CA-44C6-44ED-8357-F65AF513D81D}">
      <dsp:nvSpPr>
        <dsp:cNvPr id="0" name=""/>
        <dsp:cNvSpPr/>
      </dsp:nvSpPr>
      <dsp:spPr>
        <a:xfrm>
          <a:off x="290954" y="3987540"/>
          <a:ext cx="407335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963" tIns="0" rIns="15396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Limited Liability</a:t>
          </a:r>
        </a:p>
      </dsp:txBody>
      <dsp:txXfrm>
        <a:off x="311129" y="4007715"/>
        <a:ext cx="4033008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66991-6BC3-466B-8F6B-4AF51DBA2C98}">
      <dsp:nvSpPr>
        <dsp:cNvPr id="0" name=""/>
        <dsp:cNvSpPr/>
      </dsp:nvSpPr>
      <dsp:spPr>
        <a:xfrm>
          <a:off x="0" y="167427"/>
          <a:ext cx="574824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C041F3-1E64-44C6-8E68-753A78D5EB34}">
      <dsp:nvSpPr>
        <dsp:cNvPr id="0" name=""/>
        <dsp:cNvSpPr/>
      </dsp:nvSpPr>
      <dsp:spPr>
        <a:xfrm>
          <a:off x="287412" y="87344"/>
          <a:ext cx="402377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89" tIns="0" rIns="1520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AUTHORISED SHARE CAPITAL</a:t>
          </a:r>
          <a:endParaRPr lang="en-US" sz="2000" b="1" kern="1200" dirty="0"/>
        </a:p>
      </dsp:txBody>
      <dsp:txXfrm>
        <a:off x="307587" y="107519"/>
        <a:ext cx="3983423" cy="372930"/>
      </dsp:txXfrm>
    </dsp:sp>
    <dsp:sp modelId="{943F1CB5-B5C7-4310-8C06-716B55ED5FE5}">
      <dsp:nvSpPr>
        <dsp:cNvPr id="0" name=""/>
        <dsp:cNvSpPr/>
      </dsp:nvSpPr>
      <dsp:spPr>
        <a:xfrm>
          <a:off x="0" y="890386"/>
          <a:ext cx="574824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A1D6BB-DDDF-46A1-873B-34A3FFCE2FF9}">
      <dsp:nvSpPr>
        <dsp:cNvPr id="0" name=""/>
        <dsp:cNvSpPr/>
      </dsp:nvSpPr>
      <dsp:spPr>
        <a:xfrm>
          <a:off x="287412" y="683746"/>
          <a:ext cx="402377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89" tIns="0" rIns="1520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ISSUED SHARE CAPITAL</a:t>
          </a:r>
          <a:endParaRPr lang="en-US" sz="2000" b="1" kern="1200" dirty="0"/>
        </a:p>
      </dsp:txBody>
      <dsp:txXfrm>
        <a:off x="307587" y="703921"/>
        <a:ext cx="3983423" cy="372930"/>
      </dsp:txXfrm>
    </dsp:sp>
    <dsp:sp modelId="{E2204E47-1310-4498-BF1C-413C0560EA38}">
      <dsp:nvSpPr>
        <dsp:cNvPr id="0" name=""/>
        <dsp:cNvSpPr/>
      </dsp:nvSpPr>
      <dsp:spPr>
        <a:xfrm>
          <a:off x="0" y="1525426"/>
          <a:ext cx="574824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21F043-D66A-4470-8D00-3465814FBC3E}">
      <dsp:nvSpPr>
        <dsp:cNvPr id="0" name=""/>
        <dsp:cNvSpPr/>
      </dsp:nvSpPr>
      <dsp:spPr>
        <a:xfrm>
          <a:off x="287412" y="1318787"/>
          <a:ext cx="402377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89" tIns="0" rIns="1520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SUBSCRIBED SHARE CAPITAL</a:t>
          </a:r>
          <a:endParaRPr lang="en-US" sz="2000" b="1" kern="1200" dirty="0"/>
        </a:p>
      </dsp:txBody>
      <dsp:txXfrm>
        <a:off x="307587" y="1338962"/>
        <a:ext cx="3983423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BA49C4-D6D7-4CE7-9C12-FA98B383E3BF}">
      <dsp:nvSpPr>
        <dsp:cNvPr id="0" name=""/>
        <dsp:cNvSpPr/>
      </dsp:nvSpPr>
      <dsp:spPr>
        <a:xfrm>
          <a:off x="0" y="232457"/>
          <a:ext cx="574683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C4A943-EC54-45CD-8111-1880EE94F018}">
      <dsp:nvSpPr>
        <dsp:cNvPr id="0" name=""/>
        <dsp:cNvSpPr/>
      </dsp:nvSpPr>
      <dsp:spPr>
        <a:xfrm>
          <a:off x="287341" y="55337"/>
          <a:ext cx="4022787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52" tIns="0" rIns="15205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PAID UP SHARE CAPITAL</a:t>
          </a:r>
          <a:endParaRPr lang="en-US" sz="2000" b="1" kern="1200" dirty="0"/>
        </a:p>
      </dsp:txBody>
      <dsp:txXfrm>
        <a:off x="304634" y="72630"/>
        <a:ext cx="3988201" cy="319654"/>
      </dsp:txXfrm>
    </dsp:sp>
    <dsp:sp modelId="{61DABD99-AA19-427C-848B-C75159C5CA59}">
      <dsp:nvSpPr>
        <dsp:cNvPr id="0" name=""/>
        <dsp:cNvSpPr/>
      </dsp:nvSpPr>
      <dsp:spPr>
        <a:xfrm>
          <a:off x="0" y="776777"/>
          <a:ext cx="574683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4FAF33-A967-46BB-8A3B-5BF1A846CE9F}">
      <dsp:nvSpPr>
        <dsp:cNvPr id="0" name=""/>
        <dsp:cNvSpPr/>
      </dsp:nvSpPr>
      <dsp:spPr>
        <a:xfrm>
          <a:off x="287341" y="599657"/>
          <a:ext cx="4022787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52" tIns="0" rIns="15205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BOUNUS SHARE</a:t>
          </a:r>
          <a:endParaRPr lang="en-US" sz="2000" b="1" kern="1200" dirty="0"/>
        </a:p>
      </dsp:txBody>
      <dsp:txXfrm>
        <a:off x="304634" y="616950"/>
        <a:ext cx="3988201" cy="319654"/>
      </dsp:txXfrm>
    </dsp:sp>
    <dsp:sp modelId="{EE4B8A2A-4037-4CC6-B89B-22E9868C5356}">
      <dsp:nvSpPr>
        <dsp:cNvPr id="0" name=""/>
        <dsp:cNvSpPr/>
      </dsp:nvSpPr>
      <dsp:spPr>
        <a:xfrm>
          <a:off x="0" y="1321097"/>
          <a:ext cx="574683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2B713-8E40-4380-8FBD-FD39FC2150CF}">
      <dsp:nvSpPr>
        <dsp:cNvPr id="0" name=""/>
        <dsp:cNvSpPr/>
      </dsp:nvSpPr>
      <dsp:spPr>
        <a:xfrm>
          <a:off x="287341" y="1143977"/>
          <a:ext cx="4022787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52" tIns="0" rIns="15205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RIGHTS SHARE</a:t>
          </a:r>
          <a:endParaRPr lang="en-US" sz="2000" b="1" kern="1200" dirty="0"/>
        </a:p>
      </dsp:txBody>
      <dsp:txXfrm>
        <a:off x="304634" y="1161270"/>
        <a:ext cx="3988201" cy="319654"/>
      </dsp:txXfrm>
    </dsp:sp>
    <dsp:sp modelId="{5C8C4A7A-240D-49B1-BC9B-C4419CBE74BB}">
      <dsp:nvSpPr>
        <dsp:cNvPr id="0" name=""/>
        <dsp:cNvSpPr/>
      </dsp:nvSpPr>
      <dsp:spPr>
        <a:xfrm>
          <a:off x="0" y="1865417"/>
          <a:ext cx="574683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19717-A90B-4C90-8FD7-1C374A5105AE}">
      <dsp:nvSpPr>
        <dsp:cNvPr id="0" name=""/>
        <dsp:cNvSpPr/>
      </dsp:nvSpPr>
      <dsp:spPr>
        <a:xfrm>
          <a:off x="287341" y="1688297"/>
          <a:ext cx="4022787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52" tIns="0" rIns="15205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SWEAT EQUITY SHARE</a:t>
          </a:r>
          <a:endParaRPr lang="en-US" sz="2000" b="1" kern="1200" dirty="0"/>
        </a:p>
      </dsp:txBody>
      <dsp:txXfrm>
        <a:off x="304634" y="1705590"/>
        <a:ext cx="3988201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A717F-406E-4353-9ABA-2C3279453C17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1B3FB-30F5-46FA-AA57-54D9AE198F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2491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1B3FB-30F5-46FA-AA57-54D9AE198F8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626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4ADF-5631-4922-9020-E2466BA80E07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71B0-F226-4EB4-8BEB-749760C50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804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4ADF-5631-4922-9020-E2466BA80E07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71B0-F226-4EB4-8BEB-749760C50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984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4ADF-5631-4922-9020-E2466BA80E07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71B0-F226-4EB4-8BEB-749760C50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0417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4ADF-5631-4922-9020-E2466BA80E07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71B0-F226-4EB4-8BEB-749760C501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161379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4ADF-5631-4922-9020-E2466BA80E07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71B0-F226-4EB4-8BEB-749760C50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8103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4ADF-5631-4922-9020-E2466BA80E07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71B0-F226-4EB4-8BEB-749760C50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8553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4ADF-5631-4922-9020-E2466BA80E07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71B0-F226-4EB4-8BEB-749760C50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6619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4ADF-5631-4922-9020-E2466BA80E07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71B0-F226-4EB4-8BEB-749760C50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7042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4ADF-5631-4922-9020-E2466BA80E07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71B0-F226-4EB4-8BEB-749760C50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732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4ADF-5631-4922-9020-E2466BA80E07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71B0-F226-4EB4-8BEB-749760C50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126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4ADF-5631-4922-9020-E2466BA80E07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71B0-F226-4EB4-8BEB-749760C50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519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4ADF-5631-4922-9020-E2466BA80E07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71B0-F226-4EB4-8BEB-749760C50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52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4ADF-5631-4922-9020-E2466BA80E07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71B0-F226-4EB4-8BEB-749760C50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691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4ADF-5631-4922-9020-E2466BA80E07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71B0-F226-4EB4-8BEB-749760C50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237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4ADF-5631-4922-9020-E2466BA80E07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71B0-F226-4EB4-8BEB-749760C50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938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4ADF-5631-4922-9020-E2466BA80E07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71B0-F226-4EB4-8BEB-749760C50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395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4ADF-5631-4922-9020-E2466BA80E07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71B0-F226-4EB4-8BEB-749760C50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81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F34ADF-5631-4922-9020-E2466BA80E07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A71B0-F226-4EB4-8BEB-749760C50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0742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diagramLayout" Target="../diagrams/layout2.xml"/><Relationship Id="rId7" Type="http://schemas.openxmlformats.org/officeDocument/2006/relationships/diagramLayout" Target="../diagrams/layout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microsoft.com/office/2007/relationships/diagramDrawing" Target="../diagrams/drawing2.xml"/><Relationship Id="rId4" Type="http://schemas.openxmlformats.org/officeDocument/2006/relationships/diagramQuickStyle" Target="../diagrams/quickStyle2.xml"/><Relationship Id="rId9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m/marketexposure.asp" TargetMode="External"/><Relationship Id="rId2" Type="http://schemas.openxmlformats.org/officeDocument/2006/relationships/hyperlink" Target="https://www.investopedia.com/terms/s/share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vestopedia.com/terms/d/dilution.asp" TargetMode="External"/><Relationship Id="rId4" Type="http://schemas.openxmlformats.org/officeDocument/2006/relationships/hyperlink" Target="https://www.investopedia.com/terms/s/stock.a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d/debt.asp" TargetMode="External"/><Relationship Id="rId2" Type="http://schemas.openxmlformats.org/officeDocument/2006/relationships/hyperlink" Target="https://www.investopedia.com/terms/r/rightsoffering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n/nyse.asp" TargetMode="External"/><Relationship Id="rId2" Type="http://schemas.openxmlformats.org/officeDocument/2006/relationships/hyperlink" Target="https://www.investopedia.com/terms/s/secondaryoffering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2155" y="652273"/>
            <a:ext cx="8825658" cy="125882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  EQUITY SHARES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0987" y="2743200"/>
            <a:ext cx="8825658" cy="2886456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sz="2400" dirty="0" smtClean="0">
                <a:solidFill>
                  <a:srgbClr val="00B0F0"/>
                </a:solidFill>
              </a:rPr>
              <a:t>By:-</a:t>
            </a:r>
          </a:p>
          <a:p>
            <a:pPr algn="r"/>
            <a:r>
              <a:rPr lang="en-US" sz="2400" dirty="0" err="1" smtClean="0">
                <a:solidFill>
                  <a:srgbClr val="00B0F0"/>
                </a:solidFill>
              </a:rPr>
              <a:t>Rishabh</a:t>
            </a:r>
            <a:r>
              <a:rPr lang="en-US" sz="2400" dirty="0" smtClean="0">
                <a:solidFill>
                  <a:srgbClr val="00B0F0"/>
                </a:solidFill>
              </a:rPr>
              <a:t> (66)</a:t>
            </a:r>
          </a:p>
          <a:p>
            <a:pPr algn="r"/>
            <a:r>
              <a:rPr lang="en-US" sz="2400" dirty="0" err="1" smtClean="0">
                <a:solidFill>
                  <a:srgbClr val="00B0F0"/>
                </a:solidFill>
              </a:rPr>
              <a:t>Ankit</a:t>
            </a:r>
            <a:r>
              <a:rPr lang="en-US" sz="2400" dirty="0" smtClean="0">
                <a:solidFill>
                  <a:srgbClr val="00B0F0"/>
                </a:solidFill>
              </a:rPr>
              <a:t> (85)</a:t>
            </a:r>
          </a:p>
          <a:p>
            <a:pPr algn="r"/>
            <a:r>
              <a:rPr lang="en-US" sz="2400" dirty="0" err="1" smtClean="0">
                <a:solidFill>
                  <a:srgbClr val="00B0F0"/>
                </a:solidFill>
              </a:rPr>
              <a:t>Archak</a:t>
            </a:r>
            <a:r>
              <a:rPr lang="en-US" sz="2400" dirty="0" smtClean="0">
                <a:solidFill>
                  <a:srgbClr val="00B0F0"/>
                </a:solidFill>
              </a:rPr>
              <a:t> (77)</a:t>
            </a:r>
          </a:p>
          <a:p>
            <a:pPr algn="r"/>
            <a:r>
              <a:rPr lang="en-US" sz="2400" dirty="0" err="1" smtClean="0">
                <a:solidFill>
                  <a:srgbClr val="00B0F0"/>
                </a:solidFill>
              </a:rPr>
              <a:t>Sudhir</a:t>
            </a:r>
            <a:r>
              <a:rPr lang="en-US" sz="2400" dirty="0" smtClean="0">
                <a:solidFill>
                  <a:srgbClr val="00B0F0"/>
                </a:solidFill>
              </a:rPr>
              <a:t> (79)</a:t>
            </a:r>
          </a:p>
          <a:p>
            <a:pPr algn="r"/>
            <a:r>
              <a:rPr lang="en-US" sz="2400" dirty="0" smtClean="0">
                <a:solidFill>
                  <a:srgbClr val="00B0F0"/>
                </a:solidFill>
              </a:rPr>
              <a:t>R </a:t>
            </a:r>
            <a:r>
              <a:rPr lang="en-US" sz="2400" dirty="0" err="1" smtClean="0">
                <a:solidFill>
                  <a:srgbClr val="00B0F0"/>
                </a:solidFill>
              </a:rPr>
              <a:t>dipin</a:t>
            </a:r>
            <a:r>
              <a:rPr lang="en-US" sz="2400" dirty="0" smtClean="0">
                <a:solidFill>
                  <a:srgbClr val="00B0F0"/>
                </a:solidFill>
              </a:rPr>
              <a:t> (83)</a:t>
            </a:r>
          </a:p>
          <a:p>
            <a:pPr algn="r"/>
            <a:r>
              <a:rPr lang="en-US" sz="2400" dirty="0" err="1" smtClean="0">
                <a:solidFill>
                  <a:srgbClr val="00B0F0"/>
                </a:solidFill>
              </a:rPr>
              <a:t>Siyaram</a:t>
            </a:r>
            <a:r>
              <a:rPr lang="en-US" sz="2400" dirty="0" smtClean="0">
                <a:solidFill>
                  <a:srgbClr val="00B0F0"/>
                </a:solidFill>
              </a:rPr>
              <a:t> (52)</a:t>
            </a:r>
          </a:p>
          <a:p>
            <a:pPr algn="r"/>
            <a:r>
              <a:rPr lang="en-US" sz="2400" dirty="0" err="1" smtClean="0">
                <a:solidFill>
                  <a:srgbClr val="00B0F0"/>
                </a:solidFill>
              </a:rPr>
              <a:t>Sahil</a:t>
            </a:r>
            <a:r>
              <a:rPr lang="en-US" sz="2400" dirty="0" smtClean="0">
                <a:solidFill>
                  <a:srgbClr val="00B0F0"/>
                </a:solidFill>
              </a:rPr>
              <a:t>  (70)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                 PROS </a:t>
            </a:r>
            <a:r>
              <a:rPr lang="en-US" b="1" dirty="0" smtClean="0"/>
              <a:t>of Equity Shares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2179" y="5332273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       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578016" y="1308588"/>
            <a:ext cx="1648326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PROS</a:t>
            </a:r>
            <a:endParaRPr lang="en-US" sz="2400" b="1" dirty="0"/>
          </a:p>
        </p:txBody>
      </p:sp>
      <p:sp>
        <p:nvSpPr>
          <p:cNvPr id="6" name="Oval 5"/>
          <p:cNvSpPr/>
          <p:nvPr/>
        </p:nvSpPr>
        <p:spPr>
          <a:xfrm>
            <a:off x="2225842" y="2564404"/>
            <a:ext cx="1949116" cy="8715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INVESTORS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413132" y="2789351"/>
            <a:ext cx="2007532" cy="823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102769" y="2126665"/>
            <a:ext cx="695238" cy="750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5"/>
          </p:cNvCxnSpPr>
          <p:nvPr/>
        </p:nvCxnSpPr>
        <p:spPr>
          <a:xfrm>
            <a:off x="5984950" y="2089077"/>
            <a:ext cx="856365" cy="811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569086" y="3432328"/>
            <a:ext cx="631314" cy="691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279085" y="4056507"/>
            <a:ext cx="1636294" cy="105075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</a:t>
            </a:r>
          </a:p>
          <a:p>
            <a:pPr algn="ctr"/>
            <a:r>
              <a:rPr lang="en-US" dirty="0" smtClean="0"/>
              <a:t>RETURNS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" idx="4"/>
          </p:cNvCxnSpPr>
          <p:nvPr/>
        </p:nvCxnSpPr>
        <p:spPr>
          <a:xfrm>
            <a:off x="3200400" y="3435930"/>
            <a:ext cx="581719" cy="684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157759" y="4103771"/>
            <a:ext cx="1812043" cy="102361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416898" y="3612751"/>
            <a:ext cx="28148" cy="1002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683192" y="4581885"/>
            <a:ext cx="719173" cy="594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150196" y="5176634"/>
            <a:ext cx="2152292" cy="79977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PERMANENT</a:t>
            </a:r>
          </a:p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420448" y="4590674"/>
            <a:ext cx="747318" cy="585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654348" y="5161297"/>
            <a:ext cx="1735583" cy="77004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BURDEN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554470" y="5077326"/>
            <a:ext cx="25425" cy="2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7430972" y="4220570"/>
            <a:ext cx="754877" cy="357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108584" y="3728045"/>
            <a:ext cx="1577813" cy="656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NOC</a:t>
            </a:r>
          </a:p>
          <a:p>
            <a:pPr algn="ctr"/>
            <a:r>
              <a:rPr lang="en-US" dirty="0" smtClean="0"/>
              <a:t>ASSESTS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6683192" y="4295274"/>
            <a:ext cx="733706" cy="286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257800" y="3778111"/>
            <a:ext cx="1425392" cy="8125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</a:t>
            </a:r>
          </a:p>
          <a:p>
            <a:pPr algn="ctr"/>
            <a:r>
              <a:rPr lang="en-US" dirty="0" smtClean="0"/>
              <a:t>WORT-HINESS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656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CONS OF EQUITY SHARES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551528" y="1997436"/>
            <a:ext cx="1965278" cy="87345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CONS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>
            <a:stCxn id="4" idx="4"/>
          </p:cNvCxnSpPr>
          <p:nvPr/>
        </p:nvCxnSpPr>
        <p:spPr>
          <a:xfrm>
            <a:off x="5534167" y="2870892"/>
            <a:ext cx="6824" cy="1076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558352" y="3630304"/>
            <a:ext cx="982639" cy="286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540991" y="3596174"/>
            <a:ext cx="805218" cy="30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749421" y="3916907"/>
            <a:ext cx="791570" cy="777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40991" y="3916907"/>
            <a:ext cx="805218" cy="750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691317" y="4466717"/>
            <a:ext cx="2190466" cy="10451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DIVIDEND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2490717" y="3070745"/>
            <a:ext cx="2060811" cy="105085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HIGH RISK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6346209" y="3251155"/>
            <a:ext cx="2442948" cy="77001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LIMITED CONTROL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6088740" y="4512860"/>
            <a:ext cx="2700417" cy="10160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FLUCTUATION IN MARKET PRICE</a:t>
            </a:r>
            <a:endParaRPr lang="en-US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936343" y="3773605"/>
            <a:ext cx="7257" cy="14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4233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CONCLUSION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Equity shares have been A revolution in field of Business finance .</a:t>
            </a:r>
          </a:p>
          <a:p>
            <a:r>
              <a:rPr lang="en-US" dirty="0" smtClean="0"/>
              <a:t>It has been a win and win situation for both companies trying to raise money and individual investors trying to put money to right use .</a:t>
            </a:r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4800" b="1" i="1" u="sng" dirty="0" smtClean="0">
                <a:solidFill>
                  <a:srgbClr val="FF0000"/>
                </a:solidFill>
                <a:latin typeface="Comic Sans MS" pitchFamily="66" charset="0"/>
              </a:rPr>
              <a:t>THANKYOU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843" y="-96253"/>
            <a:ext cx="9144000" cy="1476626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           INTRODUCTION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843" y="1528853"/>
            <a:ext cx="8825658" cy="86142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Equity share is a main resource of finance for company</a:t>
            </a: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A Company starts with equity shares as its first capital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4105" y="2863516"/>
            <a:ext cx="1347537" cy="17325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84421" y="3332747"/>
            <a:ext cx="122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 POOL 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  <a:endCxn id="8" idx="0"/>
          </p:cNvCxnSpPr>
          <p:nvPr/>
        </p:nvCxnSpPr>
        <p:spPr>
          <a:xfrm flipH="1">
            <a:off x="2233362" y="4596063"/>
            <a:ext cx="4512" cy="502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55081" y="5099020"/>
            <a:ext cx="1356561" cy="541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10 MILLION</a:t>
            </a:r>
            <a:endParaRPr lang="en-US" b="1" dirty="0"/>
          </a:p>
        </p:txBody>
      </p:sp>
      <p:cxnSp>
        <p:nvCxnSpPr>
          <p:cNvPr id="12" name="Elbow Connector 11"/>
          <p:cNvCxnSpPr>
            <a:stCxn id="8" idx="3"/>
          </p:cNvCxnSpPr>
          <p:nvPr/>
        </p:nvCxnSpPr>
        <p:spPr>
          <a:xfrm flipV="1">
            <a:off x="2911642" y="4754297"/>
            <a:ext cx="1335505" cy="61543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11843" y="3028311"/>
            <a:ext cx="553453" cy="4891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788569" y="3525252"/>
            <a:ext cx="12031" cy="845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427621" y="4307305"/>
            <a:ext cx="360948" cy="7177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88569" y="4307305"/>
            <a:ext cx="409073" cy="7177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319337" y="3690106"/>
            <a:ext cx="469232" cy="296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800600" y="3696122"/>
            <a:ext cx="397042" cy="2520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44779" y="318836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911642" y="3578819"/>
            <a:ext cx="11069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Have it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or</a:t>
            </a:r>
          </a:p>
          <a:p>
            <a:r>
              <a:rPr lang="en-US" sz="1400" dirty="0" smtClean="0"/>
              <a:t>require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509613" y="2526436"/>
            <a:ext cx="1046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 don’t have it</a:t>
            </a:r>
            <a:endParaRPr lang="en-US" sz="1400" dirty="0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2911642" y="5510463"/>
            <a:ext cx="2646947" cy="1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8589" y="5221705"/>
            <a:ext cx="1356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Small units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7700211" y="2843645"/>
            <a:ext cx="0" cy="661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182853" y="3505440"/>
            <a:ext cx="103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Rs10  </a:t>
            </a:r>
          </a:p>
          <a:p>
            <a:r>
              <a:rPr lang="en-US" dirty="0"/>
              <a:t> </a:t>
            </a:r>
            <a:r>
              <a:rPr lang="en-US" dirty="0" smtClean="0"/>
              <a:t>each                       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4" idx="2"/>
          </p:cNvCxnSpPr>
          <p:nvPr/>
        </p:nvCxnSpPr>
        <p:spPr>
          <a:xfrm>
            <a:off x="7700211" y="4151771"/>
            <a:ext cx="0" cy="602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365733" y="4793421"/>
            <a:ext cx="964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Have  share     </a:t>
            </a:r>
          </a:p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69" name="Oval Callout 68"/>
          <p:cNvSpPr/>
          <p:nvPr/>
        </p:nvSpPr>
        <p:spPr>
          <a:xfrm>
            <a:off x="8749964" y="4016416"/>
            <a:ext cx="1236247" cy="1008591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Issued shares</a:t>
            </a:r>
            <a:endParaRPr lang="en-US" dirty="0"/>
          </a:p>
        </p:txBody>
      </p:sp>
      <p:cxnSp>
        <p:nvCxnSpPr>
          <p:cNvPr id="71" name="Curved Connector 70"/>
          <p:cNvCxnSpPr>
            <a:stCxn id="69" idx="1"/>
          </p:cNvCxnSpPr>
          <p:nvPr/>
        </p:nvCxnSpPr>
        <p:spPr>
          <a:xfrm rot="16200000" flipV="1">
            <a:off x="8254237" y="3487349"/>
            <a:ext cx="462040" cy="89150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039505" y="2841194"/>
            <a:ext cx="1768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nominal/face value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34255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293" y="504233"/>
            <a:ext cx="9257743" cy="963958"/>
          </a:xfrm>
        </p:spPr>
        <p:txBody>
          <a:bodyPr/>
          <a:lstStyle/>
          <a:p>
            <a:r>
              <a:rPr lang="en-US" b="1" dirty="0" smtClean="0"/>
              <a:t>            Features of Equity Shares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843132420"/>
              </p:ext>
            </p:extLst>
          </p:nvPr>
        </p:nvGraphicFramePr>
        <p:xfrm>
          <a:off x="955204" y="1571226"/>
          <a:ext cx="5819084" cy="4610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23492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         Types of Equity Shares</a:t>
            </a:r>
            <a:endParaRPr lang="en-US" sz="4800" b="1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4241665"/>
              </p:ext>
            </p:extLst>
          </p:nvPr>
        </p:nvGraphicFramePr>
        <p:xfrm>
          <a:off x="1064677" y="1679150"/>
          <a:ext cx="5748248" cy="1926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="" xmlns:p14="http://schemas.microsoft.com/office/powerpoint/2010/main" val="3495759954"/>
              </p:ext>
            </p:extLst>
          </p:nvPr>
        </p:nvGraphicFramePr>
        <p:xfrm>
          <a:off x="1027447" y="3610974"/>
          <a:ext cx="5746839" cy="2223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="" xmlns:p14="http://schemas.microsoft.com/office/powerpoint/2010/main" val="61603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Defining a Rights Issue 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rights issue is an invitation to existing shareholders to purchase additional new </a:t>
            </a:r>
            <a:r>
              <a:rPr lang="en-US" dirty="0" smtClean="0">
                <a:hlinkClick r:id="rId2"/>
              </a:rPr>
              <a:t>shares</a:t>
            </a:r>
            <a:r>
              <a:rPr lang="en-US" dirty="0" smtClean="0"/>
              <a:t> in the company.</a:t>
            </a:r>
          </a:p>
          <a:p>
            <a:r>
              <a:rPr lang="en-US" dirty="0" smtClean="0"/>
              <a:t>The company is giving shareholders a chance to increase their </a:t>
            </a:r>
            <a:r>
              <a:rPr lang="en-US" dirty="0" smtClean="0">
                <a:hlinkClick r:id="rId3"/>
              </a:rPr>
              <a:t>exposure</a:t>
            </a:r>
            <a:r>
              <a:rPr lang="en-US" dirty="0" smtClean="0"/>
              <a:t> to the </a:t>
            </a:r>
            <a:r>
              <a:rPr lang="en-US" dirty="0" smtClean="0">
                <a:hlinkClick r:id="rId4"/>
              </a:rPr>
              <a:t>stock</a:t>
            </a:r>
            <a:r>
              <a:rPr lang="en-US" dirty="0" smtClean="0"/>
              <a:t> at a discount price.  </a:t>
            </a:r>
          </a:p>
          <a:p>
            <a:r>
              <a:rPr lang="en-US" dirty="0" smtClean="0"/>
              <a:t>Why at discount price ?</a:t>
            </a:r>
          </a:p>
          <a:p>
            <a:r>
              <a:rPr lang="en-US" dirty="0" smtClean="0"/>
              <a:t>The rights issued to a shareholder have value, thus compensating current shareholders for the future </a:t>
            </a:r>
            <a:r>
              <a:rPr lang="en-US" dirty="0" smtClean="0">
                <a:hlinkClick r:id="rId5"/>
              </a:rPr>
              <a:t>dilution</a:t>
            </a:r>
            <a:r>
              <a:rPr lang="en-US" dirty="0" smtClean="0"/>
              <a:t> of their existing shares' value. Dilution occurs because a rights offering spreads a company’s net profit over a wider number of shares.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Why Would A Company Issue A Rights Offering?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 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Companies most commonly issue a </a:t>
            </a:r>
            <a:r>
              <a:rPr lang="en-US" u="sng" dirty="0" smtClean="0">
                <a:hlinkClick r:id="rId2"/>
              </a:rPr>
              <a:t>rights offering</a:t>
            </a:r>
            <a:r>
              <a:rPr lang="en-US" dirty="0" smtClean="0"/>
              <a:t> to raise additional capital. A company may need extra capital to meet its current financial obligations.</a:t>
            </a:r>
            <a:endParaRPr lang="en-US" b="1" dirty="0" smtClean="0"/>
          </a:p>
          <a:p>
            <a:r>
              <a:rPr lang="en-US" dirty="0" smtClean="0"/>
              <a:t>For example , Reliance </a:t>
            </a:r>
            <a:r>
              <a:rPr lang="en-US" dirty="0" err="1" smtClean="0"/>
              <a:t>jio</a:t>
            </a:r>
            <a:r>
              <a:rPr lang="en-US" dirty="0" smtClean="0"/>
              <a:t> in </a:t>
            </a:r>
            <a:r>
              <a:rPr lang="en-US" dirty="0" err="1" smtClean="0"/>
              <a:t>feb</a:t>
            </a:r>
            <a:r>
              <a:rPr lang="en-US" dirty="0" smtClean="0"/>
              <a:t> 2017 raise fund of 20000 </a:t>
            </a:r>
            <a:r>
              <a:rPr lang="en-US" dirty="0" err="1" smtClean="0"/>
              <a:t>crores</a:t>
            </a:r>
            <a:r>
              <a:rPr lang="en-US" dirty="0" smtClean="0"/>
              <a:t> by issuing right shares </a:t>
            </a:r>
            <a:endParaRPr lang="en-US" b="1" dirty="0" smtClean="0"/>
          </a:p>
          <a:p>
            <a:pPr lvl="0"/>
            <a:r>
              <a:rPr lang="en-US" dirty="0" smtClean="0"/>
              <a:t> Troubled companies typically use rights issues to pay down </a:t>
            </a:r>
            <a:r>
              <a:rPr lang="en-US" u="sng" dirty="0" smtClean="0">
                <a:hlinkClick r:id="rId3"/>
              </a:rPr>
              <a:t>debt</a:t>
            </a:r>
            <a:r>
              <a:rPr lang="en-US" dirty="0" smtClean="0"/>
              <a:t>, especially when they are unable to borrow more money.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cap="all" smtClean="0"/>
              <a:t>RIGHTs </a:t>
            </a:r>
            <a:r>
              <a:rPr lang="en-US" b="1" i="1" u="sng" cap="all" dirty="0" smtClean="0"/>
              <a:t>ISSUE EXAMPLE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9"/>
            <a:ext cx="8845360" cy="3936402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 smtClean="0"/>
              <a:t>Let us say an investor owns 10 shares of ABC Ltd. and the shares are trading at a price of Rs. 10. ABC Ltd. announces a rights issue in the ratio of 2 for 5, i.e. each investor holding 5 shares will be eligible for 2 shares from the new issuance. The company announces a discounted price of say Rs.6 per share. This means that for every 5 shares of value Rs. 10 held by an existing shareholder, ABC Ltd will offer 2 shares at a discounted price of Rs. 6.</a:t>
            </a:r>
          </a:p>
          <a:p>
            <a:pPr fontAlgn="base"/>
            <a:r>
              <a:rPr lang="en-US" dirty="0" smtClean="0"/>
              <a:t>Portfolio Value before Rights Issue = 10 shares X Rs. 10 = Rs. 100</a:t>
            </a:r>
          </a:p>
          <a:p>
            <a:pPr fontAlgn="base"/>
            <a:r>
              <a:rPr lang="en-US" dirty="0" smtClean="0"/>
              <a:t>No. of Right Shares to Be Received = (10 X 2/5) = 4</a:t>
            </a:r>
          </a:p>
          <a:p>
            <a:pPr fontAlgn="base"/>
            <a:r>
              <a:rPr lang="en-US" dirty="0" smtClean="0"/>
              <a:t>Cost of Purchasing New Shares Using the Rights = 4 shares X Rs. 6 = Rs. 24</a:t>
            </a:r>
          </a:p>
          <a:p>
            <a:pPr fontAlgn="base"/>
            <a:r>
              <a:rPr lang="en-US" dirty="0" smtClean="0"/>
              <a:t>New quantity of shares = 10 + 4 = 14</a:t>
            </a:r>
          </a:p>
          <a:p>
            <a:pPr fontAlgn="base"/>
            <a:r>
              <a:rPr lang="en-US" dirty="0" smtClean="0"/>
              <a:t>New portfolio value = Rs. 100 + Rs. 24 = Rs. 124</a:t>
            </a:r>
          </a:p>
          <a:p>
            <a:pPr fontAlgn="base"/>
            <a:r>
              <a:rPr lang="en-US" dirty="0" smtClean="0"/>
              <a:t>Price per share post rights issue(ex-right price)  = Rs. 124 / 14</a:t>
            </a:r>
          </a:p>
          <a:p>
            <a:pPr fontAlgn="base"/>
            <a:r>
              <a:rPr lang="en-US" dirty="0" smtClean="0"/>
              <a:t>= Rs.8.86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PUBLIC  ISSUE</a:t>
            </a:r>
            <a:br>
              <a:rPr lang="en-US" b="1" u="sng" dirty="0" smtClean="0"/>
            </a:b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An investment bank will act as initial public offering or primary offering.</a:t>
            </a:r>
          </a:p>
          <a:p>
            <a:pPr fontAlgn="base"/>
            <a:r>
              <a:rPr lang="en-US" dirty="0" smtClean="0"/>
              <a:t>A primary offering is the first of insurance of stock for public sale from private company.</a:t>
            </a:r>
          </a:p>
          <a:p>
            <a:pPr fontAlgn="base"/>
            <a:r>
              <a:rPr lang="en-US" dirty="0" smtClean="0"/>
              <a:t>Primary offerings can be followed by </a:t>
            </a:r>
            <a:r>
              <a:rPr lang="en-US" dirty="0" smtClean="0">
                <a:hlinkClick r:id="rId2"/>
              </a:rPr>
              <a:t>secondary offerings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Secondary market is where investors purchase securities or assets from other investors, rather than from the issuing companies themselves.</a:t>
            </a:r>
          </a:p>
          <a:p>
            <a:pPr fontAlgn="base"/>
            <a:r>
              <a:rPr lang="en-US" dirty="0" smtClean="0"/>
              <a:t>The national exchanges - such as the </a:t>
            </a:r>
            <a:r>
              <a:rPr lang="en-US" dirty="0" smtClean="0">
                <a:hlinkClick r:id="rId3"/>
              </a:rPr>
              <a:t>New York Stock Exchange</a:t>
            </a:r>
            <a:r>
              <a:rPr lang="en-US" dirty="0" smtClean="0"/>
              <a:t>, Bombay stock exchange &amp;the </a:t>
            </a:r>
            <a:r>
              <a:rPr lang="en-US" dirty="0" err="1" smtClean="0"/>
              <a:t>Nasdaq</a:t>
            </a:r>
            <a:r>
              <a:rPr lang="en-US" dirty="0" smtClean="0"/>
              <a:t> - are secondary markets.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 </a:t>
            </a:r>
            <a:br>
              <a:rPr lang="en-US" dirty="0" smtClean="0"/>
            </a:br>
            <a:r>
              <a:rPr lang="en-US" b="1" dirty="0" smtClean="0"/>
              <a:t>Why Go Public? 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dirty="0" smtClean="0"/>
              <a:t>     Going public raises cash - usually a lot of it.</a:t>
            </a:r>
          </a:p>
          <a:p>
            <a:pPr fontAlgn="base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Because of the increased scrutiny, public companies can usually get better rates when they issue debt.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long as there is market demand, a public company can always issue more stock.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Trading in the open markets means which help to attract top talent.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Being listed on a major stock exchange carries a considerable amount of prestige.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342</TotalTime>
  <Words>490</Words>
  <Application>Microsoft Office PowerPoint</Application>
  <PresentationFormat>Custom</PresentationFormat>
  <Paragraphs>97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   EQUITY SHARES</vt:lpstr>
      <vt:lpstr>           INTRODUCTION</vt:lpstr>
      <vt:lpstr>            Features of Equity Shares</vt:lpstr>
      <vt:lpstr>         Types of Equity Shares</vt:lpstr>
      <vt:lpstr>Defining a Rights Issue  </vt:lpstr>
      <vt:lpstr>Why Would A Company Issue A Rights Offering?   </vt:lpstr>
      <vt:lpstr>RIGHTs ISSUE EXAMPLE </vt:lpstr>
      <vt:lpstr>PUBLIC  ISSUE </vt:lpstr>
      <vt:lpstr>  Why Go Public?  </vt:lpstr>
      <vt:lpstr>                 PROS of Equity Shares </vt:lpstr>
      <vt:lpstr>             CONS OF EQUITY SHARES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Acer</dc:creator>
  <cp:lastModifiedBy>Sahil</cp:lastModifiedBy>
  <cp:revision>39</cp:revision>
  <dcterms:created xsi:type="dcterms:W3CDTF">2018-08-20T12:24:21Z</dcterms:created>
  <dcterms:modified xsi:type="dcterms:W3CDTF">2018-08-21T03:25:47Z</dcterms:modified>
</cp:coreProperties>
</file>