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397"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F8B49EE-80C0-41C4-85EE-241A5538D01E}" type="datetimeFigureOut">
              <a:rPr lang="en-US" smtClean="0"/>
              <a:pPr/>
              <a:t>8/26/2018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DE660C-9B42-4829-B69E-45E13347A8E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8B49EE-80C0-41C4-85EE-241A5538D01E}"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E660C-9B42-4829-B69E-45E13347A8E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ADE660C-9B42-4829-B69E-45E13347A8E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8B49EE-80C0-41C4-85EE-241A5538D01E}"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8B49EE-80C0-41C4-85EE-241A5538D01E}"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ADE660C-9B42-4829-B69E-45E13347A8E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F8B49EE-80C0-41C4-85EE-241A5538D01E}" type="datetimeFigureOut">
              <a:rPr lang="en-US" smtClean="0"/>
              <a:pPr/>
              <a:t>8/26/2018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DE660C-9B42-4829-B69E-45E13347A8E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F8B49EE-80C0-41C4-85EE-241A5538D01E}" type="datetimeFigureOut">
              <a:rPr lang="en-US" smtClean="0"/>
              <a:pPr/>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E660C-9B42-4829-B69E-45E13347A8E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8B49EE-80C0-41C4-85EE-241A5538D01E}" type="datetimeFigureOut">
              <a:rPr lang="en-US" smtClean="0"/>
              <a:pPr/>
              <a:t>8/26/2018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ADE660C-9B42-4829-B69E-45E13347A8E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8B49EE-80C0-41C4-85EE-241A5538D01E}" type="datetimeFigureOut">
              <a:rPr lang="en-US" smtClean="0"/>
              <a:pPr/>
              <a:t>8/26/2018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ADE660C-9B42-4829-B69E-45E13347A8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F8B49EE-80C0-41C4-85EE-241A5538D01E}" type="datetimeFigureOut">
              <a:rPr lang="en-US" smtClean="0"/>
              <a:pPr/>
              <a:t>8/26/2018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ADE660C-9B42-4829-B69E-45E13347A8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ADE660C-9B42-4829-B69E-45E13347A8E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F8B49EE-80C0-41C4-85EE-241A5538D01E}" type="datetimeFigureOut">
              <a:rPr lang="en-US" smtClean="0"/>
              <a:pPr/>
              <a:t>8/26/2018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ADE660C-9B42-4829-B69E-45E13347A8E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F8B49EE-80C0-41C4-85EE-241A5538D01E}" type="datetimeFigureOut">
              <a:rPr lang="en-US" smtClean="0"/>
              <a:pPr/>
              <a:t>8/26/2018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F8B49EE-80C0-41C4-85EE-241A5538D01E}" type="datetimeFigureOut">
              <a:rPr lang="en-US" smtClean="0"/>
              <a:pPr/>
              <a:t>8/26/2018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ADE660C-9B42-4829-B69E-45E13347A8E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2910" y="1857364"/>
            <a:ext cx="7772400" cy="1752600"/>
          </a:xfrm>
        </p:spPr>
        <p:txBody>
          <a:bodyPr/>
          <a:lstStyle/>
          <a:p>
            <a:r>
              <a:rPr lang="en-IN" dirty="0" smtClean="0"/>
              <a:t>Money Market and </a:t>
            </a:r>
            <a:r>
              <a:rPr lang="en-IN" dirty="0" err="1" smtClean="0"/>
              <a:t>Intruments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What is Money Market?</a:t>
            </a:r>
            <a:endParaRPr lang="en-US" dirty="0">
              <a:solidFill>
                <a:srgbClr val="FF0000"/>
              </a:solidFill>
            </a:endParaRPr>
          </a:p>
        </p:txBody>
      </p:sp>
      <p:sp>
        <p:nvSpPr>
          <p:cNvPr id="3" name="Content Placeholder 2"/>
          <p:cNvSpPr>
            <a:spLocks noGrp="1"/>
          </p:cNvSpPr>
          <p:nvPr>
            <p:ph sz="quarter" idx="1"/>
          </p:nvPr>
        </p:nvSpPr>
        <p:spPr/>
        <p:txBody>
          <a:bodyPr>
            <a:normAutofit lnSpcReduction="10000"/>
          </a:bodyPr>
          <a:lstStyle/>
          <a:p>
            <a:r>
              <a:rPr lang="en-US" dirty="0" smtClean="0"/>
              <a:t>Money Market can be understood as the market for short term funds, wherein lending and borrowing of funds varies from overnight to a year. It is an important part of the financial system that helps in fulfilling the short term and very short term requirements of the companies, banks, financial institution, government agencies and so forth. It plays a vital role in equating the short term liquidity imbalances within the country. So with the help of this market , the central bank controls liquidity and interests rates level in the country.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Features of Money Market</a:t>
            </a:r>
            <a:endParaRPr lang="en-US" dirty="0">
              <a:solidFill>
                <a:srgbClr val="FF0000"/>
              </a:solidFill>
            </a:endParaRPr>
          </a:p>
        </p:txBody>
      </p:sp>
      <p:sp>
        <p:nvSpPr>
          <p:cNvPr id="3" name="Content Placeholder 2"/>
          <p:cNvSpPr>
            <a:spLocks noGrp="1"/>
          </p:cNvSpPr>
          <p:nvPr>
            <p:ph sz="quarter" idx="1"/>
          </p:nvPr>
        </p:nvSpPr>
        <p:spPr/>
        <p:txBody>
          <a:bodyPr>
            <a:normAutofit fontScale="92500" lnSpcReduction="10000"/>
          </a:bodyPr>
          <a:lstStyle/>
          <a:p>
            <a:pPr lvl="0"/>
            <a:r>
              <a:rPr lang="en-US" dirty="0" smtClean="0"/>
              <a:t>It is a market for short term funds or financial assets.</a:t>
            </a:r>
          </a:p>
          <a:p>
            <a:pPr lvl="0"/>
            <a:r>
              <a:rPr lang="en-US" dirty="0" smtClean="0"/>
              <a:t>Trading takes place over the telephone, after which written confirmation is done by way of e-mails.</a:t>
            </a:r>
          </a:p>
          <a:p>
            <a:pPr lvl="0"/>
            <a:r>
              <a:rPr lang="en-US" dirty="0" smtClean="0"/>
              <a:t>Participants include banks, mutual funds, investment institutions and Central Banks.</a:t>
            </a:r>
          </a:p>
          <a:p>
            <a:pPr lvl="0"/>
            <a:r>
              <a:rPr lang="en-US" dirty="0" smtClean="0"/>
              <a:t>There is an impersonal relationship between the participants in the money market, and so, pure competition exists.</a:t>
            </a:r>
          </a:p>
          <a:p>
            <a:pPr lvl="0"/>
            <a:r>
              <a:rPr lang="en-US" dirty="0" smtClean="0"/>
              <a:t>Money market operations focus on a particular area, which serves a region or an area. On the basis of the market size and needs, the area may differ.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Functions of Money Market</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The three basic functions of money market are:</a:t>
            </a:r>
          </a:p>
          <a:p>
            <a:pPr lvl="0"/>
            <a:r>
              <a:rPr lang="en-US" dirty="0" smtClean="0"/>
              <a:t>It provides a balancing tool for equating the demand for and supply of short term funds.</a:t>
            </a:r>
          </a:p>
          <a:p>
            <a:pPr lvl="0"/>
            <a:r>
              <a:rPr lang="en-US" dirty="0" smtClean="0"/>
              <a:t>It provides a centre for the intervention of central bank, for controlling liquidity and general interest rate level.</a:t>
            </a:r>
          </a:p>
          <a:p>
            <a:pPr lvl="0"/>
            <a:r>
              <a:rPr lang="en-US" dirty="0" smtClean="0"/>
              <a:t>It provides a proper reach to the suppliers and users of the short term funds, to </a:t>
            </a:r>
            <a:r>
              <a:rPr lang="en-US" dirty="0" err="1" smtClean="0"/>
              <a:t>fulfil</a:t>
            </a:r>
            <a:r>
              <a:rPr lang="en-US" dirty="0" smtClean="0"/>
              <a:t> their requirements, at a reasonable market clearing price.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Money Market Instruments</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Money Market Instruments provide the tools by which one can operate in the money market. Money market instrument meets short term requirements of the borrowers and provides liquidity to the lenders.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Type of </a:t>
            </a:r>
            <a:r>
              <a:rPr lang="en-IN" dirty="0" smtClean="0">
                <a:solidFill>
                  <a:srgbClr val="FF0000"/>
                </a:solidFill>
              </a:rPr>
              <a:t>M</a:t>
            </a:r>
            <a:r>
              <a:rPr lang="en-IN" dirty="0" smtClean="0">
                <a:solidFill>
                  <a:srgbClr val="FF0000"/>
                </a:solidFill>
              </a:rPr>
              <a:t>oney </a:t>
            </a:r>
            <a:r>
              <a:rPr lang="en-IN" dirty="0" smtClean="0">
                <a:solidFill>
                  <a:srgbClr val="FF0000"/>
                </a:solidFill>
              </a:rPr>
              <a:t>M</a:t>
            </a:r>
            <a:r>
              <a:rPr lang="en-IN" dirty="0" smtClean="0">
                <a:solidFill>
                  <a:srgbClr val="FF0000"/>
                </a:solidFill>
              </a:rPr>
              <a:t>arket </a:t>
            </a:r>
            <a:r>
              <a:rPr lang="en-IN" dirty="0" smtClean="0">
                <a:solidFill>
                  <a:srgbClr val="FF0000"/>
                </a:solidFill>
              </a:rPr>
              <a:t>I</a:t>
            </a:r>
            <a:r>
              <a:rPr lang="en-IN" dirty="0" smtClean="0">
                <a:solidFill>
                  <a:srgbClr val="FF0000"/>
                </a:solidFill>
              </a:rPr>
              <a:t>nstrument</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Treasury Bills (T-Bills</a:t>
            </a:r>
            <a:r>
              <a:rPr lang="en-US" dirty="0" smtClean="0"/>
              <a:t>)</a:t>
            </a:r>
          </a:p>
          <a:p>
            <a:r>
              <a:rPr lang="en-US" dirty="0" smtClean="0"/>
              <a:t>Certificate of Deposits (CDs</a:t>
            </a:r>
            <a:r>
              <a:rPr lang="en-US" dirty="0" smtClean="0"/>
              <a:t>)</a:t>
            </a:r>
          </a:p>
          <a:p>
            <a:r>
              <a:rPr lang="en-US" dirty="0" smtClean="0"/>
              <a:t>Commercial Papers (CPs</a:t>
            </a:r>
            <a:r>
              <a:rPr lang="en-US" dirty="0" smtClean="0"/>
              <a:t>)</a:t>
            </a:r>
          </a:p>
          <a:p>
            <a:r>
              <a:rPr lang="en-US" dirty="0" smtClean="0"/>
              <a:t>Repurchase Agreements (Repo</a:t>
            </a:r>
            <a:r>
              <a:rPr lang="en-US" dirty="0" smtClean="0"/>
              <a:t>)</a:t>
            </a:r>
          </a:p>
          <a:p>
            <a:r>
              <a:rPr lang="en-US" dirty="0" smtClean="0"/>
              <a:t>Banker's Acceptance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657</TotalTime>
  <Words>349</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Money Market and Intruments</vt:lpstr>
      <vt:lpstr>What is Money Market?</vt:lpstr>
      <vt:lpstr>Features of Money Market</vt:lpstr>
      <vt:lpstr>Functions of Money Market</vt:lpstr>
      <vt:lpstr>Money Market Instruments</vt:lpstr>
      <vt:lpstr>Type of Money Market Instrument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Market and Intruments</dc:title>
  <dc:creator>JITENDRANATH TUDU</dc:creator>
  <cp:lastModifiedBy>JITENDRANATH TUDU</cp:lastModifiedBy>
  <cp:revision>26</cp:revision>
  <dcterms:created xsi:type="dcterms:W3CDTF">2018-08-23T16:37:36Z</dcterms:created>
  <dcterms:modified xsi:type="dcterms:W3CDTF">2018-08-26T18:49:33Z</dcterms:modified>
</cp:coreProperties>
</file>