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6C102-0AE7-4B37-8326-C4518D6C46BB}" v="4" dt="2020-02-24T23:10:0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Jain" userId="c235fbf57950ddb7" providerId="LiveId" clId="{DD56C102-0AE7-4B37-8326-C4518D6C46BB}"/>
    <pc:docChg chg="undo custSel mod addSld modSld">
      <pc:chgData name="Shubham Jain" userId="c235fbf57950ddb7" providerId="LiveId" clId="{DD56C102-0AE7-4B37-8326-C4518D6C46BB}" dt="2020-02-24T23:10:59.381" v="32" actId="14100"/>
      <pc:docMkLst>
        <pc:docMk/>
      </pc:docMkLst>
      <pc:sldChg chg="addSp delSp modSp add mod setBg">
        <pc:chgData name="Shubham Jain" userId="c235fbf57950ddb7" providerId="LiveId" clId="{DD56C102-0AE7-4B37-8326-C4518D6C46BB}" dt="2020-02-24T23:10:59.381" v="32" actId="14100"/>
        <pc:sldMkLst>
          <pc:docMk/>
          <pc:sldMk cId="545060719" sldId="262"/>
        </pc:sldMkLst>
        <pc:spChg chg="mod">
          <ac:chgData name="Shubham Jain" userId="c235fbf57950ddb7" providerId="LiveId" clId="{DD56C102-0AE7-4B37-8326-C4518D6C46BB}" dt="2020-02-24T23:10:31.891" v="28" actId="26606"/>
          <ac:spMkLst>
            <pc:docMk/>
            <pc:sldMk cId="545060719" sldId="262"/>
            <ac:spMk id="2" creationId="{D8E4A2D2-9871-4A05-8F8E-BDC759BFDBE1}"/>
          </ac:spMkLst>
        </pc:spChg>
        <pc:spChg chg="del">
          <ac:chgData name="Shubham Jain" userId="c235fbf57950ddb7" providerId="LiveId" clId="{DD56C102-0AE7-4B37-8326-C4518D6C46BB}" dt="2020-02-24T23:08:52.134" v="7"/>
          <ac:spMkLst>
            <pc:docMk/>
            <pc:sldMk cId="545060719" sldId="262"/>
            <ac:spMk id="3" creationId="{186FAB09-BD0E-42EB-9D63-786EDD9F685F}"/>
          </ac:spMkLst>
        </pc:spChg>
        <pc:spChg chg="add del mod">
          <ac:chgData name="Shubham Jain" userId="c235fbf57950ddb7" providerId="LiveId" clId="{DD56C102-0AE7-4B37-8326-C4518D6C46BB}" dt="2020-02-24T23:10:01.718" v="20" actId="478"/>
          <ac:spMkLst>
            <pc:docMk/>
            <pc:sldMk cId="545060719" sldId="262"/>
            <ac:spMk id="5" creationId="{9C4E7422-0993-4495-AF32-6A90334A4326}"/>
          </ac:spMkLst>
        </pc:spChg>
        <pc:spChg chg="add del">
          <ac:chgData name="Shubham Jain" userId="c235fbf57950ddb7" providerId="LiveId" clId="{DD56C102-0AE7-4B37-8326-C4518D6C46BB}" dt="2020-02-24T23:09:36.229" v="17" actId="26606"/>
          <ac:spMkLst>
            <pc:docMk/>
            <pc:sldMk cId="545060719" sldId="262"/>
            <ac:spMk id="9" creationId="{7CA0DAA6-33B8-4A25-810D-2F4D816FB40E}"/>
          </ac:spMkLst>
        </pc:spChg>
        <pc:spChg chg="add del">
          <ac:chgData name="Shubham Jain" userId="c235fbf57950ddb7" providerId="LiveId" clId="{DD56C102-0AE7-4B37-8326-C4518D6C46BB}" dt="2020-02-24T23:10:31.891" v="28" actId="26606"/>
          <ac:spMkLst>
            <pc:docMk/>
            <pc:sldMk cId="545060719" sldId="262"/>
            <ac:spMk id="12" creationId="{7CA0DAA6-33B8-4A25-810D-2F4D816FB40E}"/>
          </ac:spMkLst>
        </pc:spChg>
        <pc:picChg chg="add del mod">
          <ac:chgData name="Shubham Jain" userId="c235fbf57950ddb7" providerId="LiveId" clId="{DD56C102-0AE7-4B37-8326-C4518D6C46BB}" dt="2020-02-24T23:09:55.541" v="19"/>
          <ac:picMkLst>
            <pc:docMk/>
            <pc:sldMk cId="545060719" sldId="262"/>
            <ac:picMk id="4" creationId="{3478FBC5-5B95-4A19-B443-99F123CBB468}"/>
          </ac:picMkLst>
        </pc:picChg>
        <pc:picChg chg="add mod">
          <ac:chgData name="Shubham Jain" userId="c235fbf57950ddb7" providerId="LiveId" clId="{DD56C102-0AE7-4B37-8326-C4518D6C46BB}" dt="2020-02-24T23:10:59.381" v="32" actId="14100"/>
          <ac:picMkLst>
            <pc:docMk/>
            <pc:sldMk cId="545060719" sldId="262"/>
            <ac:picMk id="7" creationId="{BB0A9CA8-F8A5-48C3-82C7-3CBD4D806CA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BBB62-6C14-4F06-9A54-E3B3895C95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34A9153-73C8-45AD-8201-346B31E003BD}">
      <dgm:prSet/>
      <dgm:spPr/>
      <dgm:t>
        <a:bodyPr/>
        <a:lstStyle/>
        <a:p>
          <a:pPr>
            <a:defRPr cap="all"/>
          </a:pPr>
          <a:r>
            <a:rPr lang="en-US"/>
            <a:t>Understand about Image processing and libraries available.</a:t>
          </a:r>
        </a:p>
      </dgm:t>
    </dgm:pt>
    <dgm:pt modelId="{1E96A0FF-2475-4DBB-96EC-96A0A5E80FA0}" type="parTrans" cxnId="{8333868C-E826-40DA-97C8-842139B89EA9}">
      <dgm:prSet/>
      <dgm:spPr/>
      <dgm:t>
        <a:bodyPr/>
        <a:lstStyle/>
        <a:p>
          <a:endParaRPr lang="en-US"/>
        </a:p>
      </dgm:t>
    </dgm:pt>
    <dgm:pt modelId="{9E6DD987-10AB-423F-A4C6-1D691804D59E}" type="sibTrans" cxnId="{8333868C-E826-40DA-97C8-842139B89EA9}">
      <dgm:prSet/>
      <dgm:spPr/>
      <dgm:t>
        <a:bodyPr/>
        <a:lstStyle/>
        <a:p>
          <a:endParaRPr lang="en-US"/>
        </a:p>
      </dgm:t>
    </dgm:pt>
    <dgm:pt modelId="{AF4C0DE3-02B5-44C3-A73E-3E3A350FB3B7}">
      <dgm:prSet/>
      <dgm:spPr/>
      <dgm:t>
        <a:bodyPr/>
        <a:lstStyle/>
        <a:p>
          <a:pPr>
            <a:defRPr cap="all"/>
          </a:pPr>
          <a:r>
            <a:rPr lang="en-US"/>
            <a:t>Considered OpenCV.js libraries to perform shape detection.</a:t>
          </a:r>
        </a:p>
      </dgm:t>
    </dgm:pt>
    <dgm:pt modelId="{52DE7DC7-9638-4549-9BD8-BE4227EE6C4F}" type="parTrans" cxnId="{B934EBBD-D954-4BB7-96DE-66EA9F555A9A}">
      <dgm:prSet/>
      <dgm:spPr/>
      <dgm:t>
        <a:bodyPr/>
        <a:lstStyle/>
        <a:p>
          <a:endParaRPr lang="en-US"/>
        </a:p>
      </dgm:t>
    </dgm:pt>
    <dgm:pt modelId="{B4F02C9F-0818-400C-955F-AF4AA6441AE4}" type="sibTrans" cxnId="{B934EBBD-D954-4BB7-96DE-66EA9F555A9A}">
      <dgm:prSet/>
      <dgm:spPr/>
      <dgm:t>
        <a:bodyPr/>
        <a:lstStyle/>
        <a:p>
          <a:endParaRPr lang="en-US"/>
        </a:p>
      </dgm:t>
    </dgm:pt>
    <dgm:pt modelId="{8C53DB76-C91B-4B12-A35F-A5D230D32C14}">
      <dgm:prSet/>
      <dgm:spPr/>
      <dgm:t>
        <a:bodyPr/>
        <a:lstStyle/>
        <a:p>
          <a:pPr>
            <a:defRPr cap="all"/>
          </a:pPr>
          <a:r>
            <a:rPr lang="en-US"/>
            <a:t>Considered Javascript language for the ease of browser display and debug.</a:t>
          </a:r>
        </a:p>
      </dgm:t>
    </dgm:pt>
    <dgm:pt modelId="{3144C07F-9E3C-450F-AFC4-4A6EBAC04E93}" type="parTrans" cxnId="{52C0DBD2-B457-4241-A888-5291ADA3A85A}">
      <dgm:prSet/>
      <dgm:spPr/>
      <dgm:t>
        <a:bodyPr/>
        <a:lstStyle/>
        <a:p>
          <a:endParaRPr lang="en-US"/>
        </a:p>
      </dgm:t>
    </dgm:pt>
    <dgm:pt modelId="{4FC6A31F-6D67-450A-A562-C7DF1BA6F417}" type="sibTrans" cxnId="{52C0DBD2-B457-4241-A888-5291ADA3A85A}">
      <dgm:prSet/>
      <dgm:spPr/>
      <dgm:t>
        <a:bodyPr/>
        <a:lstStyle/>
        <a:p>
          <a:endParaRPr lang="en-US"/>
        </a:p>
      </dgm:t>
    </dgm:pt>
    <dgm:pt modelId="{66A875E1-BA37-4353-A5A7-CD2206FDDFEA}">
      <dgm:prSet/>
      <dgm:spPr/>
      <dgm:t>
        <a:bodyPr/>
        <a:lstStyle/>
        <a:p>
          <a:pPr>
            <a:defRPr cap="all"/>
          </a:pPr>
          <a:r>
            <a:rPr lang="en-US"/>
            <a:t>Used documentation of OpenCV to identify methods and attributes to be used.</a:t>
          </a:r>
        </a:p>
      </dgm:t>
    </dgm:pt>
    <dgm:pt modelId="{F8061757-824E-40AB-86F1-DF513A2A93EA}" type="parTrans" cxnId="{F8506D22-ACD4-4CDF-9A4E-379AD368BEAC}">
      <dgm:prSet/>
      <dgm:spPr/>
      <dgm:t>
        <a:bodyPr/>
        <a:lstStyle/>
        <a:p>
          <a:endParaRPr lang="en-US"/>
        </a:p>
      </dgm:t>
    </dgm:pt>
    <dgm:pt modelId="{E7D0C2C3-8719-48D4-9CFB-1BB44FBE962E}" type="sibTrans" cxnId="{F8506D22-ACD4-4CDF-9A4E-379AD368BEAC}">
      <dgm:prSet/>
      <dgm:spPr/>
      <dgm:t>
        <a:bodyPr/>
        <a:lstStyle/>
        <a:p>
          <a:endParaRPr lang="en-US"/>
        </a:p>
      </dgm:t>
    </dgm:pt>
    <dgm:pt modelId="{D956AC54-F418-44C9-9A7F-B698355AF8C0}">
      <dgm:prSet/>
      <dgm:spPr/>
      <dgm:t>
        <a:bodyPr/>
        <a:lstStyle/>
        <a:p>
          <a:pPr>
            <a:defRPr cap="all"/>
          </a:pPr>
          <a:r>
            <a:rPr lang="en-US"/>
            <a:t>Used IntelliJ and Google Chrome to display results, debug  and test.</a:t>
          </a:r>
        </a:p>
      </dgm:t>
    </dgm:pt>
    <dgm:pt modelId="{CF25F9AC-1939-4B37-8345-2CB7F6D57682}" type="parTrans" cxnId="{C6C248BA-D289-41B2-A5F4-FE8A23F12698}">
      <dgm:prSet/>
      <dgm:spPr/>
      <dgm:t>
        <a:bodyPr/>
        <a:lstStyle/>
        <a:p>
          <a:endParaRPr lang="en-US"/>
        </a:p>
      </dgm:t>
    </dgm:pt>
    <dgm:pt modelId="{99D2E709-8E78-4857-A41C-A9616F04C6D8}" type="sibTrans" cxnId="{C6C248BA-D289-41B2-A5F4-FE8A23F12698}">
      <dgm:prSet/>
      <dgm:spPr/>
      <dgm:t>
        <a:bodyPr/>
        <a:lstStyle/>
        <a:p>
          <a:endParaRPr lang="en-US"/>
        </a:p>
      </dgm:t>
    </dgm:pt>
    <dgm:pt modelId="{B96D823A-A7F3-43E6-852A-11D213494D3C}" type="pres">
      <dgm:prSet presAssocID="{5DEBBB62-6C14-4F06-9A54-E3B3895C956A}" presName="root" presStyleCnt="0">
        <dgm:presLayoutVars>
          <dgm:dir/>
          <dgm:resizeHandles val="exact"/>
        </dgm:presLayoutVars>
      </dgm:prSet>
      <dgm:spPr/>
    </dgm:pt>
    <dgm:pt modelId="{A4C9089B-5F41-48ED-A0DE-B1778378D8CB}" type="pres">
      <dgm:prSet presAssocID="{034A9153-73C8-45AD-8201-346B31E003BD}" presName="compNode" presStyleCnt="0"/>
      <dgm:spPr/>
    </dgm:pt>
    <dgm:pt modelId="{AE40A6E4-FF93-4DF4-A413-6496E7E76EDC}" type="pres">
      <dgm:prSet presAssocID="{034A9153-73C8-45AD-8201-346B31E003B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DB6019-1C94-49FC-8483-3282AD129006}" type="pres">
      <dgm:prSet presAssocID="{034A9153-73C8-45AD-8201-346B31E003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8786B85-4E3E-4235-9CBC-60B5A9A6DEDE}" type="pres">
      <dgm:prSet presAssocID="{034A9153-73C8-45AD-8201-346B31E003BD}" presName="spaceRect" presStyleCnt="0"/>
      <dgm:spPr/>
    </dgm:pt>
    <dgm:pt modelId="{AB6F7F70-8888-4ADD-8682-0DF7CC536BEA}" type="pres">
      <dgm:prSet presAssocID="{034A9153-73C8-45AD-8201-346B31E003BD}" presName="textRect" presStyleLbl="revTx" presStyleIdx="0" presStyleCnt="5">
        <dgm:presLayoutVars>
          <dgm:chMax val="1"/>
          <dgm:chPref val="1"/>
        </dgm:presLayoutVars>
      </dgm:prSet>
      <dgm:spPr/>
    </dgm:pt>
    <dgm:pt modelId="{787D838E-18A1-4AF2-BD75-8E75EBFBFB3A}" type="pres">
      <dgm:prSet presAssocID="{9E6DD987-10AB-423F-A4C6-1D691804D59E}" presName="sibTrans" presStyleCnt="0"/>
      <dgm:spPr/>
    </dgm:pt>
    <dgm:pt modelId="{70C44FE7-554A-4078-8F15-7AAB2024B415}" type="pres">
      <dgm:prSet presAssocID="{AF4C0DE3-02B5-44C3-A73E-3E3A350FB3B7}" presName="compNode" presStyleCnt="0"/>
      <dgm:spPr/>
    </dgm:pt>
    <dgm:pt modelId="{DF833FC1-6822-4612-9E54-3AB4239005A7}" type="pres">
      <dgm:prSet presAssocID="{AF4C0DE3-02B5-44C3-A73E-3E3A350FB3B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86BA827-DE56-4F1D-86BA-93BC89FBACA2}" type="pres">
      <dgm:prSet presAssocID="{AF4C0DE3-02B5-44C3-A73E-3E3A350FB3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B10EA5A-0E5C-440C-AE4F-8C358F1903AD}" type="pres">
      <dgm:prSet presAssocID="{AF4C0DE3-02B5-44C3-A73E-3E3A350FB3B7}" presName="spaceRect" presStyleCnt="0"/>
      <dgm:spPr/>
    </dgm:pt>
    <dgm:pt modelId="{4DFB40CA-EF55-4276-8366-2163B95AC93A}" type="pres">
      <dgm:prSet presAssocID="{AF4C0DE3-02B5-44C3-A73E-3E3A350FB3B7}" presName="textRect" presStyleLbl="revTx" presStyleIdx="1" presStyleCnt="5">
        <dgm:presLayoutVars>
          <dgm:chMax val="1"/>
          <dgm:chPref val="1"/>
        </dgm:presLayoutVars>
      </dgm:prSet>
      <dgm:spPr/>
    </dgm:pt>
    <dgm:pt modelId="{6B2B238B-0070-41B0-BF10-6B2C7D533307}" type="pres">
      <dgm:prSet presAssocID="{B4F02C9F-0818-400C-955F-AF4AA6441AE4}" presName="sibTrans" presStyleCnt="0"/>
      <dgm:spPr/>
    </dgm:pt>
    <dgm:pt modelId="{2A5F768B-21B0-4783-86DA-07C5B2DBCB46}" type="pres">
      <dgm:prSet presAssocID="{8C53DB76-C91B-4B12-A35F-A5D230D32C14}" presName="compNode" presStyleCnt="0"/>
      <dgm:spPr/>
    </dgm:pt>
    <dgm:pt modelId="{8D5DE946-D027-4FFB-BF8A-4204AB211609}" type="pres">
      <dgm:prSet presAssocID="{8C53DB76-C91B-4B12-A35F-A5D230D32C1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472644-CC56-4732-92BE-1D2920C30C90}" type="pres">
      <dgm:prSet presAssocID="{8C53DB76-C91B-4B12-A35F-A5D230D32C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D8330A-78B0-4B08-91C3-C0BF43074485}" type="pres">
      <dgm:prSet presAssocID="{8C53DB76-C91B-4B12-A35F-A5D230D32C14}" presName="spaceRect" presStyleCnt="0"/>
      <dgm:spPr/>
    </dgm:pt>
    <dgm:pt modelId="{68A2F10F-9F3D-4D2D-8F24-6580AC5F7D8F}" type="pres">
      <dgm:prSet presAssocID="{8C53DB76-C91B-4B12-A35F-A5D230D32C14}" presName="textRect" presStyleLbl="revTx" presStyleIdx="2" presStyleCnt="5">
        <dgm:presLayoutVars>
          <dgm:chMax val="1"/>
          <dgm:chPref val="1"/>
        </dgm:presLayoutVars>
      </dgm:prSet>
      <dgm:spPr/>
    </dgm:pt>
    <dgm:pt modelId="{EBCE0C04-8624-4770-987A-92DB3D44A028}" type="pres">
      <dgm:prSet presAssocID="{4FC6A31F-6D67-450A-A562-C7DF1BA6F417}" presName="sibTrans" presStyleCnt="0"/>
      <dgm:spPr/>
    </dgm:pt>
    <dgm:pt modelId="{71CC9F0E-4FCC-4CF4-846F-279354DF7CC9}" type="pres">
      <dgm:prSet presAssocID="{66A875E1-BA37-4353-A5A7-CD2206FDDFEA}" presName="compNode" presStyleCnt="0"/>
      <dgm:spPr/>
    </dgm:pt>
    <dgm:pt modelId="{7AF41147-C944-492B-9863-3BD734FC4DB9}" type="pres">
      <dgm:prSet presAssocID="{66A875E1-BA37-4353-A5A7-CD2206FDDFE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261796-CC54-4BF6-AD37-BCD847174202}" type="pres">
      <dgm:prSet presAssocID="{66A875E1-BA37-4353-A5A7-CD2206FDDF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A4933E5-1564-46C8-B564-FD72463353B3}" type="pres">
      <dgm:prSet presAssocID="{66A875E1-BA37-4353-A5A7-CD2206FDDFEA}" presName="spaceRect" presStyleCnt="0"/>
      <dgm:spPr/>
    </dgm:pt>
    <dgm:pt modelId="{21D60DAC-616D-4FF1-89DC-A603CD69389F}" type="pres">
      <dgm:prSet presAssocID="{66A875E1-BA37-4353-A5A7-CD2206FDDFEA}" presName="textRect" presStyleLbl="revTx" presStyleIdx="3" presStyleCnt="5">
        <dgm:presLayoutVars>
          <dgm:chMax val="1"/>
          <dgm:chPref val="1"/>
        </dgm:presLayoutVars>
      </dgm:prSet>
      <dgm:spPr/>
    </dgm:pt>
    <dgm:pt modelId="{8634234B-B9A4-4FAE-B950-C02B16B2DB41}" type="pres">
      <dgm:prSet presAssocID="{E7D0C2C3-8719-48D4-9CFB-1BB44FBE962E}" presName="sibTrans" presStyleCnt="0"/>
      <dgm:spPr/>
    </dgm:pt>
    <dgm:pt modelId="{543084D8-803D-47BF-AF5B-908154AF1E13}" type="pres">
      <dgm:prSet presAssocID="{D956AC54-F418-44C9-9A7F-B698355AF8C0}" presName="compNode" presStyleCnt="0"/>
      <dgm:spPr/>
    </dgm:pt>
    <dgm:pt modelId="{97EF42C1-3488-4EE0-94B6-51F13562C1EF}" type="pres">
      <dgm:prSet presAssocID="{D956AC54-F418-44C9-9A7F-B698355AF8C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C32A4A-0656-4C90-B1EA-A962792E150C}" type="pres">
      <dgm:prSet presAssocID="{D956AC54-F418-44C9-9A7F-B698355AF8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FF4487-C213-4481-BCAC-4038EA6D6CC7}" type="pres">
      <dgm:prSet presAssocID="{D956AC54-F418-44C9-9A7F-B698355AF8C0}" presName="spaceRect" presStyleCnt="0"/>
      <dgm:spPr/>
    </dgm:pt>
    <dgm:pt modelId="{53EF0648-B971-4505-93EE-9A07118B2606}" type="pres">
      <dgm:prSet presAssocID="{D956AC54-F418-44C9-9A7F-B698355AF8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8506D22-ACD4-4CDF-9A4E-379AD368BEAC}" srcId="{5DEBBB62-6C14-4F06-9A54-E3B3895C956A}" destId="{66A875E1-BA37-4353-A5A7-CD2206FDDFEA}" srcOrd="3" destOrd="0" parTransId="{F8061757-824E-40AB-86F1-DF513A2A93EA}" sibTransId="{E7D0C2C3-8719-48D4-9CFB-1BB44FBE962E}"/>
    <dgm:cxn modelId="{8333868C-E826-40DA-97C8-842139B89EA9}" srcId="{5DEBBB62-6C14-4F06-9A54-E3B3895C956A}" destId="{034A9153-73C8-45AD-8201-346B31E003BD}" srcOrd="0" destOrd="0" parTransId="{1E96A0FF-2475-4DBB-96EC-96A0A5E80FA0}" sibTransId="{9E6DD987-10AB-423F-A4C6-1D691804D59E}"/>
    <dgm:cxn modelId="{6ACE8AA4-B67D-4B0A-8137-0DEB657D61B5}" type="presOf" srcId="{D956AC54-F418-44C9-9A7F-B698355AF8C0}" destId="{53EF0648-B971-4505-93EE-9A07118B2606}" srcOrd="0" destOrd="0" presId="urn:microsoft.com/office/officeart/2018/5/layout/IconLeafLabelList"/>
    <dgm:cxn modelId="{C6C248BA-D289-41B2-A5F4-FE8A23F12698}" srcId="{5DEBBB62-6C14-4F06-9A54-E3B3895C956A}" destId="{D956AC54-F418-44C9-9A7F-B698355AF8C0}" srcOrd="4" destOrd="0" parTransId="{CF25F9AC-1939-4B37-8345-2CB7F6D57682}" sibTransId="{99D2E709-8E78-4857-A41C-A9616F04C6D8}"/>
    <dgm:cxn modelId="{B934EBBD-D954-4BB7-96DE-66EA9F555A9A}" srcId="{5DEBBB62-6C14-4F06-9A54-E3B3895C956A}" destId="{AF4C0DE3-02B5-44C3-A73E-3E3A350FB3B7}" srcOrd="1" destOrd="0" parTransId="{52DE7DC7-9638-4549-9BD8-BE4227EE6C4F}" sibTransId="{B4F02C9F-0818-400C-955F-AF4AA6441AE4}"/>
    <dgm:cxn modelId="{52C0DBD2-B457-4241-A888-5291ADA3A85A}" srcId="{5DEBBB62-6C14-4F06-9A54-E3B3895C956A}" destId="{8C53DB76-C91B-4B12-A35F-A5D230D32C14}" srcOrd="2" destOrd="0" parTransId="{3144C07F-9E3C-450F-AFC4-4A6EBAC04E93}" sibTransId="{4FC6A31F-6D67-450A-A562-C7DF1BA6F417}"/>
    <dgm:cxn modelId="{925446DD-F1AA-482F-B009-905AE87C7B68}" type="presOf" srcId="{66A875E1-BA37-4353-A5A7-CD2206FDDFEA}" destId="{21D60DAC-616D-4FF1-89DC-A603CD69389F}" srcOrd="0" destOrd="0" presId="urn:microsoft.com/office/officeart/2018/5/layout/IconLeafLabelList"/>
    <dgm:cxn modelId="{3005F3DD-9B50-47E0-960F-6A8C69959601}" type="presOf" srcId="{AF4C0DE3-02B5-44C3-A73E-3E3A350FB3B7}" destId="{4DFB40CA-EF55-4276-8366-2163B95AC93A}" srcOrd="0" destOrd="0" presId="urn:microsoft.com/office/officeart/2018/5/layout/IconLeafLabelList"/>
    <dgm:cxn modelId="{69B0F3E1-F4B9-4914-8672-A2EFEB811AE8}" type="presOf" srcId="{034A9153-73C8-45AD-8201-346B31E003BD}" destId="{AB6F7F70-8888-4ADD-8682-0DF7CC536BEA}" srcOrd="0" destOrd="0" presId="urn:microsoft.com/office/officeart/2018/5/layout/IconLeafLabelList"/>
    <dgm:cxn modelId="{180E50EA-70D1-4541-A4C9-E6634354A6C4}" type="presOf" srcId="{5DEBBB62-6C14-4F06-9A54-E3B3895C956A}" destId="{B96D823A-A7F3-43E6-852A-11D213494D3C}" srcOrd="0" destOrd="0" presId="urn:microsoft.com/office/officeart/2018/5/layout/IconLeafLabelList"/>
    <dgm:cxn modelId="{1EF666FE-B7F8-48A3-82AB-3CE76EB1DB1A}" type="presOf" srcId="{8C53DB76-C91B-4B12-A35F-A5D230D32C14}" destId="{68A2F10F-9F3D-4D2D-8F24-6580AC5F7D8F}" srcOrd="0" destOrd="0" presId="urn:microsoft.com/office/officeart/2018/5/layout/IconLeafLabelList"/>
    <dgm:cxn modelId="{DDAD1EF7-9F27-4EE0-A86F-7299AA66DD9C}" type="presParOf" srcId="{B96D823A-A7F3-43E6-852A-11D213494D3C}" destId="{A4C9089B-5F41-48ED-A0DE-B1778378D8CB}" srcOrd="0" destOrd="0" presId="urn:microsoft.com/office/officeart/2018/5/layout/IconLeafLabelList"/>
    <dgm:cxn modelId="{23D9C9E0-6A0E-4F85-A1B3-3F3BCD95F406}" type="presParOf" srcId="{A4C9089B-5F41-48ED-A0DE-B1778378D8CB}" destId="{AE40A6E4-FF93-4DF4-A413-6496E7E76EDC}" srcOrd="0" destOrd="0" presId="urn:microsoft.com/office/officeart/2018/5/layout/IconLeafLabelList"/>
    <dgm:cxn modelId="{D76A3377-9BFB-48F2-92A4-BA2FC50A41F5}" type="presParOf" srcId="{A4C9089B-5F41-48ED-A0DE-B1778378D8CB}" destId="{01DB6019-1C94-49FC-8483-3282AD129006}" srcOrd="1" destOrd="0" presId="urn:microsoft.com/office/officeart/2018/5/layout/IconLeafLabelList"/>
    <dgm:cxn modelId="{4DF07569-2A7C-4384-8357-E7329A30A3A2}" type="presParOf" srcId="{A4C9089B-5F41-48ED-A0DE-B1778378D8CB}" destId="{78786B85-4E3E-4235-9CBC-60B5A9A6DEDE}" srcOrd="2" destOrd="0" presId="urn:microsoft.com/office/officeart/2018/5/layout/IconLeafLabelList"/>
    <dgm:cxn modelId="{823323B8-3B4D-49DE-961C-FBAAF43CC0BE}" type="presParOf" srcId="{A4C9089B-5F41-48ED-A0DE-B1778378D8CB}" destId="{AB6F7F70-8888-4ADD-8682-0DF7CC536BEA}" srcOrd="3" destOrd="0" presId="urn:microsoft.com/office/officeart/2018/5/layout/IconLeafLabelList"/>
    <dgm:cxn modelId="{0B35E34A-457F-449A-BAE4-52A70FBB9D14}" type="presParOf" srcId="{B96D823A-A7F3-43E6-852A-11D213494D3C}" destId="{787D838E-18A1-4AF2-BD75-8E75EBFBFB3A}" srcOrd="1" destOrd="0" presId="urn:microsoft.com/office/officeart/2018/5/layout/IconLeafLabelList"/>
    <dgm:cxn modelId="{F105C5EC-0758-48F9-B082-548888DAC161}" type="presParOf" srcId="{B96D823A-A7F3-43E6-852A-11D213494D3C}" destId="{70C44FE7-554A-4078-8F15-7AAB2024B415}" srcOrd="2" destOrd="0" presId="urn:microsoft.com/office/officeart/2018/5/layout/IconLeafLabelList"/>
    <dgm:cxn modelId="{EE7E7976-3CF9-4EBD-AC13-5D9F47093E24}" type="presParOf" srcId="{70C44FE7-554A-4078-8F15-7AAB2024B415}" destId="{DF833FC1-6822-4612-9E54-3AB4239005A7}" srcOrd="0" destOrd="0" presId="urn:microsoft.com/office/officeart/2018/5/layout/IconLeafLabelList"/>
    <dgm:cxn modelId="{EA4A212E-5735-4756-AA49-6FF88CF1EEB6}" type="presParOf" srcId="{70C44FE7-554A-4078-8F15-7AAB2024B415}" destId="{B86BA827-DE56-4F1D-86BA-93BC89FBACA2}" srcOrd="1" destOrd="0" presId="urn:microsoft.com/office/officeart/2018/5/layout/IconLeafLabelList"/>
    <dgm:cxn modelId="{E8E9F426-C44F-499A-8B70-7CAAED0374D9}" type="presParOf" srcId="{70C44FE7-554A-4078-8F15-7AAB2024B415}" destId="{AB10EA5A-0E5C-440C-AE4F-8C358F1903AD}" srcOrd="2" destOrd="0" presId="urn:microsoft.com/office/officeart/2018/5/layout/IconLeafLabelList"/>
    <dgm:cxn modelId="{753D00AE-6B30-4AD7-BD23-5B2A810C08ED}" type="presParOf" srcId="{70C44FE7-554A-4078-8F15-7AAB2024B415}" destId="{4DFB40CA-EF55-4276-8366-2163B95AC93A}" srcOrd="3" destOrd="0" presId="urn:microsoft.com/office/officeart/2018/5/layout/IconLeafLabelList"/>
    <dgm:cxn modelId="{B571703D-6119-4604-9B8D-89B56AE2D005}" type="presParOf" srcId="{B96D823A-A7F3-43E6-852A-11D213494D3C}" destId="{6B2B238B-0070-41B0-BF10-6B2C7D533307}" srcOrd="3" destOrd="0" presId="urn:microsoft.com/office/officeart/2018/5/layout/IconLeafLabelList"/>
    <dgm:cxn modelId="{C3559C6C-FE21-4BC4-8143-3131477088B4}" type="presParOf" srcId="{B96D823A-A7F3-43E6-852A-11D213494D3C}" destId="{2A5F768B-21B0-4783-86DA-07C5B2DBCB46}" srcOrd="4" destOrd="0" presId="urn:microsoft.com/office/officeart/2018/5/layout/IconLeafLabelList"/>
    <dgm:cxn modelId="{2356F5BD-371F-49CE-BFDA-9213E1BF17FA}" type="presParOf" srcId="{2A5F768B-21B0-4783-86DA-07C5B2DBCB46}" destId="{8D5DE946-D027-4FFB-BF8A-4204AB211609}" srcOrd="0" destOrd="0" presId="urn:microsoft.com/office/officeart/2018/5/layout/IconLeafLabelList"/>
    <dgm:cxn modelId="{7F688527-D3D7-4938-8997-7692D894BACC}" type="presParOf" srcId="{2A5F768B-21B0-4783-86DA-07C5B2DBCB46}" destId="{B7472644-CC56-4732-92BE-1D2920C30C90}" srcOrd="1" destOrd="0" presId="urn:microsoft.com/office/officeart/2018/5/layout/IconLeafLabelList"/>
    <dgm:cxn modelId="{283DF0D0-92A8-4837-A53D-DAA173F6EF82}" type="presParOf" srcId="{2A5F768B-21B0-4783-86DA-07C5B2DBCB46}" destId="{6AD8330A-78B0-4B08-91C3-C0BF43074485}" srcOrd="2" destOrd="0" presId="urn:microsoft.com/office/officeart/2018/5/layout/IconLeafLabelList"/>
    <dgm:cxn modelId="{06F2E722-3049-42D3-A1B4-ECE3D7AAC79B}" type="presParOf" srcId="{2A5F768B-21B0-4783-86DA-07C5B2DBCB46}" destId="{68A2F10F-9F3D-4D2D-8F24-6580AC5F7D8F}" srcOrd="3" destOrd="0" presId="urn:microsoft.com/office/officeart/2018/5/layout/IconLeafLabelList"/>
    <dgm:cxn modelId="{60E22C01-F730-4975-B357-F85574B3F041}" type="presParOf" srcId="{B96D823A-A7F3-43E6-852A-11D213494D3C}" destId="{EBCE0C04-8624-4770-987A-92DB3D44A028}" srcOrd="5" destOrd="0" presId="urn:microsoft.com/office/officeart/2018/5/layout/IconLeafLabelList"/>
    <dgm:cxn modelId="{B30AA087-573D-4D8E-9497-EB30B7748916}" type="presParOf" srcId="{B96D823A-A7F3-43E6-852A-11D213494D3C}" destId="{71CC9F0E-4FCC-4CF4-846F-279354DF7CC9}" srcOrd="6" destOrd="0" presId="urn:microsoft.com/office/officeart/2018/5/layout/IconLeafLabelList"/>
    <dgm:cxn modelId="{C52882B3-8934-4D2A-8ABE-72CEF7F4AF17}" type="presParOf" srcId="{71CC9F0E-4FCC-4CF4-846F-279354DF7CC9}" destId="{7AF41147-C944-492B-9863-3BD734FC4DB9}" srcOrd="0" destOrd="0" presId="urn:microsoft.com/office/officeart/2018/5/layout/IconLeafLabelList"/>
    <dgm:cxn modelId="{701D1DC5-4746-4E3C-9116-2A1C5775FC01}" type="presParOf" srcId="{71CC9F0E-4FCC-4CF4-846F-279354DF7CC9}" destId="{FC261796-CC54-4BF6-AD37-BCD847174202}" srcOrd="1" destOrd="0" presId="urn:microsoft.com/office/officeart/2018/5/layout/IconLeafLabelList"/>
    <dgm:cxn modelId="{1310A11B-E09A-44CE-BA8F-9BF7DEF36C97}" type="presParOf" srcId="{71CC9F0E-4FCC-4CF4-846F-279354DF7CC9}" destId="{4A4933E5-1564-46C8-B564-FD72463353B3}" srcOrd="2" destOrd="0" presId="urn:microsoft.com/office/officeart/2018/5/layout/IconLeafLabelList"/>
    <dgm:cxn modelId="{B549747E-8904-46F2-B6A5-119B22DB4683}" type="presParOf" srcId="{71CC9F0E-4FCC-4CF4-846F-279354DF7CC9}" destId="{21D60DAC-616D-4FF1-89DC-A603CD69389F}" srcOrd="3" destOrd="0" presId="urn:microsoft.com/office/officeart/2018/5/layout/IconLeafLabelList"/>
    <dgm:cxn modelId="{7A343FAC-E88D-42E6-8AD5-CCA24CDACAD2}" type="presParOf" srcId="{B96D823A-A7F3-43E6-852A-11D213494D3C}" destId="{8634234B-B9A4-4FAE-B950-C02B16B2DB41}" srcOrd="7" destOrd="0" presId="urn:microsoft.com/office/officeart/2018/5/layout/IconLeafLabelList"/>
    <dgm:cxn modelId="{D08867C0-5E4B-4A94-A7D5-840F6D7F4CE5}" type="presParOf" srcId="{B96D823A-A7F3-43E6-852A-11D213494D3C}" destId="{543084D8-803D-47BF-AF5B-908154AF1E13}" srcOrd="8" destOrd="0" presId="urn:microsoft.com/office/officeart/2018/5/layout/IconLeafLabelList"/>
    <dgm:cxn modelId="{975BB6FD-99D0-4DA6-ABB9-651C53A85267}" type="presParOf" srcId="{543084D8-803D-47BF-AF5B-908154AF1E13}" destId="{97EF42C1-3488-4EE0-94B6-51F13562C1EF}" srcOrd="0" destOrd="0" presId="urn:microsoft.com/office/officeart/2018/5/layout/IconLeafLabelList"/>
    <dgm:cxn modelId="{1BD25421-8965-43F3-BB55-C48D6A0DA284}" type="presParOf" srcId="{543084D8-803D-47BF-AF5B-908154AF1E13}" destId="{B7C32A4A-0656-4C90-B1EA-A962792E150C}" srcOrd="1" destOrd="0" presId="urn:microsoft.com/office/officeart/2018/5/layout/IconLeafLabelList"/>
    <dgm:cxn modelId="{0D45AC70-C148-4F62-9024-E07D10A4ECEA}" type="presParOf" srcId="{543084D8-803D-47BF-AF5B-908154AF1E13}" destId="{29FF4487-C213-4481-BCAC-4038EA6D6CC7}" srcOrd="2" destOrd="0" presId="urn:microsoft.com/office/officeart/2018/5/layout/IconLeafLabelList"/>
    <dgm:cxn modelId="{5179B783-6C96-46C6-8319-AAADD968EDBB}" type="presParOf" srcId="{543084D8-803D-47BF-AF5B-908154AF1E13}" destId="{53EF0648-B971-4505-93EE-9A07118B26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38AEC-676C-4E2C-AD01-A21D8BFC4D2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230D83-C89A-41E8-B2A0-0C601F9A8CA1}">
      <dgm:prSet/>
      <dgm:spPr/>
      <dgm:t>
        <a:bodyPr/>
        <a:lstStyle/>
        <a:p>
          <a:r>
            <a:rPr lang="en-US"/>
            <a:t>Image load using imread of Opencv</a:t>
          </a:r>
        </a:p>
      </dgm:t>
    </dgm:pt>
    <dgm:pt modelId="{8C5E83EF-3AE9-4E9B-9D37-151F3974E792}" type="parTrans" cxnId="{FEF3DB7B-08DB-4AB4-8E60-0A0D639F55D7}">
      <dgm:prSet/>
      <dgm:spPr/>
      <dgm:t>
        <a:bodyPr/>
        <a:lstStyle/>
        <a:p>
          <a:endParaRPr lang="en-US"/>
        </a:p>
      </dgm:t>
    </dgm:pt>
    <dgm:pt modelId="{02364663-374E-4C92-BCC8-39BF0617BC7D}" type="sibTrans" cxnId="{FEF3DB7B-08DB-4AB4-8E60-0A0D639F55D7}">
      <dgm:prSet/>
      <dgm:spPr/>
      <dgm:t>
        <a:bodyPr/>
        <a:lstStyle/>
        <a:p>
          <a:endParaRPr lang="en-US"/>
        </a:p>
      </dgm:t>
    </dgm:pt>
    <dgm:pt modelId="{8C9C198D-9B5D-41CD-838C-D5C22E48F6EB}">
      <dgm:prSet/>
      <dgm:spPr/>
      <dgm:t>
        <a:bodyPr/>
        <a:lstStyle/>
        <a:p>
          <a:r>
            <a:rPr lang="en-US"/>
            <a:t>Applied cloning into new matrix to work on.</a:t>
          </a:r>
        </a:p>
      </dgm:t>
    </dgm:pt>
    <dgm:pt modelId="{48E74383-11E2-482E-9BC0-1C7A212A5088}" type="parTrans" cxnId="{97C8873E-8AE1-4F84-B053-24581F3054D8}">
      <dgm:prSet/>
      <dgm:spPr/>
      <dgm:t>
        <a:bodyPr/>
        <a:lstStyle/>
        <a:p>
          <a:endParaRPr lang="en-US"/>
        </a:p>
      </dgm:t>
    </dgm:pt>
    <dgm:pt modelId="{D7025DF4-8300-499D-81C2-D2AF9A3069E9}" type="sibTrans" cxnId="{97C8873E-8AE1-4F84-B053-24581F3054D8}">
      <dgm:prSet/>
      <dgm:spPr/>
      <dgm:t>
        <a:bodyPr/>
        <a:lstStyle/>
        <a:p>
          <a:endParaRPr lang="en-US"/>
        </a:p>
      </dgm:t>
    </dgm:pt>
    <dgm:pt modelId="{99ACAC75-8985-42D2-86D3-75C6195E82DD}">
      <dgm:prSet/>
      <dgm:spPr/>
      <dgm:t>
        <a:bodyPr/>
        <a:lstStyle/>
        <a:p>
          <a:r>
            <a:rPr lang="en-US"/>
            <a:t>Performed grayscaling to convert colors in black and white only.</a:t>
          </a:r>
        </a:p>
      </dgm:t>
    </dgm:pt>
    <dgm:pt modelId="{0BA64720-C165-42BC-8B2B-16FCAB6025A2}" type="parTrans" cxnId="{3795C3EF-A56E-434B-9511-16DFE09DB3F7}">
      <dgm:prSet/>
      <dgm:spPr/>
      <dgm:t>
        <a:bodyPr/>
        <a:lstStyle/>
        <a:p>
          <a:endParaRPr lang="en-US"/>
        </a:p>
      </dgm:t>
    </dgm:pt>
    <dgm:pt modelId="{60582F3D-2DF1-4DE9-9755-37814313CA81}" type="sibTrans" cxnId="{3795C3EF-A56E-434B-9511-16DFE09DB3F7}">
      <dgm:prSet/>
      <dgm:spPr/>
      <dgm:t>
        <a:bodyPr/>
        <a:lstStyle/>
        <a:p>
          <a:endParaRPr lang="en-US"/>
        </a:p>
      </dgm:t>
    </dgm:pt>
    <dgm:pt modelId="{CFFA82BD-EA3A-4074-B648-EE596044CBD6}">
      <dgm:prSet/>
      <dgm:spPr/>
      <dgm:t>
        <a:bodyPr/>
        <a:lstStyle/>
        <a:p>
          <a:r>
            <a:rPr lang="en-US"/>
            <a:t>Performed threshold to sharpen the colors to proper black and white (used binary)</a:t>
          </a:r>
        </a:p>
      </dgm:t>
    </dgm:pt>
    <dgm:pt modelId="{E7D880E7-6128-427A-B91D-45F46156C9CC}" type="parTrans" cxnId="{AF484BE8-05D6-4134-B974-F2D5539A6826}">
      <dgm:prSet/>
      <dgm:spPr/>
      <dgm:t>
        <a:bodyPr/>
        <a:lstStyle/>
        <a:p>
          <a:endParaRPr lang="en-US"/>
        </a:p>
      </dgm:t>
    </dgm:pt>
    <dgm:pt modelId="{AF61FB74-2B1F-4D47-878F-107331E1E929}" type="sibTrans" cxnId="{AF484BE8-05D6-4134-B974-F2D5539A6826}">
      <dgm:prSet/>
      <dgm:spPr/>
      <dgm:t>
        <a:bodyPr/>
        <a:lstStyle/>
        <a:p>
          <a:endParaRPr lang="en-US"/>
        </a:p>
      </dgm:t>
    </dgm:pt>
    <dgm:pt modelId="{115C5E21-F6B0-4BB9-B826-B255DF133858}">
      <dgm:prSet/>
      <dgm:spPr/>
      <dgm:t>
        <a:bodyPr/>
        <a:lstStyle/>
        <a:p>
          <a:r>
            <a:rPr lang="en-US"/>
            <a:t>Performed bitwise_not to invert color to get white lines.</a:t>
          </a:r>
        </a:p>
      </dgm:t>
    </dgm:pt>
    <dgm:pt modelId="{E3BC609C-1C74-4EDF-8BCE-FDA35D16DA65}" type="parTrans" cxnId="{C7D3D9AE-8C1A-4AEF-AA5B-ED4DEA4B9535}">
      <dgm:prSet/>
      <dgm:spPr/>
      <dgm:t>
        <a:bodyPr/>
        <a:lstStyle/>
        <a:p>
          <a:endParaRPr lang="en-US"/>
        </a:p>
      </dgm:t>
    </dgm:pt>
    <dgm:pt modelId="{CB592D6F-5AE8-46C5-9310-DF83729FC988}" type="sibTrans" cxnId="{C7D3D9AE-8C1A-4AEF-AA5B-ED4DEA4B9535}">
      <dgm:prSet/>
      <dgm:spPr/>
      <dgm:t>
        <a:bodyPr/>
        <a:lstStyle/>
        <a:p>
          <a:endParaRPr lang="en-US"/>
        </a:p>
      </dgm:t>
    </dgm:pt>
    <dgm:pt modelId="{2CDED052-00E4-4B73-9117-1C69EBB4C0A7}">
      <dgm:prSet/>
      <dgm:spPr/>
      <dgm:t>
        <a:bodyPr/>
        <a:lstStyle/>
        <a:p>
          <a:r>
            <a:rPr lang="en-US"/>
            <a:t>Performed dilation to transform morphologically the image to thicken the white lines to fill gaps.</a:t>
          </a:r>
        </a:p>
      </dgm:t>
    </dgm:pt>
    <dgm:pt modelId="{FF75F3D6-2761-481F-B7E7-086B7BF7E10D}" type="parTrans" cxnId="{156CBCE9-380A-466B-88FB-3A7470F4A1C2}">
      <dgm:prSet/>
      <dgm:spPr/>
      <dgm:t>
        <a:bodyPr/>
        <a:lstStyle/>
        <a:p>
          <a:endParaRPr lang="en-US"/>
        </a:p>
      </dgm:t>
    </dgm:pt>
    <dgm:pt modelId="{0F03D606-031D-4B00-85D1-AEFFE64C60DF}" type="sibTrans" cxnId="{156CBCE9-380A-466B-88FB-3A7470F4A1C2}">
      <dgm:prSet/>
      <dgm:spPr/>
      <dgm:t>
        <a:bodyPr/>
        <a:lstStyle/>
        <a:p>
          <a:endParaRPr lang="en-US"/>
        </a:p>
      </dgm:t>
    </dgm:pt>
    <dgm:pt modelId="{245BCC15-BB60-437F-8E86-6DBBA503D537}">
      <dgm:prSet/>
      <dgm:spPr/>
      <dgm:t>
        <a:bodyPr/>
        <a:lstStyle/>
        <a:p>
          <a:r>
            <a:rPr lang="en-US"/>
            <a:t>Performed erosion to transform morphologically the image to remove small gaps.</a:t>
          </a:r>
        </a:p>
      </dgm:t>
    </dgm:pt>
    <dgm:pt modelId="{CB212981-EC37-440A-A65C-30ED09821FF2}" type="parTrans" cxnId="{57DACAEE-5462-4ED6-9FC2-8091502755D1}">
      <dgm:prSet/>
      <dgm:spPr/>
      <dgm:t>
        <a:bodyPr/>
        <a:lstStyle/>
        <a:p>
          <a:endParaRPr lang="en-US"/>
        </a:p>
      </dgm:t>
    </dgm:pt>
    <dgm:pt modelId="{57FC5BBB-9358-4A2F-A09F-0C539E8E1DD2}" type="sibTrans" cxnId="{57DACAEE-5462-4ED6-9FC2-8091502755D1}">
      <dgm:prSet/>
      <dgm:spPr/>
      <dgm:t>
        <a:bodyPr/>
        <a:lstStyle/>
        <a:p>
          <a:endParaRPr lang="en-US"/>
        </a:p>
      </dgm:t>
    </dgm:pt>
    <dgm:pt modelId="{532FD623-1FDF-4220-A5A2-8CF81F08213B}">
      <dgm:prSet/>
      <dgm:spPr/>
      <dgm:t>
        <a:bodyPr/>
        <a:lstStyle/>
        <a:p>
          <a:r>
            <a:rPr lang="en-US"/>
            <a:t>Used findContours to find all the contours in the image.</a:t>
          </a:r>
        </a:p>
      </dgm:t>
    </dgm:pt>
    <dgm:pt modelId="{FB4AE654-C2F5-4A65-BF91-1CE1E599A469}" type="parTrans" cxnId="{BC028824-AAD7-41D1-9189-98BE2877E2EE}">
      <dgm:prSet/>
      <dgm:spPr/>
      <dgm:t>
        <a:bodyPr/>
        <a:lstStyle/>
        <a:p>
          <a:endParaRPr lang="en-US"/>
        </a:p>
      </dgm:t>
    </dgm:pt>
    <dgm:pt modelId="{CA112935-34EB-4B5A-A949-3A5A4307F8A3}" type="sibTrans" cxnId="{BC028824-AAD7-41D1-9189-98BE2877E2EE}">
      <dgm:prSet/>
      <dgm:spPr/>
      <dgm:t>
        <a:bodyPr/>
        <a:lstStyle/>
        <a:p>
          <a:endParaRPr lang="en-US"/>
        </a:p>
      </dgm:t>
    </dgm:pt>
    <dgm:pt modelId="{E8AE871F-4D36-4355-80B9-4D49EC74EF3B}">
      <dgm:prSet/>
      <dgm:spPr/>
      <dgm:t>
        <a:bodyPr/>
        <a:lstStyle/>
        <a:p>
          <a:r>
            <a:rPr lang="en-US"/>
            <a:t>Used boundingRect to bind each contour in rectangle to find approximated corners.</a:t>
          </a:r>
        </a:p>
      </dgm:t>
    </dgm:pt>
    <dgm:pt modelId="{5F8BD112-0A9B-4FA1-8CC9-FB53DE5432E8}" type="parTrans" cxnId="{046B3086-4DDF-44B5-81B2-48196ABCE07D}">
      <dgm:prSet/>
      <dgm:spPr/>
      <dgm:t>
        <a:bodyPr/>
        <a:lstStyle/>
        <a:p>
          <a:endParaRPr lang="en-US"/>
        </a:p>
      </dgm:t>
    </dgm:pt>
    <dgm:pt modelId="{FBEFAD6F-3CBD-4853-BC54-D483D145999A}" type="sibTrans" cxnId="{046B3086-4DDF-44B5-81B2-48196ABCE07D}">
      <dgm:prSet/>
      <dgm:spPr/>
      <dgm:t>
        <a:bodyPr/>
        <a:lstStyle/>
        <a:p>
          <a:endParaRPr lang="en-US"/>
        </a:p>
      </dgm:t>
    </dgm:pt>
    <dgm:pt modelId="{67EE4007-AFBB-4366-9064-ACA1BFC9A896}">
      <dgm:prSet/>
      <dgm:spPr/>
      <dgm:t>
        <a:bodyPr/>
        <a:lstStyle/>
        <a:p>
          <a:r>
            <a:rPr lang="en-US"/>
            <a:t>Calculated x and y of each point of each rectangle.</a:t>
          </a:r>
        </a:p>
      </dgm:t>
    </dgm:pt>
    <dgm:pt modelId="{FFB97A1F-8580-4794-8F6D-B163DFDD7E05}" type="parTrans" cxnId="{5582A99A-A733-49F0-8B0D-5613992A4BAE}">
      <dgm:prSet/>
      <dgm:spPr/>
      <dgm:t>
        <a:bodyPr/>
        <a:lstStyle/>
        <a:p>
          <a:endParaRPr lang="en-US"/>
        </a:p>
      </dgm:t>
    </dgm:pt>
    <dgm:pt modelId="{985FD583-94D2-4064-BBC9-07C0892533F4}" type="sibTrans" cxnId="{5582A99A-A733-49F0-8B0D-5613992A4BAE}">
      <dgm:prSet/>
      <dgm:spPr/>
      <dgm:t>
        <a:bodyPr/>
        <a:lstStyle/>
        <a:p>
          <a:endParaRPr lang="en-US"/>
        </a:p>
      </dgm:t>
    </dgm:pt>
    <dgm:pt modelId="{38D8AF11-0F8A-4056-9B09-D74D8F7EE147}">
      <dgm:prSet/>
      <dgm:spPr/>
      <dgm:t>
        <a:bodyPr/>
        <a:lstStyle/>
        <a:p>
          <a:r>
            <a:rPr lang="en-US"/>
            <a:t>Added circle to all the corner points</a:t>
          </a:r>
        </a:p>
      </dgm:t>
    </dgm:pt>
    <dgm:pt modelId="{7FF58F43-0DF0-4AA2-8678-D87DFC397726}" type="parTrans" cxnId="{0515D41B-B340-4A9C-9C3B-7480760F5E8D}">
      <dgm:prSet/>
      <dgm:spPr/>
      <dgm:t>
        <a:bodyPr/>
        <a:lstStyle/>
        <a:p>
          <a:endParaRPr lang="en-US"/>
        </a:p>
      </dgm:t>
    </dgm:pt>
    <dgm:pt modelId="{9BFEE125-B524-48DE-9776-8380D599BA61}" type="sibTrans" cxnId="{0515D41B-B340-4A9C-9C3B-7480760F5E8D}">
      <dgm:prSet/>
      <dgm:spPr/>
      <dgm:t>
        <a:bodyPr/>
        <a:lstStyle/>
        <a:p>
          <a:endParaRPr lang="en-US"/>
        </a:p>
      </dgm:t>
    </dgm:pt>
    <dgm:pt modelId="{38D76D74-9F5C-4946-81C1-A4408EF1C18D}">
      <dgm:prSet/>
      <dgm:spPr/>
      <dgm:t>
        <a:bodyPr/>
        <a:lstStyle/>
        <a:p>
          <a:r>
            <a:rPr lang="en-US"/>
            <a:t>Applied text to each point.</a:t>
          </a:r>
        </a:p>
      </dgm:t>
    </dgm:pt>
    <dgm:pt modelId="{346A1A6B-361B-4866-A47F-97C16266556A}" type="parTrans" cxnId="{AC575319-AF87-437C-8A01-908AE912D3DD}">
      <dgm:prSet/>
      <dgm:spPr/>
      <dgm:t>
        <a:bodyPr/>
        <a:lstStyle/>
        <a:p>
          <a:endParaRPr lang="en-US"/>
        </a:p>
      </dgm:t>
    </dgm:pt>
    <dgm:pt modelId="{57D2AC53-8AF4-4010-8AEC-4DF2317351E1}" type="sibTrans" cxnId="{AC575319-AF87-437C-8A01-908AE912D3DD}">
      <dgm:prSet/>
      <dgm:spPr/>
      <dgm:t>
        <a:bodyPr/>
        <a:lstStyle/>
        <a:p>
          <a:endParaRPr lang="en-US"/>
        </a:p>
      </dgm:t>
    </dgm:pt>
    <dgm:pt modelId="{2971BB10-BA68-417D-A17D-60067EB48E7B}" type="pres">
      <dgm:prSet presAssocID="{62338AEC-676C-4E2C-AD01-A21D8BFC4D26}" presName="Name0" presStyleCnt="0">
        <dgm:presLayoutVars>
          <dgm:dir/>
          <dgm:resizeHandles val="exact"/>
        </dgm:presLayoutVars>
      </dgm:prSet>
      <dgm:spPr/>
    </dgm:pt>
    <dgm:pt modelId="{0B9CFFD7-2387-449F-8D39-F215FE1A054E}" type="pres">
      <dgm:prSet presAssocID="{1B230D83-C89A-41E8-B2A0-0C601F9A8CA1}" presName="node" presStyleLbl="node1" presStyleIdx="0" presStyleCnt="12">
        <dgm:presLayoutVars>
          <dgm:bulletEnabled val="1"/>
        </dgm:presLayoutVars>
      </dgm:prSet>
      <dgm:spPr/>
    </dgm:pt>
    <dgm:pt modelId="{0434ED72-1773-42C5-963E-325A2865140A}" type="pres">
      <dgm:prSet presAssocID="{02364663-374E-4C92-BCC8-39BF0617BC7D}" presName="sibTrans" presStyleLbl="sibTrans1D1" presStyleIdx="0" presStyleCnt="11"/>
      <dgm:spPr/>
    </dgm:pt>
    <dgm:pt modelId="{3813795D-6291-4175-BE34-E19355C48297}" type="pres">
      <dgm:prSet presAssocID="{02364663-374E-4C92-BCC8-39BF0617BC7D}" presName="connectorText" presStyleLbl="sibTrans1D1" presStyleIdx="0" presStyleCnt="11"/>
      <dgm:spPr/>
    </dgm:pt>
    <dgm:pt modelId="{A5B72FAB-C891-425E-AC11-32E37209A225}" type="pres">
      <dgm:prSet presAssocID="{8C9C198D-9B5D-41CD-838C-D5C22E48F6EB}" presName="node" presStyleLbl="node1" presStyleIdx="1" presStyleCnt="12">
        <dgm:presLayoutVars>
          <dgm:bulletEnabled val="1"/>
        </dgm:presLayoutVars>
      </dgm:prSet>
      <dgm:spPr/>
    </dgm:pt>
    <dgm:pt modelId="{A2750FED-46C0-42B6-9FB3-F4DBA5BE148E}" type="pres">
      <dgm:prSet presAssocID="{D7025DF4-8300-499D-81C2-D2AF9A3069E9}" presName="sibTrans" presStyleLbl="sibTrans1D1" presStyleIdx="1" presStyleCnt="11"/>
      <dgm:spPr/>
    </dgm:pt>
    <dgm:pt modelId="{5F90D929-38D8-4845-9B4A-6A8257879EFA}" type="pres">
      <dgm:prSet presAssocID="{D7025DF4-8300-499D-81C2-D2AF9A3069E9}" presName="connectorText" presStyleLbl="sibTrans1D1" presStyleIdx="1" presStyleCnt="11"/>
      <dgm:spPr/>
    </dgm:pt>
    <dgm:pt modelId="{25E4E2F0-134E-4E44-B5DE-6BFFE9C92A92}" type="pres">
      <dgm:prSet presAssocID="{99ACAC75-8985-42D2-86D3-75C6195E82DD}" presName="node" presStyleLbl="node1" presStyleIdx="2" presStyleCnt="12">
        <dgm:presLayoutVars>
          <dgm:bulletEnabled val="1"/>
        </dgm:presLayoutVars>
      </dgm:prSet>
      <dgm:spPr/>
    </dgm:pt>
    <dgm:pt modelId="{1D1CD262-881C-481A-B257-63E75AEF37D4}" type="pres">
      <dgm:prSet presAssocID="{60582F3D-2DF1-4DE9-9755-37814313CA81}" presName="sibTrans" presStyleLbl="sibTrans1D1" presStyleIdx="2" presStyleCnt="11"/>
      <dgm:spPr/>
    </dgm:pt>
    <dgm:pt modelId="{8305920E-C26B-42D2-9A15-E3A6DEA5A151}" type="pres">
      <dgm:prSet presAssocID="{60582F3D-2DF1-4DE9-9755-37814313CA81}" presName="connectorText" presStyleLbl="sibTrans1D1" presStyleIdx="2" presStyleCnt="11"/>
      <dgm:spPr/>
    </dgm:pt>
    <dgm:pt modelId="{F3379A4F-EA9B-4C5F-9915-5F4DB933E604}" type="pres">
      <dgm:prSet presAssocID="{CFFA82BD-EA3A-4074-B648-EE596044CBD6}" presName="node" presStyleLbl="node1" presStyleIdx="3" presStyleCnt="12">
        <dgm:presLayoutVars>
          <dgm:bulletEnabled val="1"/>
        </dgm:presLayoutVars>
      </dgm:prSet>
      <dgm:spPr/>
    </dgm:pt>
    <dgm:pt modelId="{B631746B-9BD0-4A17-A336-52B33090FD07}" type="pres">
      <dgm:prSet presAssocID="{AF61FB74-2B1F-4D47-878F-107331E1E929}" presName="sibTrans" presStyleLbl="sibTrans1D1" presStyleIdx="3" presStyleCnt="11"/>
      <dgm:spPr/>
    </dgm:pt>
    <dgm:pt modelId="{0246E3D4-8DE6-45BF-875B-E42109459694}" type="pres">
      <dgm:prSet presAssocID="{AF61FB74-2B1F-4D47-878F-107331E1E929}" presName="connectorText" presStyleLbl="sibTrans1D1" presStyleIdx="3" presStyleCnt="11"/>
      <dgm:spPr/>
    </dgm:pt>
    <dgm:pt modelId="{0C42DF7A-F3F9-4E4A-A518-79A06075A707}" type="pres">
      <dgm:prSet presAssocID="{115C5E21-F6B0-4BB9-B826-B255DF133858}" presName="node" presStyleLbl="node1" presStyleIdx="4" presStyleCnt="12">
        <dgm:presLayoutVars>
          <dgm:bulletEnabled val="1"/>
        </dgm:presLayoutVars>
      </dgm:prSet>
      <dgm:spPr/>
    </dgm:pt>
    <dgm:pt modelId="{A5CB45DD-162C-49FF-BCD2-6669DFF7AC3F}" type="pres">
      <dgm:prSet presAssocID="{CB592D6F-5AE8-46C5-9310-DF83729FC988}" presName="sibTrans" presStyleLbl="sibTrans1D1" presStyleIdx="4" presStyleCnt="11"/>
      <dgm:spPr/>
    </dgm:pt>
    <dgm:pt modelId="{63CD95B3-813B-4118-9E18-0D2E7BC2DF74}" type="pres">
      <dgm:prSet presAssocID="{CB592D6F-5AE8-46C5-9310-DF83729FC988}" presName="connectorText" presStyleLbl="sibTrans1D1" presStyleIdx="4" presStyleCnt="11"/>
      <dgm:spPr/>
    </dgm:pt>
    <dgm:pt modelId="{06BED0C1-D313-4FCE-AF96-50AD55656641}" type="pres">
      <dgm:prSet presAssocID="{2CDED052-00E4-4B73-9117-1C69EBB4C0A7}" presName="node" presStyleLbl="node1" presStyleIdx="5" presStyleCnt="12">
        <dgm:presLayoutVars>
          <dgm:bulletEnabled val="1"/>
        </dgm:presLayoutVars>
      </dgm:prSet>
      <dgm:spPr/>
    </dgm:pt>
    <dgm:pt modelId="{F9DF3361-DEB6-44D9-A7AD-E14252A85F0A}" type="pres">
      <dgm:prSet presAssocID="{0F03D606-031D-4B00-85D1-AEFFE64C60DF}" presName="sibTrans" presStyleLbl="sibTrans1D1" presStyleIdx="5" presStyleCnt="11"/>
      <dgm:spPr/>
    </dgm:pt>
    <dgm:pt modelId="{4E0BF6D0-32D0-4952-B306-6215A9B52194}" type="pres">
      <dgm:prSet presAssocID="{0F03D606-031D-4B00-85D1-AEFFE64C60DF}" presName="connectorText" presStyleLbl="sibTrans1D1" presStyleIdx="5" presStyleCnt="11"/>
      <dgm:spPr/>
    </dgm:pt>
    <dgm:pt modelId="{F42301F1-5DB9-4EC1-9568-DB63D51589AD}" type="pres">
      <dgm:prSet presAssocID="{245BCC15-BB60-437F-8E86-6DBBA503D537}" presName="node" presStyleLbl="node1" presStyleIdx="6" presStyleCnt="12">
        <dgm:presLayoutVars>
          <dgm:bulletEnabled val="1"/>
        </dgm:presLayoutVars>
      </dgm:prSet>
      <dgm:spPr/>
    </dgm:pt>
    <dgm:pt modelId="{9C5A1481-BAB2-4D3F-89CA-8FFB00F5E77A}" type="pres">
      <dgm:prSet presAssocID="{57FC5BBB-9358-4A2F-A09F-0C539E8E1DD2}" presName="sibTrans" presStyleLbl="sibTrans1D1" presStyleIdx="6" presStyleCnt="11"/>
      <dgm:spPr/>
    </dgm:pt>
    <dgm:pt modelId="{FF811EB9-54E2-410C-8152-8091475D0A4F}" type="pres">
      <dgm:prSet presAssocID="{57FC5BBB-9358-4A2F-A09F-0C539E8E1DD2}" presName="connectorText" presStyleLbl="sibTrans1D1" presStyleIdx="6" presStyleCnt="11"/>
      <dgm:spPr/>
    </dgm:pt>
    <dgm:pt modelId="{94AAD0BA-ED7C-4969-BBEB-FA575861A1E7}" type="pres">
      <dgm:prSet presAssocID="{532FD623-1FDF-4220-A5A2-8CF81F08213B}" presName="node" presStyleLbl="node1" presStyleIdx="7" presStyleCnt="12">
        <dgm:presLayoutVars>
          <dgm:bulletEnabled val="1"/>
        </dgm:presLayoutVars>
      </dgm:prSet>
      <dgm:spPr/>
    </dgm:pt>
    <dgm:pt modelId="{5AA39789-B63C-408E-A097-143BFDDE61B7}" type="pres">
      <dgm:prSet presAssocID="{CA112935-34EB-4B5A-A949-3A5A4307F8A3}" presName="sibTrans" presStyleLbl="sibTrans1D1" presStyleIdx="7" presStyleCnt="11"/>
      <dgm:spPr/>
    </dgm:pt>
    <dgm:pt modelId="{5281AADC-67C2-4B80-9CD4-C083BE1B0DAA}" type="pres">
      <dgm:prSet presAssocID="{CA112935-34EB-4B5A-A949-3A5A4307F8A3}" presName="connectorText" presStyleLbl="sibTrans1D1" presStyleIdx="7" presStyleCnt="11"/>
      <dgm:spPr/>
    </dgm:pt>
    <dgm:pt modelId="{A05059FB-BB5E-4383-85BD-2378FE58DACA}" type="pres">
      <dgm:prSet presAssocID="{E8AE871F-4D36-4355-80B9-4D49EC74EF3B}" presName="node" presStyleLbl="node1" presStyleIdx="8" presStyleCnt="12">
        <dgm:presLayoutVars>
          <dgm:bulletEnabled val="1"/>
        </dgm:presLayoutVars>
      </dgm:prSet>
      <dgm:spPr/>
    </dgm:pt>
    <dgm:pt modelId="{23E3B0B6-F2EA-4391-BA2E-BB1CC9CD2C69}" type="pres">
      <dgm:prSet presAssocID="{FBEFAD6F-3CBD-4853-BC54-D483D145999A}" presName="sibTrans" presStyleLbl="sibTrans1D1" presStyleIdx="8" presStyleCnt="11"/>
      <dgm:spPr/>
    </dgm:pt>
    <dgm:pt modelId="{175E2CB8-BD0F-41D1-85C7-6CCE1022822F}" type="pres">
      <dgm:prSet presAssocID="{FBEFAD6F-3CBD-4853-BC54-D483D145999A}" presName="connectorText" presStyleLbl="sibTrans1D1" presStyleIdx="8" presStyleCnt="11"/>
      <dgm:spPr/>
    </dgm:pt>
    <dgm:pt modelId="{7924AF4A-21EE-419B-A46C-A30FAF4DF789}" type="pres">
      <dgm:prSet presAssocID="{67EE4007-AFBB-4366-9064-ACA1BFC9A896}" presName="node" presStyleLbl="node1" presStyleIdx="9" presStyleCnt="12">
        <dgm:presLayoutVars>
          <dgm:bulletEnabled val="1"/>
        </dgm:presLayoutVars>
      </dgm:prSet>
      <dgm:spPr/>
    </dgm:pt>
    <dgm:pt modelId="{4C30CE49-7182-4E02-85DA-EEA64175E9DC}" type="pres">
      <dgm:prSet presAssocID="{985FD583-94D2-4064-BBC9-07C0892533F4}" presName="sibTrans" presStyleLbl="sibTrans1D1" presStyleIdx="9" presStyleCnt="11"/>
      <dgm:spPr/>
    </dgm:pt>
    <dgm:pt modelId="{E49B466E-CC6A-44C6-9D68-48081A93AA48}" type="pres">
      <dgm:prSet presAssocID="{985FD583-94D2-4064-BBC9-07C0892533F4}" presName="connectorText" presStyleLbl="sibTrans1D1" presStyleIdx="9" presStyleCnt="11"/>
      <dgm:spPr/>
    </dgm:pt>
    <dgm:pt modelId="{CD99E16F-C0E1-48B9-8A78-ACEB84FFD160}" type="pres">
      <dgm:prSet presAssocID="{38D8AF11-0F8A-4056-9B09-D74D8F7EE147}" presName="node" presStyleLbl="node1" presStyleIdx="10" presStyleCnt="12">
        <dgm:presLayoutVars>
          <dgm:bulletEnabled val="1"/>
        </dgm:presLayoutVars>
      </dgm:prSet>
      <dgm:spPr/>
    </dgm:pt>
    <dgm:pt modelId="{82C402ED-FBE7-4B68-86BB-EAB543A7C523}" type="pres">
      <dgm:prSet presAssocID="{9BFEE125-B524-48DE-9776-8380D599BA61}" presName="sibTrans" presStyleLbl="sibTrans1D1" presStyleIdx="10" presStyleCnt="11"/>
      <dgm:spPr/>
    </dgm:pt>
    <dgm:pt modelId="{A455F32F-913B-4DE9-9340-AAFEF66C4DB6}" type="pres">
      <dgm:prSet presAssocID="{9BFEE125-B524-48DE-9776-8380D599BA61}" presName="connectorText" presStyleLbl="sibTrans1D1" presStyleIdx="10" presStyleCnt="11"/>
      <dgm:spPr/>
    </dgm:pt>
    <dgm:pt modelId="{EDB27CB2-CF88-475B-8A72-F5FD9D64571E}" type="pres">
      <dgm:prSet presAssocID="{38D76D74-9F5C-4946-81C1-A4408EF1C18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0832209-602E-430A-A497-89F720DF0087}" type="presOf" srcId="{8C9C198D-9B5D-41CD-838C-D5C22E48F6EB}" destId="{A5B72FAB-C891-425E-AC11-32E37209A225}" srcOrd="0" destOrd="0" presId="urn:microsoft.com/office/officeart/2016/7/layout/RepeatingBendingProcessNew"/>
    <dgm:cxn modelId="{AC575319-AF87-437C-8A01-908AE912D3DD}" srcId="{62338AEC-676C-4E2C-AD01-A21D8BFC4D26}" destId="{38D76D74-9F5C-4946-81C1-A4408EF1C18D}" srcOrd="11" destOrd="0" parTransId="{346A1A6B-361B-4866-A47F-97C16266556A}" sibTransId="{57D2AC53-8AF4-4010-8AEC-4DF2317351E1}"/>
    <dgm:cxn modelId="{0515D41B-B340-4A9C-9C3B-7480760F5E8D}" srcId="{62338AEC-676C-4E2C-AD01-A21D8BFC4D26}" destId="{38D8AF11-0F8A-4056-9B09-D74D8F7EE147}" srcOrd="10" destOrd="0" parTransId="{7FF58F43-0DF0-4AA2-8678-D87DFC397726}" sibTransId="{9BFEE125-B524-48DE-9776-8380D599BA61}"/>
    <dgm:cxn modelId="{BC028824-AAD7-41D1-9189-98BE2877E2EE}" srcId="{62338AEC-676C-4E2C-AD01-A21D8BFC4D26}" destId="{532FD623-1FDF-4220-A5A2-8CF81F08213B}" srcOrd="7" destOrd="0" parTransId="{FB4AE654-C2F5-4A65-BF91-1CE1E599A469}" sibTransId="{CA112935-34EB-4B5A-A949-3A5A4307F8A3}"/>
    <dgm:cxn modelId="{05EE0433-A369-47EE-B96E-9E358C887A8D}" type="presOf" srcId="{245BCC15-BB60-437F-8E86-6DBBA503D537}" destId="{F42301F1-5DB9-4EC1-9568-DB63D51589AD}" srcOrd="0" destOrd="0" presId="urn:microsoft.com/office/officeart/2016/7/layout/RepeatingBendingProcessNew"/>
    <dgm:cxn modelId="{42C3633C-1B52-4674-8105-00C1CFA14921}" type="presOf" srcId="{FBEFAD6F-3CBD-4853-BC54-D483D145999A}" destId="{23E3B0B6-F2EA-4391-BA2E-BB1CC9CD2C69}" srcOrd="0" destOrd="0" presId="urn:microsoft.com/office/officeart/2016/7/layout/RepeatingBendingProcessNew"/>
    <dgm:cxn modelId="{97C8873E-8AE1-4F84-B053-24581F3054D8}" srcId="{62338AEC-676C-4E2C-AD01-A21D8BFC4D26}" destId="{8C9C198D-9B5D-41CD-838C-D5C22E48F6EB}" srcOrd="1" destOrd="0" parTransId="{48E74383-11E2-482E-9BC0-1C7A212A5088}" sibTransId="{D7025DF4-8300-499D-81C2-D2AF9A3069E9}"/>
    <dgm:cxn modelId="{4473DC40-64F5-4067-B47B-BFAE9BA34E57}" type="presOf" srcId="{CA112935-34EB-4B5A-A949-3A5A4307F8A3}" destId="{5281AADC-67C2-4B80-9CD4-C083BE1B0DAA}" srcOrd="1" destOrd="0" presId="urn:microsoft.com/office/officeart/2016/7/layout/RepeatingBendingProcessNew"/>
    <dgm:cxn modelId="{370C6343-0C19-4864-B9CB-8E8AAA48E9D8}" type="presOf" srcId="{38D76D74-9F5C-4946-81C1-A4408EF1C18D}" destId="{EDB27CB2-CF88-475B-8A72-F5FD9D64571E}" srcOrd="0" destOrd="0" presId="urn:microsoft.com/office/officeart/2016/7/layout/RepeatingBendingProcessNew"/>
    <dgm:cxn modelId="{419B6044-9B3F-45F5-93C3-D3E449659731}" type="presOf" srcId="{57FC5BBB-9358-4A2F-A09F-0C539E8E1DD2}" destId="{9C5A1481-BAB2-4D3F-89CA-8FFB00F5E77A}" srcOrd="0" destOrd="0" presId="urn:microsoft.com/office/officeart/2016/7/layout/RepeatingBendingProcessNew"/>
    <dgm:cxn modelId="{18D93949-03A8-4B7A-957B-19AFD17BE80C}" type="presOf" srcId="{57FC5BBB-9358-4A2F-A09F-0C539E8E1DD2}" destId="{FF811EB9-54E2-410C-8152-8091475D0A4F}" srcOrd="1" destOrd="0" presId="urn:microsoft.com/office/officeart/2016/7/layout/RepeatingBendingProcessNew"/>
    <dgm:cxn modelId="{5CED014D-74D6-487D-A58B-59731D32B9D3}" type="presOf" srcId="{67EE4007-AFBB-4366-9064-ACA1BFC9A896}" destId="{7924AF4A-21EE-419B-A46C-A30FAF4DF789}" srcOrd="0" destOrd="0" presId="urn:microsoft.com/office/officeart/2016/7/layout/RepeatingBendingProcessNew"/>
    <dgm:cxn modelId="{7E3B9B6D-A0A6-4523-8E48-F8962B3C9F26}" type="presOf" srcId="{02364663-374E-4C92-BCC8-39BF0617BC7D}" destId="{0434ED72-1773-42C5-963E-325A2865140A}" srcOrd="0" destOrd="0" presId="urn:microsoft.com/office/officeart/2016/7/layout/RepeatingBendingProcessNew"/>
    <dgm:cxn modelId="{5018ED6D-9CF8-4F4A-9814-9FA1E078B8F4}" type="presOf" srcId="{CFFA82BD-EA3A-4074-B648-EE596044CBD6}" destId="{F3379A4F-EA9B-4C5F-9915-5F4DB933E604}" srcOrd="0" destOrd="0" presId="urn:microsoft.com/office/officeart/2016/7/layout/RepeatingBendingProcessNew"/>
    <dgm:cxn modelId="{CD1F796E-9D20-459D-80E6-C3288AB17254}" type="presOf" srcId="{60582F3D-2DF1-4DE9-9755-37814313CA81}" destId="{8305920E-C26B-42D2-9A15-E3A6DEA5A151}" srcOrd="1" destOrd="0" presId="urn:microsoft.com/office/officeart/2016/7/layout/RepeatingBendingProcessNew"/>
    <dgm:cxn modelId="{877C9354-27F5-4D32-9868-5CF95798AA73}" type="presOf" srcId="{CB592D6F-5AE8-46C5-9310-DF83729FC988}" destId="{A5CB45DD-162C-49FF-BCD2-6669DFF7AC3F}" srcOrd="0" destOrd="0" presId="urn:microsoft.com/office/officeart/2016/7/layout/RepeatingBendingProcessNew"/>
    <dgm:cxn modelId="{0EF2AA57-9107-4606-9A6D-FC695E68D5C2}" type="presOf" srcId="{2CDED052-00E4-4B73-9117-1C69EBB4C0A7}" destId="{06BED0C1-D313-4FCE-AF96-50AD55656641}" srcOrd="0" destOrd="0" presId="urn:microsoft.com/office/officeart/2016/7/layout/RepeatingBendingProcessNew"/>
    <dgm:cxn modelId="{AFB95F7B-C750-41DE-B3BD-28EBC43FCBFC}" type="presOf" srcId="{D7025DF4-8300-499D-81C2-D2AF9A3069E9}" destId="{5F90D929-38D8-4845-9B4A-6A8257879EFA}" srcOrd="1" destOrd="0" presId="urn:microsoft.com/office/officeart/2016/7/layout/RepeatingBendingProcessNew"/>
    <dgm:cxn modelId="{FEF3DB7B-08DB-4AB4-8E60-0A0D639F55D7}" srcId="{62338AEC-676C-4E2C-AD01-A21D8BFC4D26}" destId="{1B230D83-C89A-41E8-B2A0-0C601F9A8CA1}" srcOrd="0" destOrd="0" parTransId="{8C5E83EF-3AE9-4E9B-9D37-151F3974E792}" sibTransId="{02364663-374E-4C92-BCC8-39BF0617BC7D}"/>
    <dgm:cxn modelId="{59C2F87B-F208-4A11-A15F-543728B9914A}" type="presOf" srcId="{02364663-374E-4C92-BCC8-39BF0617BC7D}" destId="{3813795D-6291-4175-BE34-E19355C48297}" srcOrd="1" destOrd="0" presId="urn:microsoft.com/office/officeart/2016/7/layout/RepeatingBendingProcessNew"/>
    <dgm:cxn modelId="{046B3086-4DDF-44B5-81B2-48196ABCE07D}" srcId="{62338AEC-676C-4E2C-AD01-A21D8BFC4D26}" destId="{E8AE871F-4D36-4355-80B9-4D49EC74EF3B}" srcOrd="8" destOrd="0" parTransId="{5F8BD112-0A9B-4FA1-8CC9-FB53DE5432E8}" sibTransId="{FBEFAD6F-3CBD-4853-BC54-D483D145999A}"/>
    <dgm:cxn modelId="{3ABB358A-72F1-441C-8D8C-EA988120AA3D}" type="presOf" srcId="{0F03D606-031D-4B00-85D1-AEFFE64C60DF}" destId="{F9DF3361-DEB6-44D9-A7AD-E14252A85F0A}" srcOrd="0" destOrd="0" presId="urn:microsoft.com/office/officeart/2016/7/layout/RepeatingBendingProcessNew"/>
    <dgm:cxn modelId="{8BA5F28C-5A79-432C-AA90-68F69449969D}" type="presOf" srcId="{38D8AF11-0F8A-4056-9B09-D74D8F7EE147}" destId="{CD99E16F-C0E1-48B9-8A78-ACEB84FFD160}" srcOrd="0" destOrd="0" presId="urn:microsoft.com/office/officeart/2016/7/layout/RepeatingBendingProcessNew"/>
    <dgm:cxn modelId="{BC075192-4943-4105-B1FA-F42569AD1A83}" type="presOf" srcId="{1B230D83-C89A-41E8-B2A0-0C601F9A8CA1}" destId="{0B9CFFD7-2387-449F-8D39-F215FE1A054E}" srcOrd="0" destOrd="0" presId="urn:microsoft.com/office/officeart/2016/7/layout/RepeatingBendingProcessNew"/>
    <dgm:cxn modelId="{7349E694-C0CC-4046-8BBF-933E39659196}" type="presOf" srcId="{AF61FB74-2B1F-4D47-878F-107331E1E929}" destId="{B631746B-9BD0-4A17-A336-52B33090FD07}" srcOrd="0" destOrd="0" presId="urn:microsoft.com/office/officeart/2016/7/layout/RepeatingBendingProcessNew"/>
    <dgm:cxn modelId="{5582A99A-A733-49F0-8B0D-5613992A4BAE}" srcId="{62338AEC-676C-4E2C-AD01-A21D8BFC4D26}" destId="{67EE4007-AFBB-4366-9064-ACA1BFC9A896}" srcOrd="9" destOrd="0" parTransId="{FFB97A1F-8580-4794-8F6D-B163DFDD7E05}" sibTransId="{985FD583-94D2-4064-BBC9-07C0892533F4}"/>
    <dgm:cxn modelId="{19DF40A1-F027-40E3-8D6C-015E4B93AEBF}" type="presOf" srcId="{532FD623-1FDF-4220-A5A2-8CF81F08213B}" destId="{94AAD0BA-ED7C-4969-BBEB-FA575861A1E7}" srcOrd="0" destOrd="0" presId="urn:microsoft.com/office/officeart/2016/7/layout/RepeatingBendingProcessNew"/>
    <dgm:cxn modelId="{38BFAFA1-BC39-42FA-9CC0-91A347B9B84D}" type="presOf" srcId="{CB592D6F-5AE8-46C5-9310-DF83729FC988}" destId="{63CD95B3-813B-4118-9E18-0D2E7BC2DF74}" srcOrd="1" destOrd="0" presId="urn:microsoft.com/office/officeart/2016/7/layout/RepeatingBendingProcessNew"/>
    <dgm:cxn modelId="{516C1EA4-5F83-442E-AEF5-E50E72B299FC}" type="presOf" srcId="{E8AE871F-4D36-4355-80B9-4D49EC74EF3B}" destId="{A05059FB-BB5E-4383-85BD-2378FE58DACA}" srcOrd="0" destOrd="0" presId="urn:microsoft.com/office/officeart/2016/7/layout/RepeatingBendingProcessNew"/>
    <dgm:cxn modelId="{33BB90A6-88F0-46E0-8B85-138AB451893B}" type="presOf" srcId="{9BFEE125-B524-48DE-9776-8380D599BA61}" destId="{82C402ED-FBE7-4B68-86BB-EAB543A7C523}" srcOrd="0" destOrd="0" presId="urn:microsoft.com/office/officeart/2016/7/layout/RepeatingBendingProcessNew"/>
    <dgm:cxn modelId="{BE5F8EAD-0BA2-488E-ACD8-FF513F3F0AB7}" type="presOf" srcId="{60582F3D-2DF1-4DE9-9755-37814313CA81}" destId="{1D1CD262-881C-481A-B257-63E75AEF37D4}" srcOrd="0" destOrd="0" presId="urn:microsoft.com/office/officeart/2016/7/layout/RepeatingBendingProcessNew"/>
    <dgm:cxn modelId="{C7D3D9AE-8C1A-4AEF-AA5B-ED4DEA4B9535}" srcId="{62338AEC-676C-4E2C-AD01-A21D8BFC4D26}" destId="{115C5E21-F6B0-4BB9-B826-B255DF133858}" srcOrd="4" destOrd="0" parTransId="{E3BC609C-1C74-4EDF-8BCE-FDA35D16DA65}" sibTransId="{CB592D6F-5AE8-46C5-9310-DF83729FC988}"/>
    <dgm:cxn modelId="{891833BC-BBC6-4223-8645-538B66E02B2C}" type="presOf" srcId="{985FD583-94D2-4064-BBC9-07C0892533F4}" destId="{4C30CE49-7182-4E02-85DA-EEA64175E9DC}" srcOrd="0" destOrd="0" presId="urn:microsoft.com/office/officeart/2016/7/layout/RepeatingBendingProcessNew"/>
    <dgm:cxn modelId="{E95654BE-DD25-4C68-A148-7880A8D9A8D5}" type="presOf" srcId="{FBEFAD6F-3CBD-4853-BC54-D483D145999A}" destId="{175E2CB8-BD0F-41D1-85C7-6CCE1022822F}" srcOrd="1" destOrd="0" presId="urn:microsoft.com/office/officeart/2016/7/layout/RepeatingBendingProcessNew"/>
    <dgm:cxn modelId="{DFF248C0-6423-4758-B820-DD0E57A1C34A}" type="presOf" srcId="{99ACAC75-8985-42D2-86D3-75C6195E82DD}" destId="{25E4E2F0-134E-4E44-B5DE-6BFFE9C92A92}" srcOrd="0" destOrd="0" presId="urn:microsoft.com/office/officeart/2016/7/layout/RepeatingBendingProcessNew"/>
    <dgm:cxn modelId="{6B5CEFC8-8792-4061-AEFE-02B3C190E68C}" type="presOf" srcId="{CA112935-34EB-4B5A-A949-3A5A4307F8A3}" destId="{5AA39789-B63C-408E-A097-143BFDDE61B7}" srcOrd="0" destOrd="0" presId="urn:microsoft.com/office/officeart/2016/7/layout/RepeatingBendingProcessNew"/>
    <dgm:cxn modelId="{D95C07C9-DEBF-4009-9DFB-F8C969DB137D}" type="presOf" srcId="{0F03D606-031D-4B00-85D1-AEFFE64C60DF}" destId="{4E0BF6D0-32D0-4952-B306-6215A9B52194}" srcOrd="1" destOrd="0" presId="urn:microsoft.com/office/officeart/2016/7/layout/RepeatingBendingProcessNew"/>
    <dgm:cxn modelId="{8AE53DCB-01B5-4603-8B3D-A051EC3B499F}" type="presOf" srcId="{9BFEE125-B524-48DE-9776-8380D599BA61}" destId="{A455F32F-913B-4DE9-9340-AAFEF66C4DB6}" srcOrd="1" destOrd="0" presId="urn:microsoft.com/office/officeart/2016/7/layout/RepeatingBendingProcessNew"/>
    <dgm:cxn modelId="{D18F83D0-11C1-4CFB-A005-F9DCBEE82098}" type="presOf" srcId="{62338AEC-676C-4E2C-AD01-A21D8BFC4D26}" destId="{2971BB10-BA68-417D-A17D-60067EB48E7B}" srcOrd="0" destOrd="0" presId="urn:microsoft.com/office/officeart/2016/7/layout/RepeatingBendingProcessNew"/>
    <dgm:cxn modelId="{AE5E75D5-1D5A-4B1E-BD3F-493BF7C17D06}" type="presOf" srcId="{115C5E21-F6B0-4BB9-B826-B255DF133858}" destId="{0C42DF7A-F3F9-4E4A-A518-79A06075A707}" srcOrd="0" destOrd="0" presId="urn:microsoft.com/office/officeart/2016/7/layout/RepeatingBendingProcessNew"/>
    <dgm:cxn modelId="{C6640FD6-8BBC-4880-B2D3-656265EE7C40}" type="presOf" srcId="{985FD583-94D2-4064-BBC9-07C0892533F4}" destId="{E49B466E-CC6A-44C6-9D68-48081A93AA48}" srcOrd="1" destOrd="0" presId="urn:microsoft.com/office/officeart/2016/7/layout/RepeatingBendingProcessNew"/>
    <dgm:cxn modelId="{65BEBBE2-36BA-446C-A1EC-BF42A8B58465}" type="presOf" srcId="{AF61FB74-2B1F-4D47-878F-107331E1E929}" destId="{0246E3D4-8DE6-45BF-875B-E42109459694}" srcOrd="1" destOrd="0" presId="urn:microsoft.com/office/officeart/2016/7/layout/RepeatingBendingProcessNew"/>
    <dgm:cxn modelId="{AF484BE8-05D6-4134-B974-F2D5539A6826}" srcId="{62338AEC-676C-4E2C-AD01-A21D8BFC4D26}" destId="{CFFA82BD-EA3A-4074-B648-EE596044CBD6}" srcOrd="3" destOrd="0" parTransId="{E7D880E7-6128-427A-B91D-45F46156C9CC}" sibTransId="{AF61FB74-2B1F-4D47-878F-107331E1E929}"/>
    <dgm:cxn modelId="{156CBCE9-380A-466B-88FB-3A7470F4A1C2}" srcId="{62338AEC-676C-4E2C-AD01-A21D8BFC4D26}" destId="{2CDED052-00E4-4B73-9117-1C69EBB4C0A7}" srcOrd="5" destOrd="0" parTransId="{FF75F3D6-2761-481F-B7E7-086B7BF7E10D}" sibTransId="{0F03D606-031D-4B00-85D1-AEFFE64C60DF}"/>
    <dgm:cxn modelId="{E17006EB-2449-424C-8D51-5C88B8BC662A}" type="presOf" srcId="{D7025DF4-8300-499D-81C2-D2AF9A3069E9}" destId="{A2750FED-46C0-42B6-9FB3-F4DBA5BE148E}" srcOrd="0" destOrd="0" presId="urn:microsoft.com/office/officeart/2016/7/layout/RepeatingBendingProcessNew"/>
    <dgm:cxn modelId="{57DACAEE-5462-4ED6-9FC2-8091502755D1}" srcId="{62338AEC-676C-4E2C-AD01-A21D8BFC4D26}" destId="{245BCC15-BB60-437F-8E86-6DBBA503D537}" srcOrd="6" destOrd="0" parTransId="{CB212981-EC37-440A-A65C-30ED09821FF2}" sibTransId="{57FC5BBB-9358-4A2F-A09F-0C539E8E1DD2}"/>
    <dgm:cxn modelId="{3795C3EF-A56E-434B-9511-16DFE09DB3F7}" srcId="{62338AEC-676C-4E2C-AD01-A21D8BFC4D26}" destId="{99ACAC75-8985-42D2-86D3-75C6195E82DD}" srcOrd="2" destOrd="0" parTransId="{0BA64720-C165-42BC-8B2B-16FCAB6025A2}" sibTransId="{60582F3D-2DF1-4DE9-9755-37814313CA81}"/>
    <dgm:cxn modelId="{E233F08B-3701-4F80-99ED-E867454E93E1}" type="presParOf" srcId="{2971BB10-BA68-417D-A17D-60067EB48E7B}" destId="{0B9CFFD7-2387-449F-8D39-F215FE1A054E}" srcOrd="0" destOrd="0" presId="urn:microsoft.com/office/officeart/2016/7/layout/RepeatingBendingProcessNew"/>
    <dgm:cxn modelId="{256B1575-6C5A-4C2B-BCBF-8BEFAA7B94F0}" type="presParOf" srcId="{2971BB10-BA68-417D-A17D-60067EB48E7B}" destId="{0434ED72-1773-42C5-963E-325A2865140A}" srcOrd="1" destOrd="0" presId="urn:microsoft.com/office/officeart/2016/7/layout/RepeatingBendingProcessNew"/>
    <dgm:cxn modelId="{A1793163-74FD-4013-ABB4-7160D2977CB3}" type="presParOf" srcId="{0434ED72-1773-42C5-963E-325A2865140A}" destId="{3813795D-6291-4175-BE34-E19355C48297}" srcOrd="0" destOrd="0" presId="urn:microsoft.com/office/officeart/2016/7/layout/RepeatingBendingProcessNew"/>
    <dgm:cxn modelId="{66527863-00F8-4518-9A55-123D70566742}" type="presParOf" srcId="{2971BB10-BA68-417D-A17D-60067EB48E7B}" destId="{A5B72FAB-C891-425E-AC11-32E37209A225}" srcOrd="2" destOrd="0" presId="urn:microsoft.com/office/officeart/2016/7/layout/RepeatingBendingProcessNew"/>
    <dgm:cxn modelId="{A13132C1-F49F-4B94-8213-11C7582B11BF}" type="presParOf" srcId="{2971BB10-BA68-417D-A17D-60067EB48E7B}" destId="{A2750FED-46C0-42B6-9FB3-F4DBA5BE148E}" srcOrd="3" destOrd="0" presId="urn:microsoft.com/office/officeart/2016/7/layout/RepeatingBendingProcessNew"/>
    <dgm:cxn modelId="{8E9A6C40-155B-4847-A557-D144D2B25418}" type="presParOf" srcId="{A2750FED-46C0-42B6-9FB3-F4DBA5BE148E}" destId="{5F90D929-38D8-4845-9B4A-6A8257879EFA}" srcOrd="0" destOrd="0" presId="urn:microsoft.com/office/officeart/2016/7/layout/RepeatingBendingProcessNew"/>
    <dgm:cxn modelId="{CDDAD012-AEF9-4095-83F9-2A4E351DAEE7}" type="presParOf" srcId="{2971BB10-BA68-417D-A17D-60067EB48E7B}" destId="{25E4E2F0-134E-4E44-B5DE-6BFFE9C92A92}" srcOrd="4" destOrd="0" presId="urn:microsoft.com/office/officeart/2016/7/layout/RepeatingBendingProcessNew"/>
    <dgm:cxn modelId="{7372394D-4B0D-48FC-B82E-719E4A490F04}" type="presParOf" srcId="{2971BB10-BA68-417D-A17D-60067EB48E7B}" destId="{1D1CD262-881C-481A-B257-63E75AEF37D4}" srcOrd="5" destOrd="0" presId="urn:microsoft.com/office/officeart/2016/7/layout/RepeatingBendingProcessNew"/>
    <dgm:cxn modelId="{8EA80391-FA81-44D2-BADD-42219C9B754E}" type="presParOf" srcId="{1D1CD262-881C-481A-B257-63E75AEF37D4}" destId="{8305920E-C26B-42D2-9A15-E3A6DEA5A151}" srcOrd="0" destOrd="0" presId="urn:microsoft.com/office/officeart/2016/7/layout/RepeatingBendingProcessNew"/>
    <dgm:cxn modelId="{A5E92272-19F6-4124-BBA3-5733F87EEA53}" type="presParOf" srcId="{2971BB10-BA68-417D-A17D-60067EB48E7B}" destId="{F3379A4F-EA9B-4C5F-9915-5F4DB933E604}" srcOrd="6" destOrd="0" presId="urn:microsoft.com/office/officeart/2016/7/layout/RepeatingBendingProcessNew"/>
    <dgm:cxn modelId="{1C1836E7-8F8B-4E7F-8543-D0EB8ED8CE18}" type="presParOf" srcId="{2971BB10-BA68-417D-A17D-60067EB48E7B}" destId="{B631746B-9BD0-4A17-A336-52B33090FD07}" srcOrd="7" destOrd="0" presId="urn:microsoft.com/office/officeart/2016/7/layout/RepeatingBendingProcessNew"/>
    <dgm:cxn modelId="{19E09C31-7F99-4EF7-A9AA-A0105F662325}" type="presParOf" srcId="{B631746B-9BD0-4A17-A336-52B33090FD07}" destId="{0246E3D4-8DE6-45BF-875B-E42109459694}" srcOrd="0" destOrd="0" presId="urn:microsoft.com/office/officeart/2016/7/layout/RepeatingBendingProcessNew"/>
    <dgm:cxn modelId="{C3375CB8-D0A8-41DD-8392-89E35B8AF2FC}" type="presParOf" srcId="{2971BB10-BA68-417D-A17D-60067EB48E7B}" destId="{0C42DF7A-F3F9-4E4A-A518-79A06075A707}" srcOrd="8" destOrd="0" presId="urn:microsoft.com/office/officeart/2016/7/layout/RepeatingBendingProcessNew"/>
    <dgm:cxn modelId="{F5B17E55-CB3E-4A88-8369-1AFF6ACCFEF5}" type="presParOf" srcId="{2971BB10-BA68-417D-A17D-60067EB48E7B}" destId="{A5CB45DD-162C-49FF-BCD2-6669DFF7AC3F}" srcOrd="9" destOrd="0" presId="urn:microsoft.com/office/officeart/2016/7/layout/RepeatingBendingProcessNew"/>
    <dgm:cxn modelId="{4FFF97EE-4D6A-4A16-AD90-079DE0BC4C27}" type="presParOf" srcId="{A5CB45DD-162C-49FF-BCD2-6669DFF7AC3F}" destId="{63CD95B3-813B-4118-9E18-0D2E7BC2DF74}" srcOrd="0" destOrd="0" presId="urn:microsoft.com/office/officeart/2016/7/layout/RepeatingBendingProcessNew"/>
    <dgm:cxn modelId="{9839BDB8-4D90-4FB4-8744-1F461FD4A254}" type="presParOf" srcId="{2971BB10-BA68-417D-A17D-60067EB48E7B}" destId="{06BED0C1-D313-4FCE-AF96-50AD55656641}" srcOrd="10" destOrd="0" presId="urn:microsoft.com/office/officeart/2016/7/layout/RepeatingBendingProcessNew"/>
    <dgm:cxn modelId="{1437B00C-D352-4A14-8D96-8CB830841C03}" type="presParOf" srcId="{2971BB10-BA68-417D-A17D-60067EB48E7B}" destId="{F9DF3361-DEB6-44D9-A7AD-E14252A85F0A}" srcOrd="11" destOrd="0" presId="urn:microsoft.com/office/officeart/2016/7/layout/RepeatingBendingProcessNew"/>
    <dgm:cxn modelId="{F6E6A6D0-2A28-40A9-B042-64E8064A62B6}" type="presParOf" srcId="{F9DF3361-DEB6-44D9-A7AD-E14252A85F0A}" destId="{4E0BF6D0-32D0-4952-B306-6215A9B52194}" srcOrd="0" destOrd="0" presId="urn:microsoft.com/office/officeart/2016/7/layout/RepeatingBendingProcessNew"/>
    <dgm:cxn modelId="{4D35DD4C-D870-4F3E-9CFB-2E82A8268DBF}" type="presParOf" srcId="{2971BB10-BA68-417D-A17D-60067EB48E7B}" destId="{F42301F1-5DB9-4EC1-9568-DB63D51589AD}" srcOrd="12" destOrd="0" presId="urn:microsoft.com/office/officeart/2016/7/layout/RepeatingBendingProcessNew"/>
    <dgm:cxn modelId="{FB0F67A2-2776-48B2-8C9A-C8F5A4B293E3}" type="presParOf" srcId="{2971BB10-BA68-417D-A17D-60067EB48E7B}" destId="{9C5A1481-BAB2-4D3F-89CA-8FFB00F5E77A}" srcOrd="13" destOrd="0" presId="urn:microsoft.com/office/officeart/2016/7/layout/RepeatingBendingProcessNew"/>
    <dgm:cxn modelId="{E76C628E-6E71-48A1-B838-1B33CCF03E83}" type="presParOf" srcId="{9C5A1481-BAB2-4D3F-89CA-8FFB00F5E77A}" destId="{FF811EB9-54E2-410C-8152-8091475D0A4F}" srcOrd="0" destOrd="0" presId="urn:microsoft.com/office/officeart/2016/7/layout/RepeatingBendingProcessNew"/>
    <dgm:cxn modelId="{676B91B7-44F2-4173-8F77-21D95716EDD6}" type="presParOf" srcId="{2971BB10-BA68-417D-A17D-60067EB48E7B}" destId="{94AAD0BA-ED7C-4969-BBEB-FA575861A1E7}" srcOrd="14" destOrd="0" presId="urn:microsoft.com/office/officeart/2016/7/layout/RepeatingBendingProcessNew"/>
    <dgm:cxn modelId="{19EA2CA3-1E8D-4735-AA46-960E97158404}" type="presParOf" srcId="{2971BB10-BA68-417D-A17D-60067EB48E7B}" destId="{5AA39789-B63C-408E-A097-143BFDDE61B7}" srcOrd="15" destOrd="0" presId="urn:microsoft.com/office/officeart/2016/7/layout/RepeatingBendingProcessNew"/>
    <dgm:cxn modelId="{ED69B65A-400D-4B9E-8E5E-E64701669917}" type="presParOf" srcId="{5AA39789-B63C-408E-A097-143BFDDE61B7}" destId="{5281AADC-67C2-4B80-9CD4-C083BE1B0DAA}" srcOrd="0" destOrd="0" presId="urn:microsoft.com/office/officeart/2016/7/layout/RepeatingBendingProcessNew"/>
    <dgm:cxn modelId="{9961A0FC-B86C-4F22-9151-0F342E94424E}" type="presParOf" srcId="{2971BB10-BA68-417D-A17D-60067EB48E7B}" destId="{A05059FB-BB5E-4383-85BD-2378FE58DACA}" srcOrd="16" destOrd="0" presId="urn:microsoft.com/office/officeart/2016/7/layout/RepeatingBendingProcessNew"/>
    <dgm:cxn modelId="{D7DB77F8-017A-41DF-B5A1-0923CE649886}" type="presParOf" srcId="{2971BB10-BA68-417D-A17D-60067EB48E7B}" destId="{23E3B0B6-F2EA-4391-BA2E-BB1CC9CD2C69}" srcOrd="17" destOrd="0" presId="urn:microsoft.com/office/officeart/2016/7/layout/RepeatingBendingProcessNew"/>
    <dgm:cxn modelId="{369C2E33-4EDF-4ECE-A205-6C02EA078CD0}" type="presParOf" srcId="{23E3B0B6-F2EA-4391-BA2E-BB1CC9CD2C69}" destId="{175E2CB8-BD0F-41D1-85C7-6CCE1022822F}" srcOrd="0" destOrd="0" presId="urn:microsoft.com/office/officeart/2016/7/layout/RepeatingBendingProcessNew"/>
    <dgm:cxn modelId="{82E537EB-CA84-4FFC-91C6-C6DB235DF3CA}" type="presParOf" srcId="{2971BB10-BA68-417D-A17D-60067EB48E7B}" destId="{7924AF4A-21EE-419B-A46C-A30FAF4DF789}" srcOrd="18" destOrd="0" presId="urn:microsoft.com/office/officeart/2016/7/layout/RepeatingBendingProcessNew"/>
    <dgm:cxn modelId="{900B7225-56B2-41F2-8828-EB3989E7FA1B}" type="presParOf" srcId="{2971BB10-BA68-417D-A17D-60067EB48E7B}" destId="{4C30CE49-7182-4E02-85DA-EEA64175E9DC}" srcOrd="19" destOrd="0" presId="urn:microsoft.com/office/officeart/2016/7/layout/RepeatingBendingProcessNew"/>
    <dgm:cxn modelId="{8DCCF2B4-D87A-4C67-9125-835DE53E317E}" type="presParOf" srcId="{4C30CE49-7182-4E02-85DA-EEA64175E9DC}" destId="{E49B466E-CC6A-44C6-9D68-48081A93AA48}" srcOrd="0" destOrd="0" presId="urn:microsoft.com/office/officeart/2016/7/layout/RepeatingBendingProcessNew"/>
    <dgm:cxn modelId="{77FBD51A-13EE-42EF-B72A-4A910EEF0B8A}" type="presParOf" srcId="{2971BB10-BA68-417D-A17D-60067EB48E7B}" destId="{CD99E16F-C0E1-48B9-8A78-ACEB84FFD160}" srcOrd="20" destOrd="0" presId="urn:microsoft.com/office/officeart/2016/7/layout/RepeatingBendingProcessNew"/>
    <dgm:cxn modelId="{40B3D1EF-773A-4798-A508-ECA3BC8A8597}" type="presParOf" srcId="{2971BB10-BA68-417D-A17D-60067EB48E7B}" destId="{82C402ED-FBE7-4B68-86BB-EAB543A7C523}" srcOrd="21" destOrd="0" presId="urn:microsoft.com/office/officeart/2016/7/layout/RepeatingBendingProcessNew"/>
    <dgm:cxn modelId="{936BE32E-5D9A-42AA-8226-01C5144F7A79}" type="presParOf" srcId="{82C402ED-FBE7-4B68-86BB-EAB543A7C523}" destId="{A455F32F-913B-4DE9-9340-AAFEF66C4DB6}" srcOrd="0" destOrd="0" presId="urn:microsoft.com/office/officeart/2016/7/layout/RepeatingBendingProcessNew"/>
    <dgm:cxn modelId="{1E80E09D-4224-487D-8D8A-3EC2F3908525}" type="presParOf" srcId="{2971BB10-BA68-417D-A17D-60067EB48E7B}" destId="{EDB27CB2-CF88-475B-8A72-F5FD9D64571E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0A6E4-FF93-4DF4-A413-6496E7E76EDC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B6019-1C94-49FC-8483-3282AD129006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7F70-8888-4ADD-8682-0DF7CC536BEA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 about Image processing and libraries available.</a:t>
          </a:r>
        </a:p>
      </dsp:txBody>
      <dsp:txXfrm>
        <a:off x="127800" y="2535669"/>
        <a:ext cx="1800000" cy="720000"/>
      </dsp:txXfrm>
    </dsp:sp>
    <dsp:sp modelId="{DF833FC1-6822-4612-9E54-3AB4239005A7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A827-DE56-4F1D-86BA-93BC89FBACA2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B40CA-EF55-4276-8366-2163B95AC93A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Considered OpenCV.js libraries to perform shape detection.</a:t>
          </a:r>
        </a:p>
      </dsp:txBody>
      <dsp:txXfrm>
        <a:off x="2242800" y="2535669"/>
        <a:ext cx="1800000" cy="720000"/>
      </dsp:txXfrm>
    </dsp:sp>
    <dsp:sp modelId="{8D5DE946-D027-4FFB-BF8A-4204AB211609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72644-CC56-4732-92BE-1D2920C30C90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2F10F-9F3D-4D2D-8F24-6580AC5F7D8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Considered Javascript language for the ease of browser display and debug.</a:t>
          </a:r>
        </a:p>
      </dsp:txBody>
      <dsp:txXfrm>
        <a:off x="4357800" y="2535669"/>
        <a:ext cx="1800000" cy="720000"/>
      </dsp:txXfrm>
    </dsp:sp>
    <dsp:sp modelId="{7AF41147-C944-492B-9863-3BD734FC4DB9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1796-CC54-4BF6-AD37-BCD847174202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60DAC-616D-4FF1-89DC-A603CD69389F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Used documentation of OpenCV to identify methods and attributes to be used.</a:t>
          </a:r>
        </a:p>
      </dsp:txBody>
      <dsp:txXfrm>
        <a:off x="6472800" y="2535669"/>
        <a:ext cx="1800000" cy="720000"/>
      </dsp:txXfrm>
    </dsp:sp>
    <dsp:sp modelId="{97EF42C1-3488-4EE0-94B6-51F13562C1EF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2A4A-0656-4C90-B1EA-A962792E150C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F0648-B971-4505-93EE-9A07118B2606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Used IntelliJ and Google Chrome to display results, debug  and test.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4ED72-1773-42C5-963E-325A2865140A}">
      <dsp:nvSpPr>
        <dsp:cNvPr id="0" name=""/>
        <dsp:cNvSpPr/>
      </dsp:nvSpPr>
      <dsp:spPr>
        <a:xfrm>
          <a:off x="1960994" y="436756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0290" y="480636"/>
        <a:ext cx="18378" cy="3679"/>
      </dsp:txXfrm>
    </dsp:sp>
    <dsp:sp modelId="{0B9CFFD7-2387-449F-8D39-F215FE1A054E}">
      <dsp:nvSpPr>
        <dsp:cNvPr id="0" name=""/>
        <dsp:cNvSpPr/>
      </dsp:nvSpPr>
      <dsp:spPr>
        <a:xfrm>
          <a:off x="364666" y="3037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Image load using imread of Opencv</a:t>
          </a:r>
        </a:p>
      </dsp:txBody>
      <dsp:txXfrm>
        <a:off x="364666" y="3037"/>
        <a:ext cx="1598128" cy="958876"/>
      </dsp:txXfrm>
    </dsp:sp>
    <dsp:sp modelId="{A2750FED-46C0-42B6-9FB3-F4DBA5BE148E}">
      <dsp:nvSpPr>
        <dsp:cNvPr id="0" name=""/>
        <dsp:cNvSpPr/>
      </dsp:nvSpPr>
      <dsp:spPr>
        <a:xfrm>
          <a:off x="3926692" y="436756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5987" y="480636"/>
        <a:ext cx="18378" cy="3679"/>
      </dsp:txXfrm>
    </dsp:sp>
    <dsp:sp modelId="{A5B72FAB-C891-425E-AC11-32E37209A225}">
      <dsp:nvSpPr>
        <dsp:cNvPr id="0" name=""/>
        <dsp:cNvSpPr/>
      </dsp:nvSpPr>
      <dsp:spPr>
        <a:xfrm>
          <a:off x="2330364" y="3037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Applied cloning into new matrix to work on.</a:t>
          </a:r>
        </a:p>
      </dsp:txBody>
      <dsp:txXfrm>
        <a:off x="2330364" y="3037"/>
        <a:ext cx="1598128" cy="958876"/>
      </dsp:txXfrm>
    </dsp:sp>
    <dsp:sp modelId="{1D1CD262-881C-481A-B257-63E75AEF37D4}">
      <dsp:nvSpPr>
        <dsp:cNvPr id="0" name=""/>
        <dsp:cNvSpPr/>
      </dsp:nvSpPr>
      <dsp:spPr>
        <a:xfrm>
          <a:off x="5892390" y="436756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1685" y="480636"/>
        <a:ext cx="18378" cy="3679"/>
      </dsp:txXfrm>
    </dsp:sp>
    <dsp:sp modelId="{25E4E2F0-134E-4E44-B5DE-6BFFE9C92A92}">
      <dsp:nvSpPr>
        <dsp:cNvPr id="0" name=""/>
        <dsp:cNvSpPr/>
      </dsp:nvSpPr>
      <dsp:spPr>
        <a:xfrm>
          <a:off x="4296061" y="3037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grayscaling to convert colors in black and white only.</a:t>
          </a:r>
        </a:p>
      </dsp:txBody>
      <dsp:txXfrm>
        <a:off x="4296061" y="3037"/>
        <a:ext cx="1598128" cy="958876"/>
      </dsp:txXfrm>
    </dsp:sp>
    <dsp:sp modelId="{B631746B-9BD0-4A17-A336-52B33090FD07}">
      <dsp:nvSpPr>
        <dsp:cNvPr id="0" name=""/>
        <dsp:cNvSpPr/>
      </dsp:nvSpPr>
      <dsp:spPr>
        <a:xfrm>
          <a:off x="7858087" y="436756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7383" y="480636"/>
        <a:ext cx="18378" cy="3679"/>
      </dsp:txXfrm>
    </dsp:sp>
    <dsp:sp modelId="{F3379A4F-EA9B-4C5F-9915-5F4DB933E604}">
      <dsp:nvSpPr>
        <dsp:cNvPr id="0" name=""/>
        <dsp:cNvSpPr/>
      </dsp:nvSpPr>
      <dsp:spPr>
        <a:xfrm>
          <a:off x="6261759" y="3037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threshold to sharpen the colors to proper black and white (used binary)</a:t>
          </a:r>
        </a:p>
      </dsp:txBody>
      <dsp:txXfrm>
        <a:off x="6261759" y="3037"/>
        <a:ext cx="1598128" cy="958876"/>
      </dsp:txXfrm>
    </dsp:sp>
    <dsp:sp modelId="{A5CB45DD-162C-49FF-BCD2-6669DFF7AC3F}">
      <dsp:nvSpPr>
        <dsp:cNvPr id="0" name=""/>
        <dsp:cNvSpPr/>
      </dsp:nvSpPr>
      <dsp:spPr>
        <a:xfrm>
          <a:off x="1163730" y="960114"/>
          <a:ext cx="7862790" cy="336969"/>
        </a:xfrm>
        <a:custGeom>
          <a:avLst/>
          <a:gdLst/>
          <a:ahLst/>
          <a:cxnLst/>
          <a:rect l="0" t="0" r="0" b="0"/>
          <a:pathLst>
            <a:path>
              <a:moveTo>
                <a:pt x="7862790" y="0"/>
              </a:moveTo>
              <a:lnTo>
                <a:pt x="7862790" y="185584"/>
              </a:lnTo>
              <a:lnTo>
                <a:pt x="0" y="185584"/>
              </a:lnTo>
              <a:lnTo>
                <a:pt x="0" y="336969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8341" y="1126759"/>
        <a:ext cx="393568" cy="3679"/>
      </dsp:txXfrm>
    </dsp:sp>
    <dsp:sp modelId="{0C42DF7A-F3F9-4E4A-A518-79A06075A707}">
      <dsp:nvSpPr>
        <dsp:cNvPr id="0" name=""/>
        <dsp:cNvSpPr/>
      </dsp:nvSpPr>
      <dsp:spPr>
        <a:xfrm>
          <a:off x="8227457" y="3037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bitwise_not to invert color to get white lines.</a:t>
          </a:r>
        </a:p>
      </dsp:txBody>
      <dsp:txXfrm>
        <a:off x="8227457" y="3037"/>
        <a:ext cx="1598128" cy="958876"/>
      </dsp:txXfrm>
    </dsp:sp>
    <dsp:sp modelId="{F9DF3361-DEB6-44D9-A7AD-E14252A85F0A}">
      <dsp:nvSpPr>
        <dsp:cNvPr id="0" name=""/>
        <dsp:cNvSpPr/>
      </dsp:nvSpPr>
      <dsp:spPr>
        <a:xfrm>
          <a:off x="1960994" y="1763202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0290" y="1807082"/>
        <a:ext cx="18378" cy="3679"/>
      </dsp:txXfrm>
    </dsp:sp>
    <dsp:sp modelId="{06BED0C1-D313-4FCE-AF96-50AD55656641}">
      <dsp:nvSpPr>
        <dsp:cNvPr id="0" name=""/>
        <dsp:cNvSpPr/>
      </dsp:nvSpPr>
      <dsp:spPr>
        <a:xfrm>
          <a:off x="364666" y="1329484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dilation to transform morphologically the image to thicken the white lines to fill gaps.</a:t>
          </a:r>
        </a:p>
      </dsp:txBody>
      <dsp:txXfrm>
        <a:off x="364666" y="1329484"/>
        <a:ext cx="1598128" cy="958876"/>
      </dsp:txXfrm>
    </dsp:sp>
    <dsp:sp modelId="{9C5A1481-BAB2-4D3F-89CA-8FFB00F5E77A}">
      <dsp:nvSpPr>
        <dsp:cNvPr id="0" name=""/>
        <dsp:cNvSpPr/>
      </dsp:nvSpPr>
      <dsp:spPr>
        <a:xfrm>
          <a:off x="3926692" y="1763202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5987" y="1807082"/>
        <a:ext cx="18378" cy="3679"/>
      </dsp:txXfrm>
    </dsp:sp>
    <dsp:sp modelId="{F42301F1-5DB9-4EC1-9568-DB63D51589AD}">
      <dsp:nvSpPr>
        <dsp:cNvPr id="0" name=""/>
        <dsp:cNvSpPr/>
      </dsp:nvSpPr>
      <dsp:spPr>
        <a:xfrm>
          <a:off x="2330364" y="1329484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erosion to transform morphologically the image to remove small gaps.</a:t>
          </a:r>
        </a:p>
      </dsp:txBody>
      <dsp:txXfrm>
        <a:off x="2330364" y="1329484"/>
        <a:ext cx="1598128" cy="958876"/>
      </dsp:txXfrm>
    </dsp:sp>
    <dsp:sp modelId="{5AA39789-B63C-408E-A097-143BFDDE61B7}">
      <dsp:nvSpPr>
        <dsp:cNvPr id="0" name=""/>
        <dsp:cNvSpPr/>
      </dsp:nvSpPr>
      <dsp:spPr>
        <a:xfrm>
          <a:off x="5892390" y="1763202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1685" y="1807082"/>
        <a:ext cx="18378" cy="3679"/>
      </dsp:txXfrm>
    </dsp:sp>
    <dsp:sp modelId="{94AAD0BA-ED7C-4969-BBEB-FA575861A1E7}">
      <dsp:nvSpPr>
        <dsp:cNvPr id="0" name=""/>
        <dsp:cNvSpPr/>
      </dsp:nvSpPr>
      <dsp:spPr>
        <a:xfrm>
          <a:off x="4296061" y="1329484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findContours to find all the contours in the image.</a:t>
          </a:r>
        </a:p>
      </dsp:txBody>
      <dsp:txXfrm>
        <a:off x="4296061" y="1329484"/>
        <a:ext cx="1598128" cy="958876"/>
      </dsp:txXfrm>
    </dsp:sp>
    <dsp:sp modelId="{23E3B0B6-F2EA-4391-BA2E-BB1CC9CD2C69}">
      <dsp:nvSpPr>
        <dsp:cNvPr id="0" name=""/>
        <dsp:cNvSpPr/>
      </dsp:nvSpPr>
      <dsp:spPr>
        <a:xfrm>
          <a:off x="7858087" y="1763202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7383" y="1807082"/>
        <a:ext cx="18378" cy="3679"/>
      </dsp:txXfrm>
    </dsp:sp>
    <dsp:sp modelId="{A05059FB-BB5E-4383-85BD-2378FE58DACA}">
      <dsp:nvSpPr>
        <dsp:cNvPr id="0" name=""/>
        <dsp:cNvSpPr/>
      </dsp:nvSpPr>
      <dsp:spPr>
        <a:xfrm>
          <a:off x="6261759" y="1329484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boundingRect to bind each contour in rectangle to find approximated corners.</a:t>
          </a:r>
        </a:p>
      </dsp:txBody>
      <dsp:txXfrm>
        <a:off x="6261759" y="1329484"/>
        <a:ext cx="1598128" cy="958876"/>
      </dsp:txXfrm>
    </dsp:sp>
    <dsp:sp modelId="{4C30CE49-7182-4E02-85DA-EEA64175E9DC}">
      <dsp:nvSpPr>
        <dsp:cNvPr id="0" name=""/>
        <dsp:cNvSpPr/>
      </dsp:nvSpPr>
      <dsp:spPr>
        <a:xfrm>
          <a:off x="1163730" y="2286560"/>
          <a:ext cx="7862790" cy="336969"/>
        </a:xfrm>
        <a:custGeom>
          <a:avLst/>
          <a:gdLst/>
          <a:ahLst/>
          <a:cxnLst/>
          <a:rect l="0" t="0" r="0" b="0"/>
          <a:pathLst>
            <a:path>
              <a:moveTo>
                <a:pt x="7862790" y="0"/>
              </a:moveTo>
              <a:lnTo>
                <a:pt x="7862790" y="185584"/>
              </a:lnTo>
              <a:lnTo>
                <a:pt x="0" y="185584"/>
              </a:lnTo>
              <a:lnTo>
                <a:pt x="0" y="336969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8341" y="2453206"/>
        <a:ext cx="393568" cy="3679"/>
      </dsp:txXfrm>
    </dsp:sp>
    <dsp:sp modelId="{7924AF4A-21EE-419B-A46C-A30FAF4DF789}">
      <dsp:nvSpPr>
        <dsp:cNvPr id="0" name=""/>
        <dsp:cNvSpPr/>
      </dsp:nvSpPr>
      <dsp:spPr>
        <a:xfrm>
          <a:off x="8227457" y="1329484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Calculated x and y of each point of each rectangle.</a:t>
          </a:r>
        </a:p>
      </dsp:txBody>
      <dsp:txXfrm>
        <a:off x="8227457" y="1329484"/>
        <a:ext cx="1598128" cy="958876"/>
      </dsp:txXfrm>
    </dsp:sp>
    <dsp:sp modelId="{82C402ED-FBE7-4B68-86BB-EAB543A7C523}">
      <dsp:nvSpPr>
        <dsp:cNvPr id="0" name=""/>
        <dsp:cNvSpPr/>
      </dsp:nvSpPr>
      <dsp:spPr>
        <a:xfrm>
          <a:off x="1960994" y="3089648"/>
          <a:ext cx="33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9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0290" y="3133529"/>
        <a:ext cx="18378" cy="3679"/>
      </dsp:txXfrm>
    </dsp:sp>
    <dsp:sp modelId="{CD99E16F-C0E1-48B9-8A78-ACEB84FFD160}">
      <dsp:nvSpPr>
        <dsp:cNvPr id="0" name=""/>
        <dsp:cNvSpPr/>
      </dsp:nvSpPr>
      <dsp:spPr>
        <a:xfrm>
          <a:off x="364666" y="2655930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Added circle to all the corner points</a:t>
          </a:r>
        </a:p>
      </dsp:txBody>
      <dsp:txXfrm>
        <a:off x="364666" y="2655930"/>
        <a:ext cx="1598128" cy="958876"/>
      </dsp:txXfrm>
    </dsp:sp>
    <dsp:sp modelId="{EDB27CB2-CF88-475B-8A72-F5FD9D64571E}">
      <dsp:nvSpPr>
        <dsp:cNvPr id="0" name=""/>
        <dsp:cNvSpPr/>
      </dsp:nvSpPr>
      <dsp:spPr>
        <a:xfrm>
          <a:off x="2330364" y="2655930"/>
          <a:ext cx="1598128" cy="9588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310" tIns="82200" rIns="78310" bIns="822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Applied text to each point.</a:t>
          </a:r>
        </a:p>
      </dsp:txBody>
      <dsp:txXfrm>
        <a:off x="2330364" y="2655930"/>
        <a:ext cx="1598128" cy="95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C528-E091-419C-BB47-DFE5CB0A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E406F-45D9-4AA1-9C19-8BE29F53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76D6-0E96-4591-B13A-6B3B99FF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CCE0-0637-4DA1-9315-F389CD6B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7B5C-1197-4049-98FB-9AA065D2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E5F-70B6-42FF-94B4-E8CB48C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187B4-0ED1-42B9-ACAE-B133643E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0B0D-D9B9-4E5E-AA09-5720F2F4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F2CA-F2DD-4E55-A038-ADF38A2B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3459-EF5F-4025-B9EE-4F92DA0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03C66-A42E-4593-9D31-4CDED56F9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EA879-EEA4-4AD8-91F5-A99A150D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FD8C-8293-44E6-8551-8F989366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8A8C-B891-491C-ADCD-4C82D9B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693D-E71C-4127-AD7D-372F44A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23CF-0E9A-46BA-8204-6F41BB44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78EA-289D-411E-AFE8-74E667EC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BCFC-29A7-464B-ADD5-98979F50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30FD-2B94-4BE2-A1F7-B9CD7BB2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E595-E37D-4343-A8DF-C9289D4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0B56-5997-4E03-A3C5-3A37940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C7F0D-63F4-4A34-A123-46A0F418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799A-B5B5-4C0F-B8C8-08A9804F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75FA-6EC8-4A55-8FB3-D2AC63CA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2608-4283-4427-95DF-4A43304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D9E5-FF79-4D01-9C10-BAC53DAA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8182-0056-4916-9B88-AD065A21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983B4-38DD-4211-8AB7-50BF7A7A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2EFF-EF23-46D0-8464-2E504DFC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EC65-7AB6-461B-A137-5C7C4CD0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84FD-B304-4170-83C8-5BA5D632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CE79-0F11-4CBF-A249-157DB0EB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E016-2DAF-4E84-98B0-9CD2E8BEB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3D0F-ED32-47B1-94CE-F39439F1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A57A-7376-4925-92C6-578CA150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9F2F-A9C9-4E62-9386-084A83F47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AC3A6-097A-42A7-8A31-283D126C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6651C-0A5F-4214-BB15-A3F36CBE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974C5-B9AE-44D4-85F8-441FA6A0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7322-C1A7-44EE-8CD7-8862239E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1814E-A493-45AB-AF1B-9B56D45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5C429-4B68-4A58-90F1-C394706D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2F46B-322B-4AF8-9864-7EE43706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F5A7-24B0-4913-9F40-6A72B541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F2EA6-29FE-4A47-A3D3-66F61E4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8DCE-D74C-4406-B122-B9095D94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6A6-6C27-49A8-B472-3CFB9232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E25B-EBD1-4344-B368-3D89B84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06A12-421D-4089-85BD-3CA8FEEE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9F3C-847F-4B33-BB2C-B4CB6867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642F-5A0C-4DEA-9B73-C0D61FD8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FD2B-7636-4687-95D9-B59C00B6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D0BF-8A9B-4AE3-BE27-9D540558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BAD62-5714-4B18-88B5-F7B624C3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40B83-E9E4-4A4A-ABAF-11B446BC8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6242-8CED-475B-B2FF-2126A05F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B517-779C-4702-92EC-EA675274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5F42-6963-4424-92E3-56AC4F40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EA986-9BF6-48F5-9FDD-89700053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DE68-5167-47BE-85A4-9E995B63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14F7-B0E7-465D-A041-ECF3232FB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B7AA-8E7D-4227-817B-0FC6F2AFC3A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A77F-B2BC-491C-BB2D-8CC05AED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B40D-039D-4070-89BA-7DA36EB9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AB88-6354-46A6-BFBD-87B8A705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n.shub@northeaster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1959E-BEB1-41B2-8603-E0A276E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Rectangle Recognition with AI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B63B8-1B75-469C-9541-EC559D518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93" y="4088703"/>
            <a:ext cx="7032082" cy="2043663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		</a:t>
            </a:r>
            <a:r>
              <a:rPr lang="en-US" sz="1400" dirty="0">
                <a:solidFill>
                  <a:srgbClr val="FFFFFF"/>
                </a:solidFill>
              </a:rPr>
              <a:t>	From,</a:t>
            </a:r>
          </a:p>
          <a:p>
            <a:pPr lvl="8"/>
            <a:r>
              <a:rPr lang="en-US" sz="1400" dirty="0">
                <a:solidFill>
                  <a:srgbClr val="FFFFFF"/>
                </a:solidFill>
              </a:rPr>
              <a:t>Shubham Jain</a:t>
            </a:r>
          </a:p>
          <a:p>
            <a:pPr lvl="8"/>
            <a:r>
              <a:rPr lang="en-US" sz="1400" dirty="0">
                <a:solidFill>
                  <a:srgbClr val="FFFFFF"/>
                </a:solidFill>
              </a:rPr>
              <a:t>                  Northeastern University</a:t>
            </a:r>
          </a:p>
          <a:p>
            <a:pPr lvl="8"/>
            <a:r>
              <a:rPr lang="en-US" sz="1400" dirty="0">
                <a:solidFill>
                  <a:srgbClr val="FFFFFF"/>
                </a:solidFill>
              </a:rPr>
              <a:t>	</a:t>
            </a:r>
            <a:r>
              <a:rPr lang="en-US" sz="1400" dirty="0">
                <a:solidFill>
                  <a:srgbClr val="FFFFFF"/>
                </a:solidFill>
                <a:hlinkClick r:id="rId3"/>
              </a:rPr>
              <a:t>jain.shub@northeastern.edu</a:t>
            </a:r>
            <a:endParaRPr lang="en-US" sz="1400" dirty="0">
              <a:solidFill>
                <a:srgbClr val="FFFFFF"/>
              </a:solidFill>
            </a:endParaRPr>
          </a:p>
          <a:p>
            <a:pPr lvl="8"/>
            <a:r>
              <a:rPr lang="en-US" sz="1400" dirty="0">
                <a:solidFill>
                  <a:srgbClr val="FFFFFF"/>
                </a:solidFill>
              </a:rPr>
              <a:t>          Ph# +18572779279</a:t>
            </a:r>
          </a:p>
        </p:txBody>
      </p:sp>
    </p:spTree>
    <p:extLst>
      <p:ext uri="{BB962C8B-B14F-4D97-AF65-F5344CB8AC3E}">
        <p14:creationId xmlns:p14="http://schemas.microsoft.com/office/powerpoint/2010/main" val="953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18C6-0A12-4B66-A013-AFD1CF53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Approach Considered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299C1-FA61-4443-8BC9-E7C11896E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71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4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6F9-4E9E-4010-8BF9-A456C312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EBFF-397A-456A-9B47-3D20D928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Wrote HTML page using predefined CSS.</a:t>
            </a:r>
          </a:p>
          <a:p>
            <a:r>
              <a:rPr lang="en-US" sz="2000"/>
              <a:t>Wrote JS script to perform functions on load of page and on change of image.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A38A8-465D-4724-B55D-4635F79CC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01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80106A-C93E-42CC-8F66-54966C224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3669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5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A2D2-9871-4A05-8F8E-BDC759BF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B0A9CA8-F8A5-48C3-82C7-3CBD4D806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6074"/>
            <a:ext cx="9801225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7BE5C-D950-4792-9046-65BEEB3B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Trial and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EA8B-C5DF-4EBC-B713-F72B3087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Hough Lines and Intersection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Challenge: Complex Implementation, Hough Transformation Algorithms</a:t>
            </a:r>
          </a:p>
          <a:p>
            <a:pPr marL="228600" lvl="1">
              <a:spcBef>
                <a:spcPts val="1000"/>
              </a:spcBef>
            </a:pPr>
            <a:r>
              <a:rPr lang="en-US" sz="2200">
                <a:solidFill>
                  <a:srgbClr val="000000"/>
                </a:solidFill>
              </a:rPr>
              <a:t>Extracting points for contours instead of boundingRect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Challenge: All contours rows returned including image contours. Difficult to extract corner values</a:t>
            </a:r>
          </a:p>
          <a:p>
            <a:pPr marL="228600" lvl="1">
              <a:spcBef>
                <a:spcPts val="1000"/>
              </a:spcBef>
            </a:pPr>
            <a:r>
              <a:rPr lang="en-US" sz="2200">
                <a:solidFill>
                  <a:srgbClr val="000000"/>
                </a:solidFill>
              </a:rPr>
              <a:t>Used drawContours over the contours trying to fix above problem</a:t>
            </a:r>
          </a:p>
          <a:p>
            <a:pPr marL="685800" lvl="2">
              <a:spcBef>
                <a:spcPts val="1000"/>
              </a:spcBef>
            </a:pPr>
            <a:r>
              <a:rPr lang="en-US" sz="2200">
                <a:solidFill>
                  <a:srgbClr val="000000"/>
                </a:solidFill>
              </a:rPr>
              <a:t>Fix not worked.</a:t>
            </a:r>
          </a:p>
          <a:p>
            <a:pPr marL="228600" lvl="1">
              <a:spcBef>
                <a:spcPts val="1000"/>
              </a:spcBef>
            </a:pPr>
            <a:r>
              <a:rPr lang="en-US" sz="2200">
                <a:solidFill>
                  <a:srgbClr val="000000"/>
                </a:solidFill>
              </a:rPr>
              <a:t>BoundingRect worked for the approximation, but not exact results acquired.</a:t>
            </a:r>
          </a:p>
          <a:p>
            <a:pPr lvl="1"/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4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2F0AE-0934-461D-A143-FD2EDF9A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Possibility of Correction and enhancements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2873D0F-153E-434F-A8CB-7BCEAD40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90B6-66EF-42F0-BB50-F9125EA5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Can use better morphological transformations to provide good contours.</a:t>
            </a:r>
          </a:p>
          <a:p>
            <a:r>
              <a:rPr lang="en-US" sz="1900">
                <a:solidFill>
                  <a:srgbClr val="000000"/>
                </a:solidFill>
              </a:rPr>
              <a:t>Can use NonMaxSupression to avoid multiple contours.</a:t>
            </a:r>
          </a:p>
          <a:p>
            <a:r>
              <a:rPr lang="en-US" sz="1900">
                <a:solidFill>
                  <a:srgbClr val="000000"/>
                </a:solidFill>
              </a:rPr>
              <a:t>Need to learn more about tensorflow which allow similar methods</a:t>
            </a:r>
          </a:p>
          <a:p>
            <a:pPr lvl="1"/>
            <a:r>
              <a:rPr lang="fr-FR" sz="1900">
                <a:solidFill>
                  <a:srgbClr val="000000"/>
                </a:solidFill>
              </a:rPr>
              <a:t>tf.image.non_max_suppression (python)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tf.image.draw_bounding_boxes (python)</a:t>
            </a:r>
          </a:p>
          <a:p>
            <a:pPr marL="228600" lvl="1">
              <a:spcBef>
                <a:spcPts val="1000"/>
              </a:spcBef>
            </a:pPr>
            <a:r>
              <a:rPr lang="en-US" sz="1900">
                <a:solidFill>
                  <a:srgbClr val="000000"/>
                </a:solidFill>
              </a:rPr>
              <a:t>Learn about training models to test with rectangles, rotated rectangle and other possibility of this shape.</a:t>
            </a:r>
          </a:p>
        </p:txBody>
      </p:sp>
    </p:spTree>
    <p:extLst>
      <p:ext uri="{BB962C8B-B14F-4D97-AF65-F5344CB8AC3E}">
        <p14:creationId xmlns:p14="http://schemas.microsoft.com/office/powerpoint/2010/main" val="321595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Rectangle Recognition with AI</vt:lpstr>
      <vt:lpstr>Approach Considered</vt:lpstr>
      <vt:lpstr>Procedure</vt:lpstr>
      <vt:lpstr>PowerPoint Presentation</vt:lpstr>
      <vt:lpstr>Output</vt:lpstr>
      <vt:lpstr>Trial and Error</vt:lpstr>
      <vt:lpstr>Possibility of Correction and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Recognition with AI</dc:title>
  <dc:creator>Shubham Jain</dc:creator>
  <cp:lastModifiedBy>Shubham Jain</cp:lastModifiedBy>
  <cp:revision>1</cp:revision>
  <dcterms:created xsi:type="dcterms:W3CDTF">2020-02-24T23:02:27Z</dcterms:created>
  <dcterms:modified xsi:type="dcterms:W3CDTF">2020-02-24T23:11:00Z</dcterms:modified>
</cp:coreProperties>
</file>