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76" r:id="rId5"/>
    <p:sldId id="263" r:id="rId6"/>
    <p:sldId id="273" r:id="rId7"/>
    <p:sldId id="271" r:id="rId8"/>
    <p:sldId id="258" r:id="rId9"/>
    <p:sldId id="274" r:id="rId10"/>
    <p:sldId id="264" r:id="rId11"/>
    <p:sldId id="272" r:id="rId12"/>
    <p:sldId id="259" r:id="rId13"/>
    <p:sldId id="275" r:id="rId14"/>
    <p:sldId id="260" r:id="rId15"/>
    <p:sldId id="261" r:id="rId16"/>
    <p:sldId id="266" r:id="rId17"/>
    <p:sldId id="267" r:id="rId18"/>
    <p:sldId id="269" r:id="rId19"/>
    <p:sldId id="277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C6E88BA-02D4-4B74-9942-7A28C70EA7AC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93F8808-C6D3-47A9-9671-B8865889A6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6E88BA-02D4-4B74-9942-7A28C70EA7AC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3F8808-C6D3-47A9-9671-B8865889A6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BC6E88BA-02D4-4B74-9942-7A28C70EA7AC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93F8808-C6D3-47A9-9671-B8865889A6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6E88BA-02D4-4B74-9942-7A28C70EA7AC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3F8808-C6D3-47A9-9671-B8865889A6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C6E88BA-02D4-4B74-9942-7A28C70EA7AC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D93F8808-C6D3-47A9-9671-B8865889A6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6E88BA-02D4-4B74-9942-7A28C70EA7AC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3F8808-C6D3-47A9-9671-B8865889A6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6E88BA-02D4-4B74-9942-7A28C70EA7AC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3F8808-C6D3-47A9-9671-B8865889A6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6E88BA-02D4-4B74-9942-7A28C70EA7AC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3F8808-C6D3-47A9-9671-B8865889A6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C6E88BA-02D4-4B74-9942-7A28C70EA7AC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3F8808-C6D3-47A9-9671-B8865889A6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6E88BA-02D4-4B74-9942-7A28C70EA7AC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3F8808-C6D3-47A9-9671-B8865889A6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6E88BA-02D4-4B74-9942-7A28C70EA7AC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3F8808-C6D3-47A9-9671-B8865889A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C6E88BA-02D4-4B74-9942-7A28C70EA7AC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93F8808-C6D3-47A9-9671-B8865889A6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Cmpe</a:t>
            </a:r>
            <a:r>
              <a:rPr lang="en-US" dirty="0" smtClean="0"/>
              <a:t> 226 </a:t>
            </a:r>
            <a:br>
              <a:rPr lang="en-US" dirty="0" smtClean="0"/>
            </a:br>
            <a:r>
              <a:rPr lang="en-US" dirty="0" smtClean="0"/>
              <a:t>Database Design</a:t>
            </a:r>
            <a:br>
              <a:rPr lang="en-US" dirty="0" smtClean="0"/>
            </a:br>
            <a:r>
              <a:rPr lang="en-US" dirty="0" smtClean="0"/>
              <a:t>Fall 2015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4442" y="2743200"/>
            <a:ext cx="5114778" cy="3733800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 smtClean="0"/>
              <a:t>Data Analysis of SF Restaurant Health Inspection</a:t>
            </a:r>
          </a:p>
          <a:p>
            <a:endParaRPr lang="en-US" sz="2000" dirty="0" smtClean="0"/>
          </a:p>
          <a:p>
            <a:r>
              <a:rPr lang="en-US" sz="2000" b="1" dirty="0"/>
              <a:t>Guided by: </a:t>
            </a:r>
            <a:r>
              <a:rPr lang="en-US" sz="2000" b="1" dirty="0" smtClean="0"/>
              <a:t>Prof. Ronald </a:t>
            </a:r>
            <a:r>
              <a:rPr lang="en-US" sz="2000" b="1" dirty="0" err="1"/>
              <a:t>Mak</a:t>
            </a:r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3400" b="1" dirty="0" smtClean="0"/>
              <a:t>Team Name: </a:t>
            </a:r>
            <a:r>
              <a:rPr lang="en-US" sz="3400" b="1" dirty="0" err="1" smtClean="0"/>
              <a:t>Snowlions</a:t>
            </a:r>
            <a:endParaRPr lang="en-US" sz="34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Submitted By:</a:t>
            </a:r>
          </a:p>
          <a:p>
            <a:r>
              <a:rPr lang="en-US" sz="2000" b="1" dirty="0" err="1"/>
              <a:t>Romin</a:t>
            </a:r>
            <a:r>
              <a:rPr lang="en-US" sz="2000" b="1" dirty="0"/>
              <a:t> </a:t>
            </a:r>
            <a:r>
              <a:rPr lang="en-US" sz="2000" b="1" dirty="0" err="1" smtClean="0"/>
              <a:t>Oushana</a:t>
            </a:r>
            <a:endParaRPr lang="en-US" sz="2000" b="1" dirty="0" smtClean="0"/>
          </a:p>
          <a:p>
            <a:r>
              <a:rPr lang="en-US" sz="2000" b="1" dirty="0" err="1"/>
              <a:t>D</a:t>
            </a:r>
            <a:r>
              <a:rPr lang="en-US" sz="2000" b="1" dirty="0" err="1" smtClean="0"/>
              <a:t>eepthi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Toopran</a:t>
            </a:r>
            <a:endParaRPr lang="en-US" sz="2000" b="1" dirty="0" smtClean="0"/>
          </a:p>
          <a:p>
            <a:r>
              <a:rPr lang="en-US" sz="2000" b="1" dirty="0" err="1"/>
              <a:t>Akanksha</a:t>
            </a:r>
            <a:r>
              <a:rPr lang="en-US" sz="2000" b="1" dirty="0"/>
              <a:t> </a:t>
            </a:r>
            <a:r>
              <a:rPr lang="en-US" sz="2000" b="1" dirty="0" smtClean="0"/>
              <a:t>Jain</a:t>
            </a:r>
          </a:p>
          <a:p>
            <a:r>
              <a:rPr lang="en-US" sz="2000" b="1" dirty="0" err="1"/>
              <a:t>Mounica</a:t>
            </a:r>
            <a:r>
              <a:rPr lang="en-US" sz="2000" b="1" dirty="0"/>
              <a:t> </a:t>
            </a:r>
            <a:r>
              <a:rPr lang="en-US" sz="2000" b="1" dirty="0" err="1"/>
              <a:t>Nekkalapudi</a:t>
            </a:r>
            <a:endParaRPr lang="en-US" sz="2000" b="1" dirty="0"/>
          </a:p>
        </p:txBody>
      </p:sp>
      <p:pic>
        <p:nvPicPr>
          <p:cNvPr id="13314" name="Picture 2" descr="http://www.acquerello.com/history/140910_Acquerello-6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933824"/>
            <a:ext cx="4953000" cy="29241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8360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Dimension and Fact Tables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business_dimension_cle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895600"/>
            <a:ext cx="2286000" cy="1905000"/>
          </a:xfrm>
          <a:prstGeom prst="rect">
            <a:avLst/>
          </a:prstGeom>
        </p:spPr>
      </p:pic>
      <p:pic>
        <p:nvPicPr>
          <p:cNvPr id="6" name="Picture 5" descr="calendar_dimension_clea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14600"/>
            <a:ext cx="2381583" cy="2362200"/>
          </a:xfrm>
          <a:prstGeom prst="rect">
            <a:avLst/>
          </a:prstGeom>
        </p:spPr>
      </p:pic>
      <p:pic>
        <p:nvPicPr>
          <p:cNvPr id="7" name="Picture 6" descr="location_dimension_clea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4924155"/>
            <a:ext cx="1857634" cy="1933845"/>
          </a:xfrm>
          <a:prstGeom prst="rect">
            <a:avLst/>
          </a:prstGeom>
        </p:spPr>
      </p:pic>
      <p:pic>
        <p:nvPicPr>
          <p:cNvPr id="8" name="Picture 7" descr="score_legend_dimension_clea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5029200"/>
            <a:ext cx="2362200" cy="1638529"/>
          </a:xfrm>
          <a:prstGeom prst="rect">
            <a:avLst/>
          </a:prstGeom>
        </p:spPr>
      </p:pic>
      <p:pic>
        <p:nvPicPr>
          <p:cNvPr id="9" name="Picture 8" descr="violation_fact_table_clea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2800" y="3048000"/>
            <a:ext cx="1991003" cy="1638529"/>
          </a:xfrm>
          <a:prstGeom prst="rect">
            <a:avLst/>
          </a:prstGeom>
        </p:spPr>
      </p:pic>
      <p:pic>
        <p:nvPicPr>
          <p:cNvPr id="11" name="Picture 10" descr="inspection_fact_table_clea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6600" y="4914586"/>
            <a:ext cx="2095793" cy="1943414"/>
          </a:xfrm>
          <a:prstGeom prst="rect">
            <a:avLst/>
          </a:prstGeom>
        </p:spPr>
      </p:pic>
      <p:pic>
        <p:nvPicPr>
          <p:cNvPr id="12" name="Picture 11" descr="violation_category_dimension_clea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1200" y="152400"/>
            <a:ext cx="2572109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36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/>
          <a:lstStyle/>
          <a:p>
            <a:r>
              <a:rPr lang="en-US" dirty="0" smtClean="0"/>
              <a:t>Dimensional Model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1"/>
            <a:ext cx="7239000" cy="556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>
            <a:normAutofit/>
          </a:bodyPr>
          <a:lstStyle/>
          <a:p>
            <a:r>
              <a:rPr lang="en-US" dirty="0" smtClean="0"/>
              <a:t>Dimensional(star) schema</a:t>
            </a:r>
            <a:endParaRPr lang="en-US" dirty="0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66800"/>
            <a:ext cx="8534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60420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</a:t>
            </a:r>
            <a:r>
              <a:rPr lang="en-US" dirty="0" err="1" smtClean="0"/>
              <a:t>vs</a:t>
            </a:r>
            <a:r>
              <a:rPr lang="en-US" dirty="0" smtClean="0"/>
              <a:t> Dimensional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Operational data operation includes basic querying operations such as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Location details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Owner Details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Violations  for business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Inspection for business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Analytical data Operation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Includes complex Queries for analysis of data in Dimensional table.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Patterns of violations and the types of violations during years for a particular business.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Number of Inspections for businesses during a month/year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Slice and Dice</a:t>
            </a:r>
          </a:p>
          <a:p>
            <a:endParaRPr lang="en-US" dirty="0"/>
          </a:p>
          <a:p>
            <a:r>
              <a:rPr lang="en-US" dirty="0" smtClean="0"/>
              <a:t>Pivot</a:t>
            </a:r>
          </a:p>
          <a:p>
            <a:endParaRPr lang="en-US" dirty="0"/>
          </a:p>
          <a:p>
            <a:r>
              <a:rPr lang="en-US" dirty="0" smtClean="0"/>
              <a:t>Drill down Operation</a:t>
            </a:r>
          </a:p>
          <a:p>
            <a:pPr fontAlgn="base">
              <a:buNone/>
            </a:pPr>
            <a:r>
              <a:rPr lang="en-US" dirty="0" smtClean="0"/>
              <a:t>   SELECT </a:t>
            </a:r>
            <a:r>
              <a:rPr lang="en-US" sz="2000" dirty="0" smtClean="0"/>
              <a:t>Business_Dimension.business_name,Calendar_TIME_DIMENSION.MONTH,Inspection_Fact_Table.Score FROM`Inspection_Fact_Table`,Calendar_TIME_DIMENSION,Business_Dimension WHERE </a:t>
            </a:r>
            <a:r>
              <a:rPr lang="en-US" sz="2000" dirty="0" err="1" smtClean="0"/>
              <a:t>Inspection_Fact_Table.Calendar_Key</a:t>
            </a:r>
            <a:r>
              <a:rPr lang="en-US" sz="2000" dirty="0" smtClean="0"/>
              <a:t>=</a:t>
            </a:r>
            <a:r>
              <a:rPr lang="en-US" sz="2000" dirty="0" err="1" smtClean="0"/>
              <a:t>Calendar_TIME_DIMENSION.Calendar_Key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 </a:t>
            </a:r>
            <a:r>
              <a:rPr lang="en-US" sz="2000" dirty="0" err="1" smtClean="0"/>
              <a:t>Business_Dimension.Business_Key</a:t>
            </a:r>
            <a:r>
              <a:rPr lang="en-US" sz="2000" dirty="0" smtClean="0"/>
              <a:t>=</a:t>
            </a:r>
            <a:r>
              <a:rPr lang="en-US" sz="2000" dirty="0" err="1" smtClean="0"/>
              <a:t>Inspection_Fact_Table.Business_Key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AND </a:t>
            </a:r>
            <a:r>
              <a:rPr lang="en-US" sz="2000" dirty="0" err="1" smtClean="0"/>
              <a:t>Calendar_TIME_DIMENSION.YEAR</a:t>
            </a:r>
            <a:r>
              <a:rPr lang="en-US" sz="2000" dirty="0" smtClean="0"/>
              <a:t> ="2014" AND  </a:t>
            </a:r>
            <a:r>
              <a:rPr lang="en-US" sz="2000" dirty="0" err="1" smtClean="0"/>
              <a:t>Business_Dimension.Business_ID</a:t>
            </a:r>
            <a:r>
              <a:rPr lang="en-US" sz="2000" dirty="0" smtClean="0"/>
              <a:t> = 10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76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</a:t>
            </a:r>
            <a:r>
              <a:rPr lang="en-US" dirty="0" err="1" smtClean="0"/>
              <a:t>visualisation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Violations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09800"/>
            <a:ext cx="5105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51927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</a:t>
            </a:r>
            <a:r>
              <a:rPr lang="en-US" dirty="0" err="1" smtClean="0"/>
              <a:t>visualisation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Analysis based on a particular restaurant business based on average score per year/month.</a:t>
            </a:r>
          </a:p>
          <a:p>
            <a:r>
              <a:rPr lang="en-US" dirty="0" smtClean="0"/>
              <a:t>Analysis based on number of times a particular restaurant is inspected in an year/month.</a:t>
            </a:r>
          </a:p>
          <a:p>
            <a:r>
              <a:rPr lang="en-US" dirty="0" smtClean="0"/>
              <a:t>Analysis based on a particular restaurant under which category the restaurant business is violated.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</a:t>
            </a:r>
            <a:r>
              <a:rPr lang="en-US" dirty="0" err="1" smtClean="0"/>
              <a:t>visualisation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number of violations in each category for all the businesses</a:t>
            </a:r>
          </a:p>
          <a:p>
            <a:r>
              <a:rPr lang="en-US" dirty="0" smtClean="0"/>
              <a:t>Analyze the average score ranges of all businesses</a:t>
            </a:r>
          </a:p>
          <a:p>
            <a:r>
              <a:rPr lang="en-US" dirty="0" smtClean="0"/>
              <a:t>Analyze range of violations for all businesses.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/>
          <a:lstStyle/>
          <a:p>
            <a:r>
              <a:rPr lang="en-US" dirty="0" smtClean="0"/>
              <a:t>Analytical 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6" name="Picture 4" descr="https://mmi749.whatsapp.net/d/BTTZZjTFBQ_eJlSsLK_esFZfhxU/AnBrGDBQHTSa9_plOWEDL8WAW6XKDJmh1xbO_9Shchi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70866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Restaurant owners could use the analytical results to optimize the expected inspection grade based on their evaluation of the likely violations. </a:t>
            </a:r>
          </a:p>
          <a:p>
            <a:r>
              <a:rPr lang="en-US" dirty="0" smtClean="0"/>
              <a:t>Owners of the Restaurants can focus on improvements in this area in particular.</a:t>
            </a:r>
          </a:p>
          <a:p>
            <a:r>
              <a:rPr lang="en-US" dirty="0" smtClean="0"/>
              <a:t>Customers can refer to the analytical results which will help them to choose a better restaurant based on location and scores.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/>
              <a:t>Purpose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1800" dirty="0" smtClean="0"/>
              <a:t>  Investigating the relationship between San Francisco restaurant health inspection scores and violations  (provided by the Department of Health and Hygiene) and various restaurant characteristics.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1800" dirty="0" smtClean="0"/>
              <a:t>  Every </a:t>
            </a:r>
            <a:r>
              <a:rPr lang="en-US" sz="1800" dirty="0"/>
              <a:t>restaurant in </a:t>
            </a:r>
            <a:r>
              <a:rPr lang="en-US" sz="1800" dirty="0" smtClean="0"/>
              <a:t>San Francisco City </a:t>
            </a:r>
            <a:r>
              <a:rPr lang="en-US" sz="1800" dirty="0"/>
              <a:t>must have yearly, surprise inspections in order to remain in operation. At inspection, points are assigned for every violation, dependent on violation type and </a:t>
            </a:r>
            <a:r>
              <a:rPr lang="en-US" sz="1800" dirty="0" smtClean="0"/>
              <a:t>category. </a:t>
            </a:r>
            <a:r>
              <a:rPr lang="en-US" sz="1800" dirty="0"/>
              <a:t>The number of points are summed to the restaurant’s </a:t>
            </a:r>
            <a:r>
              <a:rPr lang="en-US" sz="1800" dirty="0" smtClean="0"/>
              <a:t>score.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1800" dirty="0" smtClean="0"/>
              <a:t>  We </a:t>
            </a:r>
            <a:r>
              <a:rPr lang="en-US" sz="1800" dirty="0"/>
              <a:t>analyzed </a:t>
            </a:r>
            <a:r>
              <a:rPr lang="en-US" sz="1800" dirty="0" smtClean="0"/>
              <a:t>Violation , Inspection and Score information </a:t>
            </a:r>
            <a:r>
              <a:rPr lang="en-US" sz="1800" dirty="0"/>
              <a:t>in relation to </a:t>
            </a:r>
            <a:r>
              <a:rPr lang="en-US" sz="1800" dirty="0" smtClean="0"/>
              <a:t>Business over different parameters  with details </a:t>
            </a:r>
            <a:r>
              <a:rPr lang="en-US" sz="1800" dirty="0"/>
              <a:t>obtained from the health inspection data </a:t>
            </a:r>
            <a:r>
              <a:rPr lang="en-US" sz="1800" dirty="0" smtClean="0"/>
              <a:t>set.</a:t>
            </a:r>
          </a:p>
          <a:p>
            <a:pPr marL="0" indent="0">
              <a:buNone/>
            </a:pPr>
            <a:r>
              <a:rPr lang="en-US" sz="1800" b="1" dirty="0" smtClean="0"/>
              <a:t>Target Audience</a:t>
            </a:r>
          </a:p>
          <a:p>
            <a:pPr marL="0" indent="0">
              <a:buNone/>
            </a:pPr>
            <a:r>
              <a:rPr lang="en-US" sz="1800" dirty="0" smtClean="0"/>
              <a:t>Restaurant owners and consumers</a:t>
            </a:r>
            <a:endParaRPr lang="en-US" sz="1800" b="1" dirty="0" smtClean="0"/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3535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6600" dirty="0" smtClean="0"/>
              <a:t>DEMO</a:t>
            </a:r>
            <a:endParaRPr lang="en-US" sz="6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dirty="0" smtClean="0"/>
              <a:t>Web Application</a:t>
            </a:r>
          </a:p>
          <a:p>
            <a:pPr indent="0">
              <a:buNone/>
            </a:pPr>
            <a:r>
              <a:rPr lang="en-US" dirty="0" smtClean="0"/>
              <a:t>User invokes data operation through http           request</a:t>
            </a:r>
          </a:p>
          <a:p>
            <a:pPr indent="0"/>
            <a:r>
              <a:rPr lang="en-US" dirty="0"/>
              <a:t>Web </a:t>
            </a:r>
            <a:r>
              <a:rPr lang="en-US" dirty="0" smtClean="0"/>
              <a:t>Server- Apache + PHP </a:t>
            </a:r>
          </a:p>
          <a:p>
            <a:pPr indent="0">
              <a:buNone/>
            </a:pPr>
            <a:r>
              <a:rPr lang="en-US" dirty="0" smtClean="0"/>
              <a:t>Serves the Web browser with dynamic and   static  requests through PHP code running on server</a:t>
            </a:r>
          </a:p>
          <a:p>
            <a:pPr indent="0"/>
            <a:r>
              <a:rPr lang="en-US" dirty="0" smtClean="0"/>
              <a:t>Database – </a:t>
            </a:r>
            <a:r>
              <a:rPr lang="en-US" dirty="0" err="1" smtClean="0"/>
              <a:t>MySQL</a:t>
            </a:r>
            <a:endParaRPr lang="en-US" dirty="0" smtClean="0"/>
          </a:p>
          <a:p>
            <a:pPr indent="0">
              <a:buNone/>
            </a:pPr>
            <a:r>
              <a:rPr lang="en-US" dirty="0" smtClean="0"/>
              <a:t> Data id fetched by Web server</a:t>
            </a:r>
          </a:p>
        </p:txBody>
      </p:sp>
    </p:spTree>
    <p:extLst>
      <p:ext uri="{BB962C8B-B14F-4D97-AF65-F5344CB8AC3E}">
        <p14:creationId xmlns:p14="http://schemas.microsoft.com/office/powerpoint/2010/main" val="212719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CIS</a:t>
            </a:r>
          </a:p>
          <a:p>
            <a:r>
              <a:rPr lang="en-US" dirty="0" smtClean="0"/>
              <a:t>RDBMS</a:t>
            </a:r>
          </a:p>
          <a:p>
            <a:r>
              <a:rPr lang="en-US" dirty="0" smtClean="0"/>
              <a:t>Data Warehouse.</a:t>
            </a:r>
          </a:p>
          <a:p>
            <a:r>
              <a:rPr lang="en-US" dirty="0" smtClean="0"/>
              <a:t>Web development: PHP, </a:t>
            </a:r>
            <a:r>
              <a:rPr lang="en-US" dirty="0" err="1" smtClean="0"/>
              <a:t>Javascript</a:t>
            </a:r>
            <a:r>
              <a:rPr lang="en-US" dirty="0" smtClean="0"/>
              <a:t>, </a:t>
            </a:r>
            <a:r>
              <a:rPr lang="en-US" dirty="0" err="1" smtClean="0"/>
              <a:t>Json</a:t>
            </a:r>
            <a:r>
              <a:rPr lang="en-US" dirty="0" smtClean="0"/>
              <a:t>, Google Charts API</a:t>
            </a:r>
          </a:p>
          <a:p>
            <a:r>
              <a:rPr lang="en-US" dirty="0" smtClean="0"/>
              <a:t>Prepared Statements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Selection of Data because:</a:t>
            </a:r>
          </a:p>
          <a:p>
            <a:pPr marL="0" indent="0"/>
            <a:r>
              <a:rPr lang="en-US" dirty="0" smtClean="0"/>
              <a:t>It is well-maintained</a:t>
            </a:r>
            <a:r>
              <a:rPr lang="en-US" dirty="0"/>
              <a:t>, comprehensive, and current</a:t>
            </a:r>
            <a:r>
              <a:rPr lang="en-US" dirty="0" smtClean="0"/>
              <a:t>.</a:t>
            </a:r>
          </a:p>
          <a:p>
            <a:pPr marL="0" indent="0"/>
            <a:r>
              <a:rPr lang="en-US" dirty="0" smtClean="0"/>
              <a:t>Sounds interesting and practical for users to obtain data about the restaurants to visit.</a:t>
            </a:r>
          </a:p>
          <a:p>
            <a:pPr marL="0" indent="0"/>
            <a:r>
              <a:rPr lang="en-US" dirty="0" smtClean="0"/>
              <a:t>Inform about health parameters maintained by city’s Health inspection department.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4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 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8991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8280"/>
            <a:ext cx="7239000" cy="4846320"/>
          </a:xfrm>
        </p:spPr>
        <p:txBody>
          <a:bodyPr/>
          <a:lstStyle/>
          <a:p>
            <a:r>
              <a:rPr lang="en-US" dirty="0" smtClean="0"/>
              <a:t>Operational Model:</a:t>
            </a:r>
          </a:p>
          <a:p>
            <a:pPr>
              <a:buNone/>
            </a:pPr>
            <a:r>
              <a:rPr lang="en-US" dirty="0" smtClean="0"/>
              <a:t>Includes operational data for businesses such as business owner details, location details, score details, inspection details  , violation category details.</a:t>
            </a:r>
          </a:p>
          <a:p>
            <a:r>
              <a:rPr lang="en-US" dirty="0" smtClean="0"/>
              <a:t>Includes Basic Operations for getting information for business location details , owner details , violation data and inspection data.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/>
          <a:lstStyle/>
          <a:p>
            <a:r>
              <a:rPr lang="en-US" dirty="0" smtClean="0"/>
              <a:t>Relational Schema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3" y="1066800"/>
            <a:ext cx="9058275" cy="579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54314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subject oriented analytical database</a:t>
            </a:r>
          </a:p>
          <a:p>
            <a:r>
              <a:rPr lang="en-US" dirty="0" smtClean="0"/>
              <a:t>Dimension Tables and fact tables</a:t>
            </a:r>
          </a:p>
          <a:p>
            <a:r>
              <a:rPr lang="en-US" dirty="0" smtClean="0"/>
              <a:t>Dimension tables: 5 tables</a:t>
            </a:r>
          </a:p>
          <a:p>
            <a:pPr>
              <a:buNone/>
            </a:pPr>
            <a:r>
              <a:rPr lang="en-US" dirty="0" smtClean="0"/>
              <a:t> Description of business, location, violation, score, calendar tables for subject oriented analysis.</a:t>
            </a:r>
          </a:p>
          <a:p>
            <a:r>
              <a:rPr lang="en-US" dirty="0" smtClean="0"/>
              <a:t>Fact Tables: 2 tables</a:t>
            </a:r>
          </a:p>
          <a:p>
            <a:pPr>
              <a:buNone/>
            </a:pPr>
            <a:r>
              <a:rPr lang="en-US" dirty="0" smtClean="0"/>
              <a:t> Contains foreign keys from dimension table and measures related to subject of analysis – Violation and Inspection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1582</TotalTime>
  <Words>568</Words>
  <Application>Microsoft Macintosh PowerPoint</Application>
  <PresentationFormat>On-screen Show (4:3)</PresentationFormat>
  <Paragraphs>101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Opulent</vt:lpstr>
      <vt:lpstr>Cmpe 226  Database Design Fall 2015 </vt:lpstr>
      <vt:lpstr>Introduction</vt:lpstr>
      <vt:lpstr>Funtionality</vt:lpstr>
      <vt:lpstr>Technologies Used</vt:lpstr>
      <vt:lpstr>Sources of data</vt:lpstr>
      <vt:lpstr>ER Diagram </vt:lpstr>
      <vt:lpstr>Data models</vt:lpstr>
      <vt:lpstr>Relational Schema</vt:lpstr>
      <vt:lpstr>Dimensional Model</vt:lpstr>
      <vt:lpstr>Data models</vt:lpstr>
      <vt:lpstr>Dimensional Model</vt:lpstr>
      <vt:lpstr>Dimensional(star) schema</vt:lpstr>
      <vt:lpstr>Operational vs Dimensional</vt:lpstr>
      <vt:lpstr>Data operations</vt:lpstr>
      <vt:lpstr>Analysis and visualisation</vt:lpstr>
      <vt:lpstr>Analysis and visualisation</vt:lpstr>
      <vt:lpstr>Analysis and visualisation</vt:lpstr>
      <vt:lpstr>Analytical Results</vt:lpstr>
      <vt:lpstr>Results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226  Database Design Fall 2015</dc:title>
  <dc:creator>SCS_USER</dc:creator>
  <cp:lastModifiedBy>Romin Oushana</cp:lastModifiedBy>
  <cp:revision>83</cp:revision>
  <dcterms:created xsi:type="dcterms:W3CDTF">2015-12-02T00:16:39Z</dcterms:created>
  <dcterms:modified xsi:type="dcterms:W3CDTF">2015-12-09T07:59:56Z</dcterms:modified>
</cp:coreProperties>
</file>