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6AA3-3CCB-4C66-89AA-5CAD4B45C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BD4C1-3D79-425E-B639-F7A075BEF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1A286-6B2F-45CA-BC96-AEC512F3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A96A-F4F5-4040-BAB9-83F9B328D7B9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60C47-6522-45CA-8228-5DEFFBA1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E9837-2022-4301-B094-F65E1965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3F74-D677-4EC5-A3CA-7D97C65C4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74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5A08-3B22-494B-923C-BE0F7623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6678F-EA38-44B5-A2BB-404424AF4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F76E8-716E-460E-B29E-39B9563E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A96A-F4F5-4040-BAB9-83F9B328D7B9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1100C-3353-4143-8DFB-A21DFD5B3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3665E-6C82-443F-8AA0-EC5CFFDF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3F74-D677-4EC5-A3CA-7D97C65C4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56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EE36D-A819-433A-B556-B0EFCE660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BB5CD-6956-489A-A49A-CF1AB8449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A15BA-16AD-455A-805C-7220E64F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A96A-F4F5-4040-BAB9-83F9B328D7B9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C3040-54D6-4D76-9182-579F9270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300E4-FC27-425F-9081-1DA697F7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3F74-D677-4EC5-A3CA-7D97C65C4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70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F375-F915-4A0E-BCEA-86724D07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4B663-7F4F-42E5-BD84-D80BCFFCB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8556F-E804-46D0-88B2-C92A3644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A96A-F4F5-4040-BAB9-83F9B328D7B9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41C1B-C830-4A22-946D-12D9F735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17BD8-2CD9-4848-8833-9E743BCD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3F74-D677-4EC5-A3CA-7D97C65C4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17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19A3-A534-4AC8-97D1-819CADBC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6B6EE-198B-4C30-8FE5-6BA810CEE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15D89-878D-4AB1-ADAC-8F1B2BB6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A96A-F4F5-4040-BAB9-83F9B328D7B9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D6BF0-45A0-4020-A7B4-592C1638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109A1-700F-429C-92F6-53A3D2726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3F74-D677-4EC5-A3CA-7D97C65C4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56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A78CF-77DA-4E5F-966A-37E0966A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8FBF7-6DD0-4B7F-8200-7ADF8419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C8E7C-ABF2-430A-9601-E00739B44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AD7E5-225D-4802-B164-007DF50E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A96A-F4F5-4040-BAB9-83F9B328D7B9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955D2-F744-42F5-9C3E-9AD712732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49FCF-FEC8-47E2-B6D3-9AF05CE8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3F74-D677-4EC5-A3CA-7D97C65C4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92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94F7-95DC-4DAA-9787-A1B88ECE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B69C6-1CDE-48B8-8C0D-61202D21E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F0F5B-7EA4-4786-A27C-D78EFD912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89972F-7361-487F-A7FE-917E3691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C80C6-766B-4BF8-BDBC-38C27E282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75480-B739-4060-A16E-CC5391BB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A96A-F4F5-4040-BAB9-83F9B328D7B9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AE943B-CF0E-4748-8D3B-7CD673950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02FC4F-A5F3-4453-8376-2BA14BF5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3F74-D677-4EC5-A3CA-7D97C65C4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08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F83B-3228-4CEF-BAF4-408CAFC0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597277-36C3-41E1-AF02-AF95A88C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A96A-F4F5-4040-BAB9-83F9B328D7B9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B17DD-AE78-41BE-B56E-B56A67C0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03624-2244-48DB-810C-08FE808AC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3F74-D677-4EC5-A3CA-7D97C65C4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16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A0B41-DCD3-4E66-B841-ACB34D54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A96A-F4F5-4040-BAB9-83F9B328D7B9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5F833D-CAD9-40F0-BA42-1A88D1FA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078EB-2707-44E9-860B-0D226F6C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3F74-D677-4EC5-A3CA-7D97C65C4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51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5147-8407-43F2-B8A4-4B3A8827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130CE-3F2F-423A-B34F-2EBBDFB03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AFDA3-D824-4FFE-99AD-26234F411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91E79-BAFF-4E76-A0EA-3CC9744B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A96A-F4F5-4040-BAB9-83F9B328D7B9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8FE09-B95D-4909-AD92-B4D75DC0D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CD42F-7C8B-439E-8CCE-AF8B42A9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3F74-D677-4EC5-A3CA-7D97C65C4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60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F251-4A0B-4080-A631-E0D6C5CA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1F9703-F181-4F19-B8E8-55C54BA59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B93E1-7511-43C2-84B8-4050E3168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2080-FEDB-4E3F-8BE3-53ABAC2A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A96A-F4F5-4040-BAB9-83F9B328D7B9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FD21C-0812-406C-BA42-706033D2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3B961-9141-4C8E-8296-87A15897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3F74-D677-4EC5-A3CA-7D97C65C4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18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DB7A3-0F38-430A-89C6-DA3AA4078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C5ED0-676C-411A-A9C3-102E41DA7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FE980-2F4E-45E2-8A00-7096C4B34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0A96A-F4F5-4040-BAB9-83F9B328D7B9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1FB72-BF8F-4223-94BB-4991C7B98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4160C-80D5-40DC-BE2F-38BBB9DAD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73F74-D677-4EC5-A3CA-7D97C65C4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47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10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3E734CFB-1E17-43DA-8A94-F3D47D7E44BB}"/>
              </a:ext>
            </a:extLst>
          </p:cNvPr>
          <p:cNvSpPr txBox="1"/>
          <p:nvPr/>
        </p:nvSpPr>
        <p:spPr>
          <a:xfrm>
            <a:off x="4951199" y="3864807"/>
            <a:ext cx="1186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EYInterstate" panose="02000503020000020004" pitchFamily="2" charset="0"/>
              </a:rPr>
              <a:t> JSON</a:t>
            </a:r>
            <a:r>
              <a:rPr lang="en-IN" sz="1600" dirty="0">
                <a:latin typeface="EYInterstate" panose="02000503020000020004" pitchFamily="2" charset="0"/>
              </a:rPr>
              <a:t>     </a:t>
            </a:r>
            <a:r>
              <a:rPr lang="en-IN" sz="1200" dirty="0">
                <a:latin typeface="EYInterstate" panose="02000503020000020004" pitchFamily="2" charset="0"/>
              </a:rPr>
              <a:t>Response</a:t>
            </a:r>
            <a:endParaRPr lang="en-IN" dirty="0">
              <a:latin typeface="EYInterstate" panose="02000503020000020004" pitchFamily="2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418B60-44A8-4B17-B312-7F49FE5BFFA1}"/>
              </a:ext>
            </a:extLst>
          </p:cNvPr>
          <p:cNvCxnSpPr>
            <a:cxnSpLocks/>
          </p:cNvCxnSpPr>
          <p:nvPr/>
        </p:nvCxnSpPr>
        <p:spPr>
          <a:xfrm>
            <a:off x="8242800" y="3495068"/>
            <a:ext cx="2050378" cy="280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6F45B59-3887-477B-B4B2-5C587090B5E8}"/>
              </a:ext>
            </a:extLst>
          </p:cNvPr>
          <p:cNvSpPr txBox="1"/>
          <p:nvPr/>
        </p:nvSpPr>
        <p:spPr>
          <a:xfrm>
            <a:off x="412664" y="256147"/>
            <a:ext cx="2625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chemeClr val="accent5"/>
                </a:solidFill>
              </a:rPr>
              <a:t>Architecture of EI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62AE9D-C6C8-462B-A805-5A298CE9DD7F}"/>
              </a:ext>
            </a:extLst>
          </p:cNvPr>
          <p:cNvCxnSpPr>
            <a:cxnSpLocks/>
          </p:cNvCxnSpPr>
          <p:nvPr/>
        </p:nvCxnSpPr>
        <p:spPr>
          <a:xfrm>
            <a:off x="7377157" y="2821232"/>
            <a:ext cx="0" cy="5184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0DC2D50-E695-43AF-9E58-6B5AEDC022BA}"/>
              </a:ext>
            </a:extLst>
          </p:cNvPr>
          <p:cNvGrpSpPr/>
          <p:nvPr/>
        </p:nvGrpSpPr>
        <p:grpSpPr>
          <a:xfrm>
            <a:off x="254000" y="648209"/>
            <a:ext cx="11442357" cy="6156670"/>
            <a:chOff x="304800" y="430856"/>
            <a:chExt cx="11442357" cy="615667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A9CA1A6-BBAA-46A2-B88E-D57E7FFDEC9A}"/>
                </a:ext>
              </a:extLst>
            </p:cNvPr>
            <p:cNvSpPr/>
            <p:nvPr/>
          </p:nvSpPr>
          <p:spPr>
            <a:xfrm>
              <a:off x="304800" y="1704975"/>
              <a:ext cx="4451523" cy="324800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331B36-E390-498D-83DA-1196A66C083B}"/>
                </a:ext>
              </a:extLst>
            </p:cNvPr>
            <p:cNvSpPr/>
            <p:nvPr/>
          </p:nvSpPr>
          <p:spPr>
            <a:xfrm>
              <a:off x="444843" y="1902941"/>
              <a:ext cx="1890584" cy="28296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D5DB99-7E21-4052-82BB-AB96DC7710CC}"/>
                </a:ext>
              </a:extLst>
            </p:cNvPr>
            <p:cNvSpPr/>
            <p:nvPr/>
          </p:nvSpPr>
          <p:spPr>
            <a:xfrm>
              <a:off x="519241" y="2448612"/>
              <a:ext cx="1680519" cy="2926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  <a:latin typeface="EYInterstate" panose="02000503020000020004" pitchFamily="2" charset="0"/>
                </a:rPr>
                <a:t>   Voice Command</a:t>
              </a:r>
            </a:p>
          </p:txBody>
        </p:sp>
        <p:sp>
          <p:nvSpPr>
            <p:cNvPr id="7" name="Action Button: Sound 6">
              <a:hlinkClick r:id="" action="ppaction://noaction" highlightClick="1">
                <a:snd r:embed="rId2" name="applause.wav"/>
              </a:hlinkClick>
              <a:extLst>
                <a:ext uri="{FF2B5EF4-FFF2-40B4-BE49-F238E27FC236}">
                  <a16:creationId xmlns:a16="http://schemas.microsoft.com/office/drawing/2014/main" id="{15DAA0D2-0E91-4F25-A3E2-FE741F7DE143}"/>
                </a:ext>
              </a:extLst>
            </p:cNvPr>
            <p:cNvSpPr/>
            <p:nvPr/>
          </p:nvSpPr>
          <p:spPr>
            <a:xfrm>
              <a:off x="519239" y="2448612"/>
              <a:ext cx="271849" cy="292608"/>
            </a:xfrm>
            <a:prstGeom prst="actionButtonSound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C16DF9-267B-4148-BFBB-A895E4007FD8}"/>
                </a:ext>
              </a:extLst>
            </p:cNvPr>
            <p:cNvSpPr txBox="1"/>
            <p:nvPr/>
          </p:nvSpPr>
          <p:spPr>
            <a:xfrm>
              <a:off x="1906880" y="1230054"/>
              <a:ext cx="15228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>
                  <a:latin typeface="EYInterstate" panose="02000503020000020004" pitchFamily="2" charset="0"/>
                </a:rPr>
                <a:t>UI Application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02101D5-FF71-433D-8BD8-9F7AB733D762}"/>
                </a:ext>
              </a:extLst>
            </p:cNvPr>
            <p:cNvCxnSpPr>
              <a:cxnSpLocks/>
            </p:cNvCxnSpPr>
            <p:nvPr/>
          </p:nvCxnSpPr>
          <p:spPr>
            <a:xfrm>
              <a:off x="2217264" y="2602300"/>
              <a:ext cx="71274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512287-DEC4-48B7-9287-0EBAAE60F249}"/>
                </a:ext>
              </a:extLst>
            </p:cNvPr>
            <p:cNvSpPr/>
            <p:nvPr/>
          </p:nvSpPr>
          <p:spPr>
            <a:xfrm>
              <a:off x="6187903" y="1712525"/>
              <a:ext cx="2362973" cy="324045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18F4EB-0026-4A29-A938-79FC19DEF87C}"/>
                </a:ext>
              </a:extLst>
            </p:cNvPr>
            <p:cNvSpPr/>
            <p:nvPr/>
          </p:nvSpPr>
          <p:spPr>
            <a:xfrm>
              <a:off x="6521278" y="2469717"/>
              <a:ext cx="1711758" cy="3515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latin typeface="EYInterstate" panose="02000503020000020004" pitchFamily="2" charset="0"/>
                </a:rPr>
                <a:t>Conv AI API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4B0AB6-5D2C-4D48-9158-62F30A77B228}"/>
                </a:ext>
              </a:extLst>
            </p:cNvPr>
            <p:cNvSpPr txBox="1"/>
            <p:nvPr/>
          </p:nvSpPr>
          <p:spPr>
            <a:xfrm>
              <a:off x="6376086" y="1230054"/>
              <a:ext cx="19321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latin typeface="EYInterstate" panose="02000503020000020004" pitchFamily="2" charset="0"/>
                </a:rPr>
                <a:t>Node Application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B982DC5-D996-4BF5-A15A-11CCF46A6341}"/>
                </a:ext>
              </a:extLst>
            </p:cNvPr>
            <p:cNvCxnSpPr>
              <a:cxnSpLocks/>
              <a:stCxn id="79" idx="1"/>
            </p:cNvCxnSpPr>
            <p:nvPr/>
          </p:nvCxnSpPr>
          <p:spPr>
            <a:xfrm flipH="1" flipV="1">
              <a:off x="2335428" y="4157195"/>
              <a:ext cx="4119520" cy="23702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54F8D55-7028-4FCC-B78E-324337C66678}"/>
                </a:ext>
              </a:extLst>
            </p:cNvPr>
            <p:cNvCxnSpPr>
              <a:cxnSpLocks/>
            </p:cNvCxnSpPr>
            <p:nvPr/>
          </p:nvCxnSpPr>
          <p:spPr>
            <a:xfrm>
              <a:off x="4541533" y="2578446"/>
              <a:ext cx="164637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27C30B3-16F1-4B26-B83F-9C693505EFDA}"/>
                </a:ext>
              </a:extLst>
            </p:cNvPr>
            <p:cNvSpPr txBox="1"/>
            <p:nvPr/>
          </p:nvSpPr>
          <p:spPr>
            <a:xfrm>
              <a:off x="4838701" y="2276007"/>
              <a:ext cx="1186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latin typeface="EYInterstate" panose="02000503020000020004" pitchFamily="2" charset="0"/>
                </a:rPr>
                <a:t>   Human Text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130A394-86B1-4331-98A9-8A4087D40F29}"/>
                </a:ext>
              </a:extLst>
            </p:cNvPr>
            <p:cNvSpPr/>
            <p:nvPr/>
          </p:nvSpPr>
          <p:spPr>
            <a:xfrm>
              <a:off x="10293178" y="3213625"/>
              <a:ext cx="1453979" cy="1288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  <a:latin typeface="EYInterstate" panose="02000503020000020004" pitchFamily="2" charset="0"/>
                </a:rPr>
                <a:t>ML</a:t>
              </a:r>
              <a:r>
                <a:rPr lang="en-IN" dirty="0">
                  <a:solidFill>
                    <a:schemeClr val="tx1"/>
                  </a:solidFill>
                </a:rPr>
                <a:t> </a:t>
              </a:r>
              <a:r>
                <a:rPr lang="en-IN" sz="1400" dirty="0">
                  <a:solidFill>
                    <a:schemeClr val="tx1"/>
                  </a:solidFill>
                  <a:latin typeface="EYInterstate" panose="02000503020000020004" pitchFamily="2" charset="0"/>
                </a:rPr>
                <a:t>Data</a:t>
              </a:r>
              <a:r>
                <a:rPr lang="en-IN" dirty="0">
                  <a:solidFill>
                    <a:schemeClr val="tx1"/>
                  </a:solidFill>
                </a:rPr>
                <a:t> </a:t>
              </a:r>
              <a:r>
                <a:rPr lang="en-IN" sz="1400" dirty="0">
                  <a:solidFill>
                    <a:schemeClr val="tx1"/>
                  </a:solidFill>
                  <a:latin typeface="EYInterstate" panose="02000503020000020004" pitchFamily="2" charset="0"/>
                </a:rPr>
                <a:t>Model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DDC7D0C-8256-46FD-B871-6C60033381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8201" y="4219069"/>
              <a:ext cx="1994977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ylinder 40">
              <a:extLst>
                <a:ext uri="{FF2B5EF4-FFF2-40B4-BE49-F238E27FC236}">
                  <a16:creationId xmlns:a16="http://schemas.microsoft.com/office/drawing/2014/main" id="{DA1EB687-E539-479A-88D6-36C8D26D765B}"/>
                </a:ext>
              </a:extLst>
            </p:cNvPr>
            <p:cNvSpPr/>
            <p:nvPr/>
          </p:nvSpPr>
          <p:spPr>
            <a:xfrm>
              <a:off x="10692713" y="5299414"/>
              <a:ext cx="848498" cy="1288112"/>
            </a:xfrm>
            <a:prstGeom prst="ca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  <a:latin typeface="EYInterstate" panose="02000503020000020004" pitchFamily="2" charset="0"/>
              </a:endParaRPr>
            </a:p>
            <a:p>
              <a:pPr algn="ctr"/>
              <a:r>
                <a:rPr lang="en-IN" sz="1600" dirty="0">
                  <a:solidFill>
                    <a:schemeClr val="tx1"/>
                  </a:solidFill>
                  <a:latin typeface="EYInterstate" panose="02000503020000020004" pitchFamily="2" charset="0"/>
                </a:rPr>
                <a:t>HANA</a:t>
              </a:r>
              <a:endParaRPr lang="en-IN" sz="1400" dirty="0">
                <a:solidFill>
                  <a:schemeClr val="tx1"/>
                </a:solidFill>
                <a:latin typeface="EYInterstate" panose="02000503020000020004" pitchFamily="2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403577F-CF59-4267-978E-2FEEA22B8A07}"/>
                </a:ext>
              </a:extLst>
            </p:cNvPr>
            <p:cNvCxnSpPr>
              <a:cxnSpLocks/>
            </p:cNvCxnSpPr>
            <p:nvPr/>
          </p:nvCxnSpPr>
          <p:spPr>
            <a:xfrm>
              <a:off x="11254688" y="4501737"/>
              <a:ext cx="0" cy="9476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B8C8B63-9D9F-4E51-B429-3BF8F491A6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0318" y="4501737"/>
              <a:ext cx="0" cy="992739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93AE31D-EA7A-4A2B-8859-55853C557BA3}"/>
                </a:ext>
              </a:extLst>
            </p:cNvPr>
            <p:cNvGrpSpPr/>
            <p:nvPr/>
          </p:nvGrpSpPr>
          <p:grpSpPr>
            <a:xfrm>
              <a:off x="2912502" y="1923539"/>
              <a:ext cx="1629031" cy="1429264"/>
              <a:chOff x="3410465" y="1902942"/>
              <a:chExt cx="1629031" cy="142926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7FDA674-3677-4F37-AB8F-21937E8AD089}"/>
                  </a:ext>
                </a:extLst>
              </p:cNvPr>
              <p:cNvSpPr/>
              <p:nvPr/>
            </p:nvSpPr>
            <p:spPr>
              <a:xfrm>
                <a:off x="3410465" y="1902942"/>
                <a:ext cx="1629031" cy="14292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5FD499DA-8305-4576-86D3-73AB61D9120F}"/>
                  </a:ext>
                </a:extLst>
              </p:cNvPr>
              <p:cNvSpPr/>
              <p:nvPr/>
            </p:nvSpPr>
            <p:spPr>
              <a:xfrm>
                <a:off x="3427969" y="2165608"/>
                <a:ext cx="1594021" cy="109194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>
                    <a:latin typeface="EYInterstate" panose="02000503020000020004" pitchFamily="2" charset="0"/>
                  </a:rPr>
                  <a:t>Third party Library E.g.(Annyang js API)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7328A54-9A06-496E-9152-1BDB6C04EFE8}"/>
                  </a:ext>
                </a:extLst>
              </p:cNvPr>
              <p:cNvSpPr txBox="1"/>
              <p:nvPr/>
            </p:nvSpPr>
            <p:spPr>
              <a:xfrm>
                <a:off x="3490780" y="1920183"/>
                <a:ext cx="15487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>
                    <a:latin typeface="EYInterstate" panose="02000503020000020004" pitchFamily="2" charset="0"/>
                  </a:rPr>
                  <a:t>Converting Voice to Text</a:t>
                </a:r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88EFAD7-85C1-491C-835E-BAE3F37448E9}"/>
                </a:ext>
              </a:extLst>
            </p:cNvPr>
            <p:cNvSpPr/>
            <p:nvPr/>
          </p:nvSpPr>
          <p:spPr>
            <a:xfrm>
              <a:off x="8550876" y="430856"/>
              <a:ext cx="1866178" cy="10234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dirty="0">
                <a:solidFill>
                  <a:schemeClr val="tx1"/>
                </a:solidFill>
                <a:latin typeface="EYInterstate" panose="02000503020000020004" pitchFamily="2" charset="0"/>
              </a:endParaRPr>
            </a:p>
            <a:p>
              <a:pPr algn="ctr"/>
              <a:r>
                <a:rPr lang="en-IN" sz="1400" dirty="0">
                  <a:solidFill>
                    <a:schemeClr val="tx1"/>
                  </a:solidFill>
                  <a:latin typeface="EYInterstate" panose="02000503020000020004" pitchFamily="2" charset="0"/>
                </a:rPr>
                <a:t>SAP Conversational AI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E4CC92E-3905-47F5-A6DA-D0A542AC6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7913" y="1466364"/>
              <a:ext cx="1405926" cy="96500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FB86464-95E0-46CF-8139-6C86F2875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3035" y="1454323"/>
              <a:ext cx="1630632" cy="114797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D225CA4-2C06-469E-8E26-65C438A5D38E}"/>
                </a:ext>
              </a:extLst>
            </p:cNvPr>
            <p:cNvSpPr/>
            <p:nvPr/>
          </p:nvSpPr>
          <p:spPr>
            <a:xfrm>
              <a:off x="6521278" y="3325307"/>
              <a:ext cx="1711758" cy="3515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latin typeface="EYInterstate" panose="02000503020000020004" pitchFamily="2" charset="0"/>
                </a:rPr>
                <a:t>Business</a:t>
              </a:r>
              <a:r>
                <a:rPr lang="en-IN" dirty="0"/>
                <a:t> </a:t>
              </a:r>
              <a:r>
                <a:rPr lang="en-IN" sz="1400" dirty="0">
                  <a:latin typeface="EYInterstate" panose="02000503020000020004" pitchFamily="2" charset="0"/>
                </a:rPr>
                <a:t>Logic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8AD702E-1376-49DD-89EA-588E41E68C3D}"/>
                </a:ext>
              </a:extLst>
            </p:cNvPr>
            <p:cNvSpPr/>
            <p:nvPr/>
          </p:nvSpPr>
          <p:spPr>
            <a:xfrm>
              <a:off x="6454948" y="4005139"/>
              <a:ext cx="1874792" cy="3515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latin typeface="EYInterstate" panose="02000503020000020004" pitchFamily="2" charset="0"/>
                </a:rPr>
                <a:t>Restructured</a:t>
              </a:r>
              <a:r>
                <a:rPr lang="en-IN" dirty="0"/>
                <a:t> Data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C96A300-F2DB-4D38-9ECA-61C6DD6B5DAB}"/>
                </a:ext>
              </a:extLst>
            </p:cNvPr>
            <p:cNvSpPr txBox="1"/>
            <p:nvPr/>
          </p:nvSpPr>
          <p:spPr>
            <a:xfrm>
              <a:off x="8834317" y="3247470"/>
              <a:ext cx="145397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latin typeface="EYInterstate" panose="02000503020000020004" pitchFamily="2" charset="0"/>
                </a:rPr>
                <a:t>Inputs</a:t>
              </a:r>
              <a:r>
                <a:rPr lang="en-IN" sz="1400" dirty="0"/>
                <a:t> </a:t>
              </a:r>
              <a:r>
                <a:rPr lang="en-IN" sz="1200" dirty="0">
                  <a:latin typeface="EYInterstate" panose="02000503020000020004" pitchFamily="2" charset="0"/>
                </a:rPr>
                <a:t>to</a:t>
              </a:r>
              <a:r>
                <a:rPr lang="en-IN" sz="1400" dirty="0"/>
                <a:t> </a:t>
              </a:r>
              <a:r>
                <a:rPr lang="en-IN" sz="1200" dirty="0">
                  <a:latin typeface="EYInterstate" panose="02000503020000020004" pitchFamily="2" charset="0"/>
                </a:rPr>
                <a:t>Data</a:t>
              </a:r>
              <a:r>
                <a:rPr lang="en-IN" sz="1400" dirty="0"/>
                <a:t> </a:t>
              </a:r>
              <a:r>
                <a:rPr lang="en-IN" sz="1200" dirty="0">
                  <a:latin typeface="EYInterstate" panose="02000503020000020004" pitchFamily="2" charset="0"/>
                </a:rPr>
                <a:t>Model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F1F8385-F001-4447-8594-09E0461FC46F}"/>
                </a:ext>
              </a:extLst>
            </p:cNvPr>
            <p:cNvSpPr txBox="1"/>
            <p:nvPr/>
          </p:nvSpPr>
          <p:spPr>
            <a:xfrm>
              <a:off x="6376086" y="2907780"/>
              <a:ext cx="13207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Webhook Call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AC5CADA-6AD6-4D76-813C-3FCF2F0E4F33}"/>
                </a:ext>
              </a:extLst>
            </p:cNvPr>
            <p:cNvSpPr txBox="1"/>
            <p:nvPr/>
          </p:nvSpPr>
          <p:spPr>
            <a:xfrm>
              <a:off x="8782806" y="3942717"/>
              <a:ext cx="14539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latin typeface="EYInterstate" panose="02000503020000020004" pitchFamily="2" charset="0"/>
                </a:rPr>
                <a:t>Response</a:t>
              </a:r>
              <a:r>
                <a:rPr lang="en-IN" sz="1400" dirty="0"/>
                <a:t> </a:t>
              </a:r>
              <a:r>
                <a:rPr lang="en-IN" sz="1200" dirty="0">
                  <a:latin typeface="EYInterstate" panose="02000503020000020004" pitchFamily="2" charset="0"/>
                </a:rPr>
                <a:t>from</a:t>
              </a:r>
              <a:r>
                <a:rPr lang="en-IN" sz="1400" dirty="0"/>
                <a:t> </a:t>
              </a:r>
              <a:r>
                <a:rPr lang="en-IN" sz="1200" dirty="0">
                  <a:latin typeface="EYInterstate" panose="02000503020000020004" pitchFamily="2" charset="0"/>
                </a:rPr>
                <a:t>Data</a:t>
              </a:r>
              <a:r>
                <a:rPr lang="en-IN" sz="1400" dirty="0"/>
                <a:t> </a:t>
              </a:r>
              <a:r>
                <a:rPr lang="en-IN" sz="1200" dirty="0">
                  <a:latin typeface="EYInterstate" panose="02000503020000020004" pitchFamily="2" charset="0"/>
                </a:rPr>
                <a:t>Model</a:t>
              </a:r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3EC547F-B44A-407F-8B94-BA15CBEB99FF}"/>
              </a:ext>
            </a:extLst>
          </p:cNvPr>
          <p:cNvCxnSpPr>
            <a:cxnSpLocks/>
          </p:cNvCxnSpPr>
          <p:nvPr/>
        </p:nvCxnSpPr>
        <p:spPr>
          <a:xfrm>
            <a:off x="7370386" y="3049024"/>
            <a:ext cx="0" cy="5010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120EDC2-0A6D-4F10-A515-E49B2E8CD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576" y="718850"/>
            <a:ext cx="318838" cy="322461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A412E58A-5DFE-44F3-BA08-C8D91B079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30281" y="5867367"/>
            <a:ext cx="279669" cy="279669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A6861631-7AF4-4F5A-B4F9-93C5C89234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60144" y="3590740"/>
            <a:ext cx="307431" cy="307431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99F89E06-AFC7-45A9-8B46-D0116CE1FF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0528" y="2140892"/>
            <a:ext cx="518698" cy="518698"/>
          </a:xfrm>
          <a:prstGeom prst="rect">
            <a:avLst/>
          </a:prstGeom>
        </p:spPr>
      </p:pic>
      <p:pic>
        <p:nvPicPr>
          <p:cNvPr id="1026" name="Picture 2" descr="Charts And Diagrams 25 Premium Icons - Charts Png, Transparent Png, Transparent PNG">
            <a:extLst>
              <a:ext uri="{FF2B5EF4-FFF2-40B4-BE49-F238E27FC236}">
                <a16:creationId xmlns:a16="http://schemas.microsoft.com/office/drawing/2014/main" id="{E607946C-B370-40CE-A8AD-FFE838CD1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42" y="3429000"/>
            <a:ext cx="1309807" cy="123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256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55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EYInterstate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Gang</dc:creator>
  <cp:lastModifiedBy>Saurabh Gang</cp:lastModifiedBy>
  <cp:revision>17</cp:revision>
  <dcterms:created xsi:type="dcterms:W3CDTF">2020-08-10T13:14:43Z</dcterms:created>
  <dcterms:modified xsi:type="dcterms:W3CDTF">2020-08-11T05:32:26Z</dcterms:modified>
</cp:coreProperties>
</file>