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87" d="100"/>
          <a:sy n="87" d="100"/>
        </p:scale>
        <p:origin x="12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28.09.2019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796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828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3929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4328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39721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141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247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73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704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413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272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656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90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14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462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90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9/28/2019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67528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Selecting the best location to open an </a:t>
            </a:r>
            <a:r>
              <a:rPr lang="tr-TR" dirty="0"/>
              <a:t>SUSHI BAR IN </a:t>
            </a:r>
            <a:r>
              <a:rPr lang="en-US" dirty="0"/>
              <a:t>Brooklyn</a:t>
            </a:r>
            <a:r>
              <a:rPr lang="tr-TR" dirty="0"/>
              <a:t>,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4" name="Picture 3"/>
          <p:cNvPicPr>
            <a:picLocks noChangeAspect="1"/>
          </p:cNvPicPr>
          <p:nvPr/>
        </p:nvPicPr>
        <p:blipFill>
          <a:blip r:embed="rId2"/>
          <a:stretch>
            <a:fillRect/>
          </a:stretch>
        </p:blipFill>
        <p:spPr>
          <a:xfrm>
            <a:off x="606669" y="3710352"/>
            <a:ext cx="10199077" cy="2532185"/>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Brooklyn area, so I focus on that borough during my analysis. We define potential neighborhood based on the number of sushi bars which are operating right in each neighborhood. Brooklyn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pPr marL="0" indent="0">
              <a:buNone/>
            </a:pPr>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en-US" dirty="0" err="1"/>
              <a:t>Brroklyn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a:t>
            </a:r>
            <a:r>
              <a:rPr lang="en-US" dirty="0"/>
              <a:t>Brooklyn</a:t>
            </a:r>
            <a:r>
              <a:rPr lang="tr-TR" dirty="0"/>
              <a:t>, there is 1</a:t>
            </a:r>
            <a:r>
              <a:rPr lang="en-US" dirty="0"/>
              <a:t>254</a:t>
            </a:r>
            <a:r>
              <a:rPr lang="tr-TR" dirty="0"/>
              <a:t> sushi bars are currently operating.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4" name="Picture 3"/>
          <p:cNvPicPr>
            <a:picLocks noChangeAspect="1"/>
          </p:cNvPicPr>
          <p:nvPr/>
        </p:nvPicPr>
        <p:blipFill>
          <a:blip r:embed="rId3"/>
          <a:stretch>
            <a:fillRect/>
          </a:stretch>
        </p:blipFill>
        <p:spPr>
          <a:xfrm>
            <a:off x="3455744" y="3167428"/>
            <a:ext cx="5210175" cy="2228850"/>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Brooklyn,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5" name="Picture 4"/>
          <p:cNvPicPr>
            <a:picLocks noChangeAspect="1"/>
          </p:cNvPicPr>
          <p:nvPr/>
        </p:nvPicPr>
        <p:blipFill>
          <a:blip r:embed="rId3"/>
          <a:stretch>
            <a:fillRect/>
          </a:stretch>
        </p:blipFill>
        <p:spPr>
          <a:xfrm>
            <a:off x="1116623" y="1938337"/>
            <a:ext cx="7860324" cy="2981325"/>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sp>
        <p:nvSpPr>
          <p:cNvPr id="6" name="Rectangle 5"/>
          <p:cNvSpPr/>
          <p:nvPr/>
        </p:nvSpPr>
        <p:spPr>
          <a:xfrm>
            <a:off x="8904848" y="2841674"/>
            <a:ext cx="3080825" cy="369332"/>
          </a:xfrm>
          <a:prstGeom prst="rect">
            <a:avLst/>
          </a:prstGeom>
        </p:spPr>
        <p:txBody>
          <a:bodyPr wrap="square">
            <a:spAutoFit/>
          </a:bodyPr>
          <a:lstStyle/>
          <a:p>
            <a:r>
              <a:rPr lang="tr-TR" dirty="0"/>
              <a:t>Sushi bars in </a:t>
            </a:r>
            <a:r>
              <a:rPr lang="en-US" dirty="0"/>
              <a:t>Brooklyn</a:t>
            </a:r>
            <a:endParaRPr lang="tr-TR" dirty="0"/>
          </a:p>
        </p:txBody>
      </p:sp>
      <p:pic>
        <p:nvPicPr>
          <p:cNvPr id="3" name="Picture 2"/>
          <p:cNvPicPr>
            <a:picLocks noChangeAspect="1"/>
          </p:cNvPicPr>
          <p:nvPr/>
        </p:nvPicPr>
        <p:blipFill>
          <a:blip r:embed="rId2"/>
          <a:stretch>
            <a:fillRect/>
          </a:stretch>
        </p:blipFill>
        <p:spPr>
          <a:xfrm>
            <a:off x="1309688" y="1176337"/>
            <a:ext cx="6436336" cy="4505325"/>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3"/>
            <a:ext cx="11079087" cy="1317566"/>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Brooklyn and its emerging clusters.</a:t>
            </a:r>
          </a:p>
          <a:p>
            <a:pPr marL="0" indent="0" algn="just">
              <a:buNone/>
            </a:pPr>
            <a:endParaRPr lang="tr-TR" dirty="0"/>
          </a:p>
          <a:p>
            <a:pPr algn="just"/>
            <a:endParaRPr lang="en-US" dirty="0"/>
          </a:p>
        </p:txBody>
      </p:sp>
      <p:pic>
        <p:nvPicPr>
          <p:cNvPr id="5" name="Picture 4"/>
          <p:cNvPicPr>
            <a:picLocks noChangeAspect="1"/>
          </p:cNvPicPr>
          <p:nvPr/>
        </p:nvPicPr>
        <p:blipFill>
          <a:blip r:embed="rId3"/>
          <a:stretch>
            <a:fillRect/>
          </a:stretch>
        </p:blipFill>
        <p:spPr>
          <a:xfrm>
            <a:off x="545123" y="3481753"/>
            <a:ext cx="10867292" cy="2769578"/>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253</TotalTime>
  <Words>622</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Warranty Support</cp:lastModifiedBy>
  <cp:revision>21</cp:revision>
  <dcterms:created xsi:type="dcterms:W3CDTF">2019-01-13T13:58:47Z</dcterms:created>
  <dcterms:modified xsi:type="dcterms:W3CDTF">2019-09-28T15:54:50Z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