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inArihant12/TripWise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ACITE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Name: Arihant Jain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Collage Name: Kanpur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Department: Computer Science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Aiml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94466-54DA-E2A1-FB75-34234B0B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941" y="967304"/>
            <a:ext cx="6027757" cy="537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559F7-EB0B-5023-7E85-286F88B9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53" y="2535314"/>
            <a:ext cx="8087854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Travel AI Agent illustrates how artificial intelligence can transform travel planning and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By merging individual preferences with up-to-date information on weather, transportation, lodging, and nearby attractions, the agent creates fully customized, efficient, and flexible travel itineraries.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Built using IBM Cloud Lite services and the Granite foundation model, this solution highlights the power of agent-based AI to streamline complicated and time-intensive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not only alleviates the hassle of manual planning but also enhances the journey through intelligent suggestions and real-time assistance</a:t>
            </a:r>
            <a:r>
              <a:rPr lang="en-US" sz="2800" dirty="0"/>
              <a:t>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https://github.com/jainArihant12/TripWise.git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C63D3-3552-FDD1-8625-9F9FA07C6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84197"/>
            <a:ext cx="1102961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Hands-Free Interaction: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voice input and output capabilities for effortless trip planning on the 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Capabilities: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 a variety of languages to cater to an international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GPS Tracking: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real-time navigation updates and offer suggestions based on the traveler’s current whereabouts.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Recommendation Engine: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future travel advice automatically by learning from user feedback and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Travel Solutions: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 with APIs for essential services like visa applications, insurance, and currency exchange.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 a comprehensive mobile app to enhance accessibility for all users.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411141-E6E4-2FE0-7718-0ACC6A9C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936" y="1686761"/>
            <a:ext cx="6319981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96C86-D17C-26C1-914A-0ADE6BB0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38" y="1032387"/>
            <a:ext cx="8407104" cy="51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Organizing travel can be overwhelming with so many details like costs, climate, getting around, places to stay, and sights to see.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An intelligent travel assistant powered by AI can take the hassle out by crafting tailored trip plans based on the latest information.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This system should capture what the traveler wants, recommend spots and schedules, suggest lodging and transport options, and quickly adjust for delays or weather — all while sticking to the traveler’s schedule and budget.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C9018F-5D61-7887-9C10-3F11DD840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1"/>
            <a:ext cx="1102961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AI-Crafted Travel Plans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IBM Granite LLM, the system creates intelligent, customized itineraries based on what users provide. No need for tedious searching — the assistant handles the planning 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Up-to-the-Minute Updates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planner integrates live data such as weather conditions, transportation options, and local happenings, allowing the itinerary to adjust in real time. Travelers receive current information throughout their trip.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Conversation Interface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chatbot driven by Watson Assistant, users can organize their trips through natural dialogue. No complicated forms or menus—just simple, intuitive conversations.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Complex Requirements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takes into account user preferences like budget, timing, and accessibility needs, delivering practical and feasible travel plans that fit within these limits.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A3D5B9-A235-EBFC-B37B-7719E7191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69192"/>
            <a:ext cx="61981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Explorers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Families and Travel Parties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and Business Visitors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Professionals and Tour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Adventure Seekers and Specialty Travelers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545F4C-5343-BF00-C6AB-C6ECA30B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04" y="808909"/>
            <a:ext cx="3982064" cy="569673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b30265f8-c5e2-4918-b4a1-b977299ca3e2"/>
    <ds:schemaRef ds:uri="http://schemas.openxmlformats.org/package/2006/metadata/core-properties"/>
    <ds:schemaRef ds:uri="fadb41d3-f9cb-40fb-903c-8cacaba95b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563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Arihant Jain</cp:lastModifiedBy>
  <cp:revision>143</cp:revision>
  <cp:lastPrinted>2025-08-09T06:00:22Z</cp:lastPrinted>
  <dcterms:created xsi:type="dcterms:W3CDTF">2021-05-26T16:50:10Z</dcterms:created>
  <dcterms:modified xsi:type="dcterms:W3CDTF">2025-08-09T06:40:08Z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