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9186A1-21E3-4097-83B4-1D0D4188B9F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B76642-5710-456A-AE21-D6409EDCEB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 descr="6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24400" cy="6858000"/>
          </a:xfrm>
        </p:spPr>
      </p:pic>
      <p:pic>
        <p:nvPicPr>
          <p:cNvPr id="37890" name="Picture 2" descr="Image result for pollution by cars in in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724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and benefits analysis of smart parking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Accurately predict and sense spot/vehicle occupancy in real-time.</a:t>
            </a:r>
          </a:p>
          <a:p>
            <a:r>
              <a:rPr lang="en-US" dirty="0" smtClean="0"/>
              <a:t> </a:t>
            </a:r>
            <a:r>
              <a:rPr lang="en-US" dirty="0"/>
              <a:t>Guides residents and visitors to available parking.</a:t>
            </a:r>
          </a:p>
          <a:p>
            <a:r>
              <a:rPr lang="en-US" dirty="0" smtClean="0"/>
              <a:t> </a:t>
            </a:r>
            <a:r>
              <a:rPr lang="en-US" dirty="0"/>
              <a:t>Optimize Parking Space Usage</a:t>
            </a:r>
          </a:p>
          <a:p>
            <a:r>
              <a:rPr lang="en-US" dirty="0" smtClean="0"/>
              <a:t> </a:t>
            </a:r>
            <a:r>
              <a:rPr lang="en-US" dirty="0"/>
              <a:t>Simplifies the parking experience and adds value for parking stakeholders, such as drivers and merchants</a:t>
            </a:r>
          </a:p>
          <a:p>
            <a:r>
              <a:rPr lang="en-US" dirty="0" smtClean="0"/>
              <a:t> </a:t>
            </a:r>
            <a:r>
              <a:rPr lang="en-US" dirty="0"/>
              <a:t>Help traffic in the city flow more freely leveraging </a:t>
            </a:r>
            <a:r>
              <a:rPr lang="en-US" dirty="0" err="1"/>
              <a:t>IoT</a:t>
            </a:r>
            <a:r>
              <a:rPr lang="en-US" dirty="0"/>
              <a:t> technology.</a:t>
            </a:r>
          </a:p>
          <a:p>
            <a:r>
              <a:rPr lang="en-US" dirty="0" smtClean="0"/>
              <a:t> </a:t>
            </a:r>
            <a:r>
              <a:rPr lang="en-US" dirty="0"/>
              <a:t>Enables intelligent decisions using data, including real–time status applications and historical analytics reports</a:t>
            </a:r>
          </a:p>
          <a:p>
            <a:r>
              <a:rPr lang="en-US" dirty="0" smtClean="0"/>
              <a:t> </a:t>
            </a:r>
            <a:r>
              <a:rPr lang="en-US" dirty="0"/>
              <a:t>Smart Parking plays a major role in creating better urban environment by reducing the emission of CO2 and other pollutants</a:t>
            </a:r>
          </a:p>
          <a:p>
            <a:r>
              <a:rPr lang="en-US" dirty="0" smtClean="0"/>
              <a:t> </a:t>
            </a:r>
            <a:r>
              <a:rPr lang="en-US" dirty="0"/>
              <a:t>Smart Parking enables better and real time monitoring and managing of available parking space </a:t>
            </a:r>
            <a:r>
              <a:rPr lang="en-US" dirty="0" smtClean="0"/>
              <a:t>,resulting </a:t>
            </a:r>
            <a:r>
              <a:rPr lang="en-US" dirty="0"/>
              <a:t>in significant revenue generation</a:t>
            </a:r>
          </a:p>
          <a:p>
            <a:r>
              <a:rPr lang="en-US" dirty="0" smtClean="0"/>
              <a:t>Provides </a:t>
            </a:r>
            <a:r>
              <a:rPr lang="en-US" dirty="0"/>
              <a:t>tools to optimize workforce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According to a report, Smart Parking could result in 2,20,000 gallons of fuels saving till 2030 and approx. 3,00,000 gallons of fuels saved by 2050 , if implemented successfully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hivam\Desktop\Untitle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1"/>
            <a:ext cx="8305799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</TotalTime>
  <Words>156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Need and benefits analysis of smart parking</vt:lpstr>
      <vt:lpstr>Slide 3</vt:lpstr>
      <vt:lpstr>Slide 4</vt:lpstr>
      <vt:lpstr>According to a report, Smart Parking could result in 2,20,000 gallons of fuels saving till 2030 and approx. 3,00,000 gallons of fuels saved by 2050 , if implemented successfully.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Shaivalini PC</dc:creator>
  <cp:lastModifiedBy>Shaivalini PC</cp:lastModifiedBy>
  <cp:revision>5</cp:revision>
  <dcterms:created xsi:type="dcterms:W3CDTF">2018-04-12T03:57:31Z</dcterms:created>
  <dcterms:modified xsi:type="dcterms:W3CDTF">2018-04-12T04:47:22Z</dcterms:modified>
</cp:coreProperties>
</file>